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tmp" ContentType="image/png"/>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5"/>
  </p:notesMasterIdLst>
  <p:sldIdLst>
    <p:sldId id="256" r:id="rId3"/>
    <p:sldId id="257" r:id="rId4"/>
    <p:sldId id="258" r:id="rId5"/>
    <p:sldId id="276" r:id="rId6"/>
    <p:sldId id="260" r:id="rId7"/>
    <p:sldId id="261" r:id="rId8"/>
    <p:sldId id="423" r:id="rId9"/>
    <p:sldId id="420" r:id="rId10"/>
    <p:sldId id="421" r:id="rId11"/>
    <p:sldId id="424" r:id="rId12"/>
    <p:sldId id="263" r:id="rId13"/>
    <p:sldId id="262" r:id="rId14"/>
    <p:sldId id="277" r:id="rId15"/>
    <p:sldId id="278" r:id="rId16"/>
    <p:sldId id="279" r:id="rId17"/>
    <p:sldId id="280" r:id="rId18"/>
    <p:sldId id="283" r:id="rId19"/>
    <p:sldId id="425" r:id="rId20"/>
    <p:sldId id="282" r:id="rId21"/>
    <p:sldId id="426" r:id="rId22"/>
    <p:sldId id="273" r:id="rId23"/>
    <p:sldId id="281"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98E64CF-DD8A-4E2E-BAB9-F8EF10440337}" v="13" dt="2025-09-22T11:17:38.65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958" autoAdjust="0"/>
    <p:restoredTop sz="72857" autoAdjust="0"/>
  </p:normalViewPr>
  <p:slideViewPr>
    <p:cSldViewPr snapToGrid="0">
      <p:cViewPr varScale="1">
        <p:scale>
          <a:sx n="60" d="100"/>
          <a:sy n="60" d="100"/>
        </p:scale>
        <p:origin x="1277" y="34"/>
      </p:cViewPr>
      <p:guideLst/>
    </p:cSldViewPr>
  </p:slideViewPr>
  <p:notesTextViewPr>
    <p:cViewPr>
      <p:scale>
        <a:sx n="1" d="1"/>
        <a:sy n="1" d="1"/>
      </p:scale>
      <p:origin x="0" y="0"/>
    </p:cViewPr>
  </p:notesTextViewPr>
  <p:notesViewPr>
    <p:cSldViewPr snapToGrid="0">
      <p:cViewPr varScale="1">
        <p:scale>
          <a:sx n="78" d="100"/>
          <a:sy n="78" d="100"/>
        </p:scale>
        <p:origin x="2124"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 Id="rId30" Type="http://schemas.microsoft.com/office/2015/10/relationships/revisionInfo" Target="revisionInfo.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1"/>
    </mc:Choice>
    <mc:Fallback>
      <c:style val="1"/>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7.2361453976974133E-2"/>
          <c:y val="4.3650793650793648E-2"/>
          <c:w val="0.92763854602302587"/>
          <c:h val="0.6581971091641714"/>
        </c:manualLayout>
      </c:layout>
      <c:barChart>
        <c:barDir val="col"/>
        <c:grouping val="percentStacked"/>
        <c:varyColors val="0"/>
        <c:ser>
          <c:idx val="0"/>
          <c:order val="0"/>
          <c:tx>
            <c:strRef>
              <c:f>Sheet1!$B$1</c:f>
              <c:strCache>
                <c:ptCount val="1"/>
                <c:pt idx="0">
                  <c:v>Sex</c:v>
                </c:pt>
              </c:strCache>
            </c:strRef>
          </c:tx>
          <c:spPr>
            <a:solidFill>
              <a:schemeClr val="tx2">
                <a:lumMod val="75000"/>
                <a:lumOff val="25000"/>
              </a:schemeClr>
            </a:solidFill>
            <a:ln>
              <a:noFill/>
            </a:ln>
            <a:effectLst/>
          </c:spPr>
          <c:invertIfNegative val="0"/>
          <c:cat>
            <c:strRef>
              <c:f>Sheet1!$A$2:$A$9</c:f>
              <c:strCache>
                <c:ptCount val="8"/>
                <c:pt idx="0">
                  <c:v>1969 or earlier</c:v>
                </c:pt>
                <c:pt idx="1">
                  <c:v>1970 to 1979</c:v>
                </c:pt>
                <c:pt idx="2">
                  <c:v>1980 to 1989</c:v>
                </c:pt>
                <c:pt idx="3">
                  <c:v>1990 to 1999</c:v>
                </c:pt>
                <c:pt idx="4">
                  <c:v>2000 to 2009</c:v>
                </c:pt>
                <c:pt idx="5">
                  <c:v>2010 to 2014</c:v>
                </c:pt>
                <c:pt idx="6">
                  <c:v>2015 to 2019</c:v>
                </c:pt>
                <c:pt idx="7">
                  <c:v>2020 onward</c:v>
                </c:pt>
              </c:strCache>
            </c:strRef>
          </c:cat>
          <c:val>
            <c:numRef>
              <c:f>Sheet1!$B$2:$B$9</c:f>
              <c:numCache>
                <c:formatCode>General</c:formatCode>
                <c:ptCount val="8"/>
                <c:pt idx="0">
                  <c:v>58</c:v>
                </c:pt>
                <c:pt idx="1">
                  <c:v>59</c:v>
                </c:pt>
                <c:pt idx="2">
                  <c:v>49</c:v>
                </c:pt>
                <c:pt idx="3">
                  <c:v>46</c:v>
                </c:pt>
                <c:pt idx="4">
                  <c:v>46</c:v>
                </c:pt>
                <c:pt idx="5">
                  <c:v>35</c:v>
                </c:pt>
                <c:pt idx="6">
                  <c:v>18</c:v>
                </c:pt>
                <c:pt idx="7">
                  <c:v>12</c:v>
                </c:pt>
              </c:numCache>
            </c:numRef>
          </c:val>
          <c:extLst>
            <c:ext xmlns:c16="http://schemas.microsoft.com/office/drawing/2014/chart" uri="{C3380CC4-5D6E-409C-BE32-E72D297353CC}">
              <c16:uniqueId val="{00000000-08E2-4972-9503-9871838B9F7D}"/>
            </c:ext>
          </c:extLst>
        </c:ser>
        <c:ser>
          <c:idx val="1"/>
          <c:order val="1"/>
          <c:tx>
            <c:strRef>
              <c:f>Sheet1!$C$1</c:f>
              <c:strCache>
                <c:ptCount val="1"/>
                <c:pt idx="0">
                  <c:v>Sex labelled 'gender'</c:v>
                </c:pt>
              </c:strCache>
            </c:strRef>
          </c:tx>
          <c:spPr>
            <a:solidFill>
              <a:schemeClr val="accent1">
                <a:lumMod val="40000"/>
                <a:lumOff val="60000"/>
              </a:schemeClr>
            </a:solidFill>
            <a:ln>
              <a:noFill/>
            </a:ln>
            <a:effectLst/>
          </c:spPr>
          <c:invertIfNegative val="0"/>
          <c:cat>
            <c:strRef>
              <c:f>Sheet1!$A$2:$A$9</c:f>
              <c:strCache>
                <c:ptCount val="8"/>
                <c:pt idx="0">
                  <c:v>1969 or earlier</c:v>
                </c:pt>
                <c:pt idx="1">
                  <c:v>1970 to 1979</c:v>
                </c:pt>
                <c:pt idx="2">
                  <c:v>1980 to 1989</c:v>
                </c:pt>
                <c:pt idx="3">
                  <c:v>1990 to 1999</c:v>
                </c:pt>
                <c:pt idx="4">
                  <c:v>2000 to 2009</c:v>
                </c:pt>
                <c:pt idx="5">
                  <c:v>2010 to 2014</c:v>
                </c:pt>
                <c:pt idx="6">
                  <c:v>2015 to 2019</c:v>
                </c:pt>
                <c:pt idx="7">
                  <c:v>2020 onward</c:v>
                </c:pt>
              </c:strCache>
            </c:strRef>
          </c:cat>
          <c:val>
            <c:numRef>
              <c:f>Sheet1!$C$2:$C$9</c:f>
              <c:numCache>
                <c:formatCode>General</c:formatCode>
                <c:ptCount val="8"/>
                <c:pt idx="1">
                  <c:v>1</c:v>
                </c:pt>
                <c:pt idx="2">
                  <c:v>1</c:v>
                </c:pt>
                <c:pt idx="3">
                  <c:v>9</c:v>
                </c:pt>
                <c:pt idx="4">
                  <c:v>27</c:v>
                </c:pt>
                <c:pt idx="5">
                  <c:v>31</c:v>
                </c:pt>
                <c:pt idx="6">
                  <c:v>29</c:v>
                </c:pt>
                <c:pt idx="7">
                  <c:v>11</c:v>
                </c:pt>
              </c:numCache>
            </c:numRef>
          </c:val>
          <c:extLst>
            <c:ext xmlns:c16="http://schemas.microsoft.com/office/drawing/2014/chart" uri="{C3380CC4-5D6E-409C-BE32-E72D297353CC}">
              <c16:uniqueId val="{00000001-08E2-4972-9503-9871838B9F7D}"/>
            </c:ext>
          </c:extLst>
        </c:ser>
        <c:ser>
          <c:idx val="2"/>
          <c:order val="2"/>
          <c:tx>
            <c:strRef>
              <c:f>Sheet1!$D$1</c:f>
              <c:strCache>
                <c:ptCount val="1"/>
                <c:pt idx="0">
                  <c:v>Identity labelled 'gender'</c:v>
                </c:pt>
              </c:strCache>
            </c:strRef>
          </c:tx>
          <c:spPr>
            <a:solidFill>
              <a:schemeClr val="accent5">
                <a:lumMod val="40000"/>
                <a:lumOff val="60000"/>
              </a:schemeClr>
            </a:solidFill>
            <a:ln>
              <a:noFill/>
            </a:ln>
            <a:effectLst/>
          </c:spPr>
          <c:invertIfNegative val="0"/>
          <c:cat>
            <c:strRef>
              <c:f>Sheet1!$A$2:$A$9</c:f>
              <c:strCache>
                <c:ptCount val="8"/>
                <c:pt idx="0">
                  <c:v>1969 or earlier</c:v>
                </c:pt>
                <c:pt idx="1">
                  <c:v>1970 to 1979</c:v>
                </c:pt>
                <c:pt idx="2">
                  <c:v>1980 to 1989</c:v>
                </c:pt>
                <c:pt idx="3">
                  <c:v>1990 to 1999</c:v>
                </c:pt>
                <c:pt idx="4">
                  <c:v>2000 to 2009</c:v>
                </c:pt>
                <c:pt idx="5">
                  <c:v>2010 to 2014</c:v>
                </c:pt>
                <c:pt idx="6">
                  <c:v>2015 to 2019</c:v>
                </c:pt>
                <c:pt idx="7">
                  <c:v>2020 onward</c:v>
                </c:pt>
              </c:strCache>
            </c:strRef>
          </c:cat>
          <c:val>
            <c:numRef>
              <c:f>Sheet1!$D$2:$D$9</c:f>
              <c:numCache>
                <c:formatCode>General</c:formatCode>
                <c:ptCount val="8"/>
                <c:pt idx="5">
                  <c:v>2</c:v>
                </c:pt>
                <c:pt idx="6">
                  <c:v>19</c:v>
                </c:pt>
                <c:pt idx="7">
                  <c:v>29</c:v>
                </c:pt>
              </c:numCache>
            </c:numRef>
          </c:val>
          <c:extLst>
            <c:ext xmlns:c16="http://schemas.microsoft.com/office/drawing/2014/chart" uri="{C3380CC4-5D6E-409C-BE32-E72D297353CC}">
              <c16:uniqueId val="{00000002-08E2-4972-9503-9871838B9F7D}"/>
            </c:ext>
          </c:extLst>
        </c:ser>
        <c:ser>
          <c:idx val="3"/>
          <c:order val="3"/>
          <c:tx>
            <c:strRef>
              <c:f>Sheet1!$E$1</c:f>
              <c:strCache>
                <c:ptCount val="1"/>
                <c:pt idx="0">
                  <c:v>Gender identity </c:v>
                </c:pt>
              </c:strCache>
            </c:strRef>
          </c:tx>
          <c:spPr>
            <a:solidFill>
              <a:schemeClr val="accent5">
                <a:lumMod val="60000"/>
                <a:lumOff val="40000"/>
              </a:schemeClr>
            </a:solidFill>
            <a:ln>
              <a:noFill/>
            </a:ln>
            <a:effectLst/>
          </c:spPr>
          <c:invertIfNegative val="0"/>
          <c:dPt>
            <c:idx val="7"/>
            <c:invertIfNegative val="0"/>
            <c:bubble3D val="0"/>
            <c:spPr>
              <a:solidFill>
                <a:schemeClr val="accent5"/>
              </a:solidFill>
              <a:ln>
                <a:noFill/>
              </a:ln>
              <a:effectLst/>
            </c:spPr>
            <c:extLst>
              <c:ext xmlns:c16="http://schemas.microsoft.com/office/drawing/2014/chart" uri="{C3380CC4-5D6E-409C-BE32-E72D297353CC}">
                <c16:uniqueId val="{00000004-08E2-4972-9503-9871838B9F7D}"/>
              </c:ext>
            </c:extLst>
          </c:dPt>
          <c:cat>
            <c:strRef>
              <c:f>Sheet1!$A$2:$A$9</c:f>
              <c:strCache>
                <c:ptCount val="8"/>
                <c:pt idx="0">
                  <c:v>1969 or earlier</c:v>
                </c:pt>
                <c:pt idx="1">
                  <c:v>1970 to 1979</c:v>
                </c:pt>
                <c:pt idx="2">
                  <c:v>1980 to 1989</c:v>
                </c:pt>
                <c:pt idx="3">
                  <c:v>1990 to 1999</c:v>
                </c:pt>
                <c:pt idx="4">
                  <c:v>2000 to 2009</c:v>
                </c:pt>
                <c:pt idx="5">
                  <c:v>2010 to 2014</c:v>
                </c:pt>
                <c:pt idx="6">
                  <c:v>2015 to 2019</c:v>
                </c:pt>
                <c:pt idx="7">
                  <c:v>2020 onward</c:v>
                </c:pt>
              </c:strCache>
            </c:strRef>
          </c:cat>
          <c:val>
            <c:numRef>
              <c:f>Sheet1!$E$2:$E$9</c:f>
              <c:numCache>
                <c:formatCode>General</c:formatCode>
                <c:ptCount val="8"/>
                <c:pt idx="6">
                  <c:v>3</c:v>
                </c:pt>
                <c:pt idx="7">
                  <c:v>18</c:v>
                </c:pt>
              </c:numCache>
            </c:numRef>
          </c:val>
          <c:extLst>
            <c:ext xmlns:c16="http://schemas.microsoft.com/office/drawing/2014/chart" uri="{C3380CC4-5D6E-409C-BE32-E72D297353CC}">
              <c16:uniqueId val="{00000005-08E2-4972-9503-9871838B9F7D}"/>
            </c:ext>
          </c:extLst>
        </c:ser>
        <c:dLbls>
          <c:showLegendKey val="0"/>
          <c:showVal val="0"/>
          <c:showCatName val="0"/>
          <c:showSerName val="0"/>
          <c:showPercent val="0"/>
          <c:showBubbleSize val="0"/>
        </c:dLbls>
        <c:gapWidth val="113"/>
        <c:overlap val="100"/>
        <c:axId val="553485663"/>
        <c:axId val="596942175"/>
      </c:barChart>
      <c:catAx>
        <c:axId val="55348566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596942175"/>
        <c:crosses val="autoZero"/>
        <c:auto val="1"/>
        <c:lblAlgn val="ctr"/>
        <c:lblOffset val="100"/>
        <c:noMultiLvlLbl val="0"/>
      </c:catAx>
      <c:valAx>
        <c:axId val="596942175"/>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553485663"/>
        <c:crosses val="autoZero"/>
        <c:crossBetween val="between"/>
        <c:majorUnit val="0.2"/>
      </c:valAx>
      <c:spPr>
        <a:noFill/>
        <a:ln>
          <a:noFill/>
        </a:ln>
        <a:effectLst/>
      </c:spPr>
    </c:plotArea>
    <c:legend>
      <c:legendPos val="b"/>
      <c:legendEntry>
        <c:idx val="0"/>
        <c:txPr>
          <a:bodyPr rot="0" spcFirstLastPara="1" vertOverflow="ellipsis" vert="horz" wrap="square" anchor="ctr" anchorCtr="1"/>
          <a:lstStyle/>
          <a:p>
            <a:pPr>
              <a:defRPr sz="20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legendEntry>
      <c:legendEntry>
        <c:idx val="1"/>
        <c:txPr>
          <a:bodyPr rot="0" spcFirstLastPara="1" vertOverflow="ellipsis" vert="horz" wrap="square" anchor="ctr" anchorCtr="1"/>
          <a:lstStyle/>
          <a:p>
            <a:pPr>
              <a:defRPr sz="20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legendEntry>
      <c:legendEntry>
        <c:idx val="2"/>
        <c:txPr>
          <a:bodyPr rot="0" spcFirstLastPara="1" vertOverflow="ellipsis" vert="horz" wrap="square" anchor="ctr" anchorCtr="1"/>
          <a:lstStyle/>
          <a:p>
            <a:pPr>
              <a:defRPr sz="20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legendEntry>
      <c:legendEntry>
        <c:idx val="3"/>
        <c:txPr>
          <a:bodyPr rot="0" spcFirstLastPara="1" vertOverflow="ellipsis" vert="horz" wrap="square" anchor="ctr" anchorCtr="1"/>
          <a:lstStyle/>
          <a:p>
            <a:pPr>
              <a:defRPr sz="20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legendEntry>
      <c:layout>
        <c:manualLayout>
          <c:xMode val="edge"/>
          <c:yMode val="edge"/>
          <c:x val="1.7336966362098739E-2"/>
          <c:y val="0.88916897711729692"/>
          <c:w val="0.95949514443055806"/>
          <c:h val="8.7311005138442199E-2"/>
        </c:manualLayout>
      </c:layout>
      <c:overlay val="0"/>
      <c:spPr>
        <a:noFill/>
        <a:ln>
          <a:noFill/>
        </a:ln>
        <a:effectLst/>
      </c:spPr>
      <c:txPr>
        <a:bodyPr rot="0" spcFirstLastPara="1" vertOverflow="ellipsis" vert="horz" wrap="square" anchor="ctr" anchorCtr="1"/>
        <a:lstStyle/>
        <a:p>
          <a:pPr>
            <a:defRPr sz="105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w="9525" cap="flat" cmpd="sng" algn="ctr">
      <a:noFill/>
      <a:round/>
    </a:ln>
    <a:effectLst/>
  </c:spPr>
  <c:txPr>
    <a:bodyPr/>
    <a:lstStyle/>
    <a:p>
      <a:pPr>
        <a:defRPr sz="1050">
          <a:latin typeface="Arial" panose="020B0604020202020204" pitchFamily="34" charset="0"/>
          <a:cs typeface="Arial" panose="020B0604020202020204" pitchFamily="34" charset="0"/>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acrossLinear" id="1">
  <a:schemeClr val="dk1">
    <a:tint val="88000"/>
  </a:schemeClr>
  <a:schemeClr val="dk1">
    <a:tint val="55000"/>
  </a:schemeClr>
  <a:schemeClr val="dk1">
    <a:tint val="78000"/>
  </a:schemeClr>
  <a:schemeClr val="dk1">
    <a:tint val="92000"/>
  </a:schemeClr>
  <a:schemeClr val="dk1">
    <a:tint val="70000"/>
  </a:schemeClr>
  <a:schemeClr val="dk1">
    <a:tint val="30000"/>
  </a:schemeClr>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4FEE2D0-5787-40E7-9777-536EB688D47A}" type="doc">
      <dgm:prSet loTypeId="urn:microsoft.com/office/officeart/2005/8/layout/hierarchy1" loCatId="hierarchy" qsTypeId="urn:microsoft.com/office/officeart/2005/8/quickstyle/simple1" qsCatId="simple" csTypeId="urn:microsoft.com/office/officeart/2005/8/colors/accent1_2" csCatId="accent1"/>
      <dgm:spPr/>
      <dgm:t>
        <a:bodyPr/>
        <a:lstStyle/>
        <a:p>
          <a:endParaRPr lang="en-US"/>
        </a:p>
      </dgm:t>
    </dgm:pt>
    <dgm:pt modelId="{301CF3E1-5A0C-49F3-A5B3-5B80986E9526}">
      <dgm:prSet/>
      <dgm:spPr/>
      <dgm:t>
        <a:bodyPr/>
        <a:lstStyle/>
        <a:p>
          <a:r>
            <a:rPr lang="en-US" dirty="0"/>
            <a:t>Loss of data on sex</a:t>
          </a:r>
        </a:p>
      </dgm:t>
    </dgm:pt>
    <dgm:pt modelId="{5E4B0BC5-B878-43DB-9C8A-ECB29D03EA4F}" type="parTrans" cxnId="{7CD2DC41-FC75-434B-A091-390E8051648E}">
      <dgm:prSet/>
      <dgm:spPr/>
      <dgm:t>
        <a:bodyPr/>
        <a:lstStyle/>
        <a:p>
          <a:endParaRPr lang="en-US"/>
        </a:p>
      </dgm:t>
    </dgm:pt>
    <dgm:pt modelId="{AF1263B9-8A75-4823-B53A-6B49D8832603}" type="sibTrans" cxnId="{7CD2DC41-FC75-434B-A091-390E8051648E}">
      <dgm:prSet/>
      <dgm:spPr/>
      <dgm:t>
        <a:bodyPr/>
        <a:lstStyle/>
        <a:p>
          <a:endParaRPr lang="en-US"/>
        </a:p>
      </dgm:t>
    </dgm:pt>
    <dgm:pt modelId="{F1C3859F-C454-4249-BBAE-3A9F273D3A64}">
      <dgm:prSet/>
      <dgm:spPr/>
      <dgm:t>
        <a:bodyPr/>
        <a:lstStyle/>
        <a:p>
          <a:r>
            <a:rPr lang="en-US"/>
            <a:t>Questions over data collection on gender identity</a:t>
          </a:r>
        </a:p>
      </dgm:t>
    </dgm:pt>
    <dgm:pt modelId="{68399924-AFD1-4601-8A01-4A957F6B699A}" type="parTrans" cxnId="{7CBFEB0C-275C-4EE7-B88F-978FDBD7F8B0}">
      <dgm:prSet/>
      <dgm:spPr/>
      <dgm:t>
        <a:bodyPr/>
        <a:lstStyle/>
        <a:p>
          <a:endParaRPr lang="en-US"/>
        </a:p>
      </dgm:t>
    </dgm:pt>
    <dgm:pt modelId="{DCA40E2E-C848-4E19-9080-AD91667A28F7}" type="sibTrans" cxnId="{7CBFEB0C-275C-4EE7-B88F-978FDBD7F8B0}">
      <dgm:prSet/>
      <dgm:spPr/>
      <dgm:t>
        <a:bodyPr/>
        <a:lstStyle/>
        <a:p>
          <a:endParaRPr lang="en-US"/>
        </a:p>
      </dgm:t>
    </dgm:pt>
    <dgm:pt modelId="{29B7DA2F-D0ED-4B0D-BA0F-052156644686}" type="pres">
      <dgm:prSet presAssocID="{94FEE2D0-5787-40E7-9777-536EB688D47A}" presName="hierChild1" presStyleCnt="0">
        <dgm:presLayoutVars>
          <dgm:chPref val="1"/>
          <dgm:dir/>
          <dgm:animOne val="branch"/>
          <dgm:animLvl val="lvl"/>
          <dgm:resizeHandles/>
        </dgm:presLayoutVars>
      </dgm:prSet>
      <dgm:spPr/>
    </dgm:pt>
    <dgm:pt modelId="{DEDB5D58-71D0-4529-A15E-572FB0275C66}" type="pres">
      <dgm:prSet presAssocID="{301CF3E1-5A0C-49F3-A5B3-5B80986E9526}" presName="hierRoot1" presStyleCnt="0"/>
      <dgm:spPr/>
    </dgm:pt>
    <dgm:pt modelId="{0F1745DF-03A2-4875-87AF-B50269BAAAB2}" type="pres">
      <dgm:prSet presAssocID="{301CF3E1-5A0C-49F3-A5B3-5B80986E9526}" presName="composite" presStyleCnt="0"/>
      <dgm:spPr/>
    </dgm:pt>
    <dgm:pt modelId="{C655D517-EBA3-4638-AF57-4F3E7DEE6535}" type="pres">
      <dgm:prSet presAssocID="{301CF3E1-5A0C-49F3-A5B3-5B80986E9526}" presName="background" presStyleLbl="node0" presStyleIdx="0" presStyleCnt="2"/>
      <dgm:spPr/>
    </dgm:pt>
    <dgm:pt modelId="{A5683439-DB1D-4ADC-822D-2C0DEFF185D7}" type="pres">
      <dgm:prSet presAssocID="{301CF3E1-5A0C-49F3-A5B3-5B80986E9526}" presName="text" presStyleLbl="fgAcc0" presStyleIdx="0" presStyleCnt="2">
        <dgm:presLayoutVars>
          <dgm:chPref val="3"/>
        </dgm:presLayoutVars>
      </dgm:prSet>
      <dgm:spPr/>
    </dgm:pt>
    <dgm:pt modelId="{61ED4FB0-4DD5-4CC4-9DF8-C5D0DBDA5D9F}" type="pres">
      <dgm:prSet presAssocID="{301CF3E1-5A0C-49F3-A5B3-5B80986E9526}" presName="hierChild2" presStyleCnt="0"/>
      <dgm:spPr/>
    </dgm:pt>
    <dgm:pt modelId="{17A602B6-5C54-45F5-A7A8-E928BAE4A442}" type="pres">
      <dgm:prSet presAssocID="{F1C3859F-C454-4249-BBAE-3A9F273D3A64}" presName="hierRoot1" presStyleCnt="0"/>
      <dgm:spPr/>
    </dgm:pt>
    <dgm:pt modelId="{66668B44-4003-4EFE-8C7C-199546830FA0}" type="pres">
      <dgm:prSet presAssocID="{F1C3859F-C454-4249-BBAE-3A9F273D3A64}" presName="composite" presStyleCnt="0"/>
      <dgm:spPr/>
    </dgm:pt>
    <dgm:pt modelId="{64E81551-AC30-41A5-B5ED-1A3EE43ECBE3}" type="pres">
      <dgm:prSet presAssocID="{F1C3859F-C454-4249-BBAE-3A9F273D3A64}" presName="background" presStyleLbl="node0" presStyleIdx="1" presStyleCnt="2"/>
      <dgm:spPr/>
    </dgm:pt>
    <dgm:pt modelId="{42C57671-5954-44D5-951E-AA5508F2159E}" type="pres">
      <dgm:prSet presAssocID="{F1C3859F-C454-4249-BBAE-3A9F273D3A64}" presName="text" presStyleLbl="fgAcc0" presStyleIdx="1" presStyleCnt="2">
        <dgm:presLayoutVars>
          <dgm:chPref val="3"/>
        </dgm:presLayoutVars>
      </dgm:prSet>
      <dgm:spPr/>
    </dgm:pt>
    <dgm:pt modelId="{21E20054-AED1-4A63-BDAD-5C5C280A5A69}" type="pres">
      <dgm:prSet presAssocID="{F1C3859F-C454-4249-BBAE-3A9F273D3A64}" presName="hierChild2" presStyleCnt="0"/>
      <dgm:spPr/>
    </dgm:pt>
  </dgm:ptLst>
  <dgm:cxnLst>
    <dgm:cxn modelId="{7CBFEB0C-275C-4EE7-B88F-978FDBD7F8B0}" srcId="{94FEE2D0-5787-40E7-9777-536EB688D47A}" destId="{F1C3859F-C454-4249-BBAE-3A9F273D3A64}" srcOrd="1" destOrd="0" parTransId="{68399924-AFD1-4601-8A01-4A957F6B699A}" sibTransId="{DCA40E2E-C848-4E19-9080-AD91667A28F7}"/>
    <dgm:cxn modelId="{D3FAB927-A4DC-483B-AC20-41481880BE01}" type="presOf" srcId="{301CF3E1-5A0C-49F3-A5B3-5B80986E9526}" destId="{A5683439-DB1D-4ADC-822D-2C0DEFF185D7}" srcOrd="0" destOrd="0" presId="urn:microsoft.com/office/officeart/2005/8/layout/hierarchy1"/>
    <dgm:cxn modelId="{7CD2DC41-FC75-434B-A091-390E8051648E}" srcId="{94FEE2D0-5787-40E7-9777-536EB688D47A}" destId="{301CF3E1-5A0C-49F3-A5B3-5B80986E9526}" srcOrd="0" destOrd="0" parTransId="{5E4B0BC5-B878-43DB-9C8A-ECB29D03EA4F}" sibTransId="{AF1263B9-8A75-4823-B53A-6B49D8832603}"/>
    <dgm:cxn modelId="{BE2D95EB-122A-431F-9641-31699E263CE7}" type="presOf" srcId="{F1C3859F-C454-4249-BBAE-3A9F273D3A64}" destId="{42C57671-5954-44D5-951E-AA5508F2159E}" srcOrd="0" destOrd="0" presId="urn:microsoft.com/office/officeart/2005/8/layout/hierarchy1"/>
    <dgm:cxn modelId="{584E76ED-74FB-4F6E-B5BA-D1BD3163CBE5}" type="presOf" srcId="{94FEE2D0-5787-40E7-9777-536EB688D47A}" destId="{29B7DA2F-D0ED-4B0D-BA0F-052156644686}" srcOrd="0" destOrd="0" presId="urn:microsoft.com/office/officeart/2005/8/layout/hierarchy1"/>
    <dgm:cxn modelId="{5F31E603-60F5-4D25-852E-11E07EBCB725}" type="presParOf" srcId="{29B7DA2F-D0ED-4B0D-BA0F-052156644686}" destId="{DEDB5D58-71D0-4529-A15E-572FB0275C66}" srcOrd="0" destOrd="0" presId="urn:microsoft.com/office/officeart/2005/8/layout/hierarchy1"/>
    <dgm:cxn modelId="{5F716C54-5F3F-4F5F-A823-25559C4CDD9C}" type="presParOf" srcId="{DEDB5D58-71D0-4529-A15E-572FB0275C66}" destId="{0F1745DF-03A2-4875-87AF-B50269BAAAB2}" srcOrd="0" destOrd="0" presId="urn:microsoft.com/office/officeart/2005/8/layout/hierarchy1"/>
    <dgm:cxn modelId="{CAF094C2-5475-4785-BA07-4AAB78539CC1}" type="presParOf" srcId="{0F1745DF-03A2-4875-87AF-B50269BAAAB2}" destId="{C655D517-EBA3-4638-AF57-4F3E7DEE6535}" srcOrd="0" destOrd="0" presId="urn:microsoft.com/office/officeart/2005/8/layout/hierarchy1"/>
    <dgm:cxn modelId="{9FD2B282-A9B3-4BB6-8506-70BC9C6AF578}" type="presParOf" srcId="{0F1745DF-03A2-4875-87AF-B50269BAAAB2}" destId="{A5683439-DB1D-4ADC-822D-2C0DEFF185D7}" srcOrd="1" destOrd="0" presId="urn:microsoft.com/office/officeart/2005/8/layout/hierarchy1"/>
    <dgm:cxn modelId="{305E2D86-59E3-4EA1-87F6-077CB695418F}" type="presParOf" srcId="{DEDB5D58-71D0-4529-A15E-572FB0275C66}" destId="{61ED4FB0-4DD5-4CC4-9DF8-C5D0DBDA5D9F}" srcOrd="1" destOrd="0" presId="urn:microsoft.com/office/officeart/2005/8/layout/hierarchy1"/>
    <dgm:cxn modelId="{74913DBC-B1A1-4E76-8974-0A5B044B896A}" type="presParOf" srcId="{29B7DA2F-D0ED-4B0D-BA0F-052156644686}" destId="{17A602B6-5C54-45F5-A7A8-E928BAE4A442}" srcOrd="1" destOrd="0" presId="urn:microsoft.com/office/officeart/2005/8/layout/hierarchy1"/>
    <dgm:cxn modelId="{94796282-5D0A-498A-8364-16C8B5A49BB4}" type="presParOf" srcId="{17A602B6-5C54-45F5-A7A8-E928BAE4A442}" destId="{66668B44-4003-4EFE-8C7C-199546830FA0}" srcOrd="0" destOrd="0" presId="urn:microsoft.com/office/officeart/2005/8/layout/hierarchy1"/>
    <dgm:cxn modelId="{3F500227-3706-4358-B9A0-138BD6B113D7}" type="presParOf" srcId="{66668B44-4003-4EFE-8C7C-199546830FA0}" destId="{64E81551-AC30-41A5-B5ED-1A3EE43ECBE3}" srcOrd="0" destOrd="0" presId="urn:microsoft.com/office/officeart/2005/8/layout/hierarchy1"/>
    <dgm:cxn modelId="{8467029E-B9C1-4CB2-A633-0C25ED2C6C76}" type="presParOf" srcId="{66668B44-4003-4EFE-8C7C-199546830FA0}" destId="{42C57671-5954-44D5-951E-AA5508F2159E}" srcOrd="1" destOrd="0" presId="urn:microsoft.com/office/officeart/2005/8/layout/hierarchy1"/>
    <dgm:cxn modelId="{6662178A-402E-4B1D-A83F-8326108A3EBA}" type="presParOf" srcId="{17A602B6-5C54-45F5-A7A8-E928BAE4A442}" destId="{21E20054-AED1-4A63-BDAD-5C5C280A5A69}"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EFED0B5-70C7-4296-B8B9-AC4ED32AEA97}" type="doc">
      <dgm:prSet loTypeId="urn:microsoft.com/office/officeart/2016/7/layout/BasicLinearProcessNumbered" loCatId="process" qsTypeId="urn:microsoft.com/office/officeart/2005/8/quickstyle/simple4" qsCatId="simple" csTypeId="urn:microsoft.com/office/officeart/2005/8/colors/accent5_2" csCatId="accent5" phldr="1"/>
      <dgm:spPr/>
      <dgm:t>
        <a:bodyPr/>
        <a:lstStyle/>
        <a:p>
          <a:endParaRPr lang="en-US"/>
        </a:p>
      </dgm:t>
    </dgm:pt>
    <dgm:pt modelId="{60B7BDC9-6EDD-40CA-8027-908DEFB39F87}">
      <dgm:prSet/>
      <dgm:spPr/>
      <dgm:t>
        <a:bodyPr/>
        <a:lstStyle/>
        <a:p>
          <a:r>
            <a:rPr lang="en-US" b="0" i="0" dirty="0"/>
            <a:t>Identify trends and obstacles to accurate data collection on sex and on gender identity.</a:t>
          </a:r>
          <a:endParaRPr lang="en-US" dirty="0"/>
        </a:p>
      </dgm:t>
    </dgm:pt>
    <dgm:pt modelId="{458CD377-22E8-4A1D-94F8-0534CA410DA4}" type="parTrans" cxnId="{65F9F4AB-30F0-431D-9C7F-0747C37EE906}">
      <dgm:prSet/>
      <dgm:spPr/>
      <dgm:t>
        <a:bodyPr/>
        <a:lstStyle/>
        <a:p>
          <a:endParaRPr lang="en-US"/>
        </a:p>
      </dgm:t>
    </dgm:pt>
    <dgm:pt modelId="{94D90EC9-A77C-489D-B70B-AFAB826D3CA6}" type="sibTrans" cxnId="{65F9F4AB-30F0-431D-9C7F-0747C37EE906}">
      <dgm:prSet phldrT="1" phldr="0"/>
      <dgm:spPr/>
      <dgm:t>
        <a:bodyPr/>
        <a:lstStyle/>
        <a:p>
          <a:r>
            <a:rPr lang="en-US"/>
            <a:t>1</a:t>
          </a:r>
        </a:p>
      </dgm:t>
    </dgm:pt>
    <dgm:pt modelId="{9E0A127E-B341-432D-BF38-388DAC192CEC}">
      <dgm:prSet/>
      <dgm:spPr/>
      <dgm:t>
        <a:bodyPr/>
        <a:lstStyle/>
        <a:p>
          <a:r>
            <a:rPr lang="en-US" b="0" i="0" dirty="0"/>
            <a:t>Provide guidance for how to collect data on sex and gender identity.</a:t>
          </a:r>
          <a:endParaRPr lang="en-US" dirty="0"/>
        </a:p>
      </dgm:t>
    </dgm:pt>
    <dgm:pt modelId="{2F34AB97-748B-4272-811D-992B958F43D5}" type="parTrans" cxnId="{3429A2A3-944F-464C-AA03-9BDE1AACCDC1}">
      <dgm:prSet/>
      <dgm:spPr/>
      <dgm:t>
        <a:bodyPr/>
        <a:lstStyle/>
        <a:p>
          <a:endParaRPr lang="en-US"/>
        </a:p>
      </dgm:t>
    </dgm:pt>
    <dgm:pt modelId="{DF8D9799-4835-4331-8CDA-6D4185B33347}" type="sibTrans" cxnId="{3429A2A3-944F-464C-AA03-9BDE1AACCDC1}">
      <dgm:prSet phldrT="2" phldr="0"/>
      <dgm:spPr/>
      <dgm:t>
        <a:bodyPr/>
        <a:lstStyle/>
        <a:p>
          <a:r>
            <a:rPr lang="en-US"/>
            <a:t>2</a:t>
          </a:r>
        </a:p>
      </dgm:t>
    </dgm:pt>
    <dgm:pt modelId="{E4023916-F085-4E44-840D-8DDA097D569E}" type="pres">
      <dgm:prSet presAssocID="{CEFED0B5-70C7-4296-B8B9-AC4ED32AEA97}" presName="Name0" presStyleCnt="0">
        <dgm:presLayoutVars>
          <dgm:animLvl val="lvl"/>
          <dgm:resizeHandles val="exact"/>
        </dgm:presLayoutVars>
      </dgm:prSet>
      <dgm:spPr/>
    </dgm:pt>
    <dgm:pt modelId="{C6E3B053-33D1-4465-971E-603D9F19D4B7}" type="pres">
      <dgm:prSet presAssocID="{60B7BDC9-6EDD-40CA-8027-908DEFB39F87}" presName="compositeNode" presStyleCnt="0">
        <dgm:presLayoutVars>
          <dgm:bulletEnabled val="1"/>
        </dgm:presLayoutVars>
      </dgm:prSet>
      <dgm:spPr/>
    </dgm:pt>
    <dgm:pt modelId="{03EB3FB6-A3B2-4570-BC15-4A99F306F1FD}" type="pres">
      <dgm:prSet presAssocID="{60B7BDC9-6EDD-40CA-8027-908DEFB39F87}" presName="bgRect" presStyleLbl="bgAccFollowNode1" presStyleIdx="0" presStyleCnt="2"/>
      <dgm:spPr/>
    </dgm:pt>
    <dgm:pt modelId="{9E4493CE-B19B-40AF-B4B9-A8219CD5166D}" type="pres">
      <dgm:prSet presAssocID="{94D90EC9-A77C-489D-B70B-AFAB826D3CA6}" presName="sibTransNodeCircle" presStyleLbl="alignNode1" presStyleIdx="0" presStyleCnt="4">
        <dgm:presLayoutVars>
          <dgm:chMax val="0"/>
          <dgm:bulletEnabled/>
        </dgm:presLayoutVars>
      </dgm:prSet>
      <dgm:spPr/>
    </dgm:pt>
    <dgm:pt modelId="{A4A9FF9D-ED3C-46B8-87FA-6F10B41623C9}" type="pres">
      <dgm:prSet presAssocID="{60B7BDC9-6EDD-40CA-8027-908DEFB39F87}" presName="bottomLine" presStyleLbl="alignNode1" presStyleIdx="1" presStyleCnt="4">
        <dgm:presLayoutVars/>
      </dgm:prSet>
      <dgm:spPr/>
    </dgm:pt>
    <dgm:pt modelId="{79C07BCF-8EB8-4988-B942-524770155964}" type="pres">
      <dgm:prSet presAssocID="{60B7BDC9-6EDD-40CA-8027-908DEFB39F87}" presName="nodeText" presStyleLbl="bgAccFollowNode1" presStyleIdx="0" presStyleCnt="2">
        <dgm:presLayoutVars>
          <dgm:bulletEnabled val="1"/>
        </dgm:presLayoutVars>
      </dgm:prSet>
      <dgm:spPr/>
    </dgm:pt>
    <dgm:pt modelId="{B9EFF6A4-2929-4E09-BCCF-47F5C5F28C9F}" type="pres">
      <dgm:prSet presAssocID="{94D90EC9-A77C-489D-B70B-AFAB826D3CA6}" presName="sibTrans" presStyleCnt="0"/>
      <dgm:spPr/>
    </dgm:pt>
    <dgm:pt modelId="{EBC0C2F7-4691-4C0B-B458-503941C21634}" type="pres">
      <dgm:prSet presAssocID="{9E0A127E-B341-432D-BF38-388DAC192CEC}" presName="compositeNode" presStyleCnt="0">
        <dgm:presLayoutVars>
          <dgm:bulletEnabled val="1"/>
        </dgm:presLayoutVars>
      </dgm:prSet>
      <dgm:spPr/>
    </dgm:pt>
    <dgm:pt modelId="{1A6FAA9E-F2D5-40A6-B28F-041B63D38EC9}" type="pres">
      <dgm:prSet presAssocID="{9E0A127E-B341-432D-BF38-388DAC192CEC}" presName="bgRect" presStyleLbl="bgAccFollowNode1" presStyleIdx="1" presStyleCnt="2"/>
      <dgm:spPr/>
    </dgm:pt>
    <dgm:pt modelId="{6AB89793-3E38-4970-803B-6C862D711253}" type="pres">
      <dgm:prSet presAssocID="{DF8D9799-4835-4331-8CDA-6D4185B33347}" presName="sibTransNodeCircle" presStyleLbl="alignNode1" presStyleIdx="2" presStyleCnt="4">
        <dgm:presLayoutVars>
          <dgm:chMax val="0"/>
          <dgm:bulletEnabled/>
        </dgm:presLayoutVars>
      </dgm:prSet>
      <dgm:spPr/>
    </dgm:pt>
    <dgm:pt modelId="{00132DB6-16E5-4B51-8CE9-D7E889E12E92}" type="pres">
      <dgm:prSet presAssocID="{9E0A127E-B341-432D-BF38-388DAC192CEC}" presName="bottomLine" presStyleLbl="alignNode1" presStyleIdx="3" presStyleCnt="4">
        <dgm:presLayoutVars/>
      </dgm:prSet>
      <dgm:spPr/>
    </dgm:pt>
    <dgm:pt modelId="{E521D7A2-2340-4420-98B3-AC32F5B27E5C}" type="pres">
      <dgm:prSet presAssocID="{9E0A127E-B341-432D-BF38-388DAC192CEC}" presName="nodeText" presStyleLbl="bgAccFollowNode1" presStyleIdx="1" presStyleCnt="2">
        <dgm:presLayoutVars>
          <dgm:bulletEnabled val="1"/>
        </dgm:presLayoutVars>
      </dgm:prSet>
      <dgm:spPr/>
    </dgm:pt>
  </dgm:ptLst>
  <dgm:cxnLst>
    <dgm:cxn modelId="{E7A01207-F2F4-440D-9257-F5A85CAE1A13}" type="presOf" srcId="{DF8D9799-4835-4331-8CDA-6D4185B33347}" destId="{6AB89793-3E38-4970-803B-6C862D711253}" srcOrd="0" destOrd="0" presId="urn:microsoft.com/office/officeart/2016/7/layout/BasicLinearProcessNumbered"/>
    <dgm:cxn modelId="{7CFC6B30-9687-4727-80C4-D503D45EB47B}" type="presOf" srcId="{60B7BDC9-6EDD-40CA-8027-908DEFB39F87}" destId="{03EB3FB6-A3B2-4570-BC15-4A99F306F1FD}" srcOrd="0" destOrd="0" presId="urn:microsoft.com/office/officeart/2016/7/layout/BasicLinearProcessNumbered"/>
    <dgm:cxn modelId="{9F94283C-E69D-4FF1-8AB4-BC7479CE0FD8}" type="presOf" srcId="{9E0A127E-B341-432D-BF38-388DAC192CEC}" destId="{E521D7A2-2340-4420-98B3-AC32F5B27E5C}" srcOrd="1" destOrd="0" presId="urn:microsoft.com/office/officeart/2016/7/layout/BasicLinearProcessNumbered"/>
    <dgm:cxn modelId="{3429A2A3-944F-464C-AA03-9BDE1AACCDC1}" srcId="{CEFED0B5-70C7-4296-B8B9-AC4ED32AEA97}" destId="{9E0A127E-B341-432D-BF38-388DAC192CEC}" srcOrd="1" destOrd="0" parTransId="{2F34AB97-748B-4272-811D-992B958F43D5}" sibTransId="{DF8D9799-4835-4331-8CDA-6D4185B33347}"/>
    <dgm:cxn modelId="{65F9F4AB-30F0-431D-9C7F-0747C37EE906}" srcId="{CEFED0B5-70C7-4296-B8B9-AC4ED32AEA97}" destId="{60B7BDC9-6EDD-40CA-8027-908DEFB39F87}" srcOrd="0" destOrd="0" parTransId="{458CD377-22E8-4A1D-94F8-0534CA410DA4}" sibTransId="{94D90EC9-A77C-489D-B70B-AFAB826D3CA6}"/>
    <dgm:cxn modelId="{9CECB0C5-8497-4B23-BC0E-6DC59210A2A5}" type="presOf" srcId="{94D90EC9-A77C-489D-B70B-AFAB826D3CA6}" destId="{9E4493CE-B19B-40AF-B4B9-A8219CD5166D}" srcOrd="0" destOrd="0" presId="urn:microsoft.com/office/officeart/2016/7/layout/BasicLinearProcessNumbered"/>
    <dgm:cxn modelId="{EE46DBCB-0998-46F1-899E-2B9D4289869A}" type="presOf" srcId="{9E0A127E-B341-432D-BF38-388DAC192CEC}" destId="{1A6FAA9E-F2D5-40A6-B28F-041B63D38EC9}" srcOrd="0" destOrd="0" presId="urn:microsoft.com/office/officeart/2016/7/layout/BasicLinearProcessNumbered"/>
    <dgm:cxn modelId="{E8F0D1DD-7B06-4B43-9BD9-56D99B28A6E8}" type="presOf" srcId="{60B7BDC9-6EDD-40CA-8027-908DEFB39F87}" destId="{79C07BCF-8EB8-4988-B942-524770155964}" srcOrd="1" destOrd="0" presId="urn:microsoft.com/office/officeart/2016/7/layout/BasicLinearProcessNumbered"/>
    <dgm:cxn modelId="{8C80BFFA-A2FF-40CA-ABC8-E94E968680C7}" type="presOf" srcId="{CEFED0B5-70C7-4296-B8B9-AC4ED32AEA97}" destId="{E4023916-F085-4E44-840D-8DDA097D569E}" srcOrd="0" destOrd="0" presId="urn:microsoft.com/office/officeart/2016/7/layout/BasicLinearProcessNumbered"/>
    <dgm:cxn modelId="{16BCA21F-513A-42EC-9EB6-A173D5EAE980}" type="presParOf" srcId="{E4023916-F085-4E44-840D-8DDA097D569E}" destId="{C6E3B053-33D1-4465-971E-603D9F19D4B7}" srcOrd="0" destOrd="0" presId="urn:microsoft.com/office/officeart/2016/7/layout/BasicLinearProcessNumbered"/>
    <dgm:cxn modelId="{99A534EA-9CE9-49F1-A59B-9F0E4258094A}" type="presParOf" srcId="{C6E3B053-33D1-4465-971E-603D9F19D4B7}" destId="{03EB3FB6-A3B2-4570-BC15-4A99F306F1FD}" srcOrd="0" destOrd="0" presId="urn:microsoft.com/office/officeart/2016/7/layout/BasicLinearProcessNumbered"/>
    <dgm:cxn modelId="{06A63351-6582-4B8A-A3B2-26C8FBA5A25D}" type="presParOf" srcId="{C6E3B053-33D1-4465-971E-603D9F19D4B7}" destId="{9E4493CE-B19B-40AF-B4B9-A8219CD5166D}" srcOrd="1" destOrd="0" presId="urn:microsoft.com/office/officeart/2016/7/layout/BasicLinearProcessNumbered"/>
    <dgm:cxn modelId="{A2275AB1-880F-4A1C-9724-1C356A980C3B}" type="presParOf" srcId="{C6E3B053-33D1-4465-971E-603D9F19D4B7}" destId="{A4A9FF9D-ED3C-46B8-87FA-6F10B41623C9}" srcOrd="2" destOrd="0" presId="urn:microsoft.com/office/officeart/2016/7/layout/BasicLinearProcessNumbered"/>
    <dgm:cxn modelId="{9D15B101-F559-4F84-8F65-0D946A54062F}" type="presParOf" srcId="{C6E3B053-33D1-4465-971E-603D9F19D4B7}" destId="{79C07BCF-8EB8-4988-B942-524770155964}" srcOrd="3" destOrd="0" presId="urn:microsoft.com/office/officeart/2016/7/layout/BasicLinearProcessNumbered"/>
    <dgm:cxn modelId="{B86FCFEF-26A6-4056-98BE-BACE08FB8799}" type="presParOf" srcId="{E4023916-F085-4E44-840D-8DDA097D569E}" destId="{B9EFF6A4-2929-4E09-BCCF-47F5C5F28C9F}" srcOrd="1" destOrd="0" presId="urn:microsoft.com/office/officeart/2016/7/layout/BasicLinearProcessNumbered"/>
    <dgm:cxn modelId="{BE329795-CAA1-4EC8-A269-D33AAC446B60}" type="presParOf" srcId="{E4023916-F085-4E44-840D-8DDA097D569E}" destId="{EBC0C2F7-4691-4C0B-B458-503941C21634}" srcOrd="2" destOrd="0" presId="urn:microsoft.com/office/officeart/2016/7/layout/BasicLinearProcessNumbered"/>
    <dgm:cxn modelId="{A0AB7D91-A795-43BB-B96D-A6602502D734}" type="presParOf" srcId="{EBC0C2F7-4691-4C0B-B458-503941C21634}" destId="{1A6FAA9E-F2D5-40A6-B28F-041B63D38EC9}" srcOrd="0" destOrd="0" presId="urn:microsoft.com/office/officeart/2016/7/layout/BasicLinearProcessNumbered"/>
    <dgm:cxn modelId="{C5C35F46-62F1-49E7-939B-64E62CB0E646}" type="presParOf" srcId="{EBC0C2F7-4691-4C0B-B458-503941C21634}" destId="{6AB89793-3E38-4970-803B-6C862D711253}" srcOrd="1" destOrd="0" presId="urn:microsoft.com/office/officeart/2016/7/layout/BasicLinearProcessNumbered"/>
    <dgm:cxn modelId="{416BC8CB-4C32-437F-84B0-221DF82B8460}" type="presParOf" srcId="{EBC0C2F7-4691-4C0B-B458-503941C21634}" destId="{00132DB6-16E5-4B51-8CE9-D7E889E12E92}" srcOrd="2" destOrd="0" presId="urn:microsoft.com/office/officeart/2016/7/layout/BasicLinearProcessNumbered"/>
    <dgm:cxn modelId="{DE2528EF-B0AA-4FAE-A744-91D5296C67CD}" type="presParOf" srcId="{EBC0C2F7-4691-4C0B-B458-503941C21634}" destId="{E521D7A2-2340-4420-98B3-AC32F5B27E5C}" srcOrd="3" destOrd="0" presId="urn:microsoft.com/office/officeart/2016/7/layout/BasicLinearProcessNumbered"/>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11CD170-1F2B-4595-B5FF-9920BFC50375}" type="doc">
      <dgm:prSet loTypeId="urn:microsoft.com/office/officeart/2005/8/layout/list1" loCatId="list" qsTypeId="urn:microsoft.com/office/officeart/2005/8/quickstyle/simple1" qsCatId="simple" csTypeId="urn:microsoft.com/office/officeart/2005/8/colors/colorful1" csCatId="colorful" phldr="1"/>
      <dgm:spPr/>
      <dgm:t>
        <a:bodyPr/>
        <a:lstStyle/>
        <a:p>
          <a:endParaRPr lang="en-US"/>
        </a:p>
      </dgm:t>
    </dgm:pt>
    <dgm:pt modelId="{3471A65E-9F6D-4E32-A21E-265EA7A9459C}">
      <dgm:prSet/>
      <dgm:spPr/>
      <dgm:t>
        <a:bodyPr/>
        <a:lstStyle/>
        <a:p>
          <a:r>
            <a:rPr lang="en-US" dirty="0"/>
            <a:t>Research</a:t>
          </a:r>
        </a:p>
      </dgm:t>
    </dgm:pt>
    <dgm:pt modelId="{FF733C6D-D2C1-480C-B7E6-EFAF69456807}" type="parTrans" cxnId="{A3A2FA2C-DA91-4862-8C9C-6BE96FA15247}">
      <dgm:prSet/>
      <dgm:spPr/>
      <dgm:t>
        <a:bodyPr/>
        <a:lstStyle/>
        <a:p>
          <a:endParaRPr lang="en-US"/>
        </a:p>
      </dgm:t>
    </dgm:pt>
    <dgm:pt modelId="{4A9206A0-71C1-40C1-B5E6-58C9D599D85A}" type="sibTrans" cxnId="{A3A2FA2C-DA91-4862-8C9C-6BE96FA15247}">
      <dgm:prSet/>
      <dgm:spPr/>
      <dgm:t>
        <a:bodyPr/>
        <a:lstStyle/>
        <a:p>
          <a:endParaRPr lang="en-US"/>
        </a:p>
      </dgm:t>
    </dgm:pt>
    <dgm:pt modelId="{82855C54-EE60-4F56-A684-69D5C2A0DDF8}">
      <dgm:prSet/>
      <dgm:spPr/>
      <dgm:t>
        <a:bodyPr/>
        <a:lstStyle/>
        <a:p>
          <a:r>
            <a:rPr lang="en-US" dirty="0"/>
            <a:t>Equalities monitoring</a:t>
          </a:r>
        </a:p>
      </dgm:t>
    </dgm:pt>
    <dgm:pt modelId="{C90C7074-E877-48CA-A9F6-B1F7D56DDF4C}" type="parTrans" cxnId="{FB2F1104-0E3C-4489-8E44-059E837C6B94}">
      <dgm:prSet/>
      <dgm:spPr/>
      <dgm:t>
        <a:bodyPr/>
        <a:lstStyle/>
        <a:p>
          <a:endParaRPr lang="en-US"/>
        </a:p>
      </dgm:t>
    </dgm:pt>
    <dgm:pt modelId="{C1B76A8F-2597-487A-9F1D-BE3D116D8A35}" type="sibTrans" cxnId="{FB2F1104-0E3C-4489-8E44-059E837C6B94}">
      <dgm:prSet/>
      <dgm:spPr/>
      <dgm:t>
        <a:bodyPr/>
        <a:lstStyle/>
        <a:p>
          <a:endParaRPr lang="en-US"/>
        </a:p>
      </dgm:t>
    </dgm:pt>
    <dgm:pt modelId="{9D7883B3-D661-4150-BA32-D886A33677E2}">
      <dgm:prSet/>
      <dgm:spPr/>
      <dgm:t>
        <a:bodyPr/>
        <a:lstStyle/>
        <a:p>
          <a:r>
            <a:rPr lang="en-US" dirty="0"/>
            <a:t>Safeguarding</a:t>
          </a:r>
        </a:p>
      </dgm:t>
    </dgm:pt>
    <dgm:pt modelId="{F80E9143-5D12-40D6-BF47-244CAB150673}" type="parTrans" cxnId="{566EE7E4-C41F-4F18-AE2D-D02DA831793F}">
      <dgm:prSet/>
      <dgm:spPr/>
      <dgm:t>
        <a:bodyPr/>
        <a:lstStyle/>
        <a:p>
          <a:endParaRPr lang="en-US"/>
        </a:p>
      </dgm:t>
    </dgm:pt>
    <dgm:pt modelId="{3ADE1A93-B16B-4500-94D3-D6BF28CAAA0B}" type="sibTrans" cxnId="{566EE7E4-C41F-4F18-AE2D-D02DA831793F}">
      <dgm:prSet/>
      <dgm:spPr/>
      <dgm:t>
        <a:bodyPr/>
        <a:lstStyle/>
        <a:p>
          <a:endParaRPr lang="en-US"/>
        </a:p>
      </dgm:t>
    </dgm:pt>
    <dgm:pt modelId="{B9503640-FC34-4543-B3C2-0ECFFFE09732}">
      <dgm:prSet/>
      <dgm:spPr/>
      <dgm:t>
        <a:bodyPr/>
        <a:lstStyle/>
        <a:p>
          <a:r>
            <a:rPr lang="en-US"/>
            <a:t>Service provision and care</a:t>
          </a:r>
          <a:endParaRPr lang="en-US" dirty="0"/>
        </a:p>
      </dgm:t>
    </dgm:pt>
    <dgm:pt modelId="{D181E6D2-1900-4679-9A40-E5910AFC382B}" type="parTrans" cxnId="{390A75A7-923A-4924-AB95-6C9D6C16004D}">
      <dgm:prSet/>
      <dgm:spPr/>
      <dgm:t>
        <a:bodyPr/>
        <a:lstStyle/>
        <a:p>
          <a:endParaRPr lang="en-GB"/>
        </a:p>
      </dgm:t>
    </dgm:pt>
    <dgm:pt modelId="{1AF3D9A8-345B-49E9-8BBA-33E9ECA07ED6}" type="sibTrans" cxnId="{390A75A7-923A-4924-AB95-6C9D6C16004D}">
      <dgm:prSet/>
      <dgm:spPr/>
      <dgm:t>
        <a:bodyPr/>
        <a:lstStyle/>
        <a:p>
          <a:endParaRPr lang="en-GB"/>
        </a:p>
      </dgm:t>
    </dgm:pt>
    <dgm:pt modelId="{A7A72568-56B3-4392-84B2-512C0716D3A0}" type="pres">
      <dgm:prSet presAssocID="{011CD170-1F2B-4595-B5FF-9920BFC50375}" presName="linear" presStyleCnt="0">
        <dgm:presLayoutVars>
          <dgm:dir/>
          <dgm:animLvl val="lvl"/>
          <dgm:resizeHandles val="exact"/>
        </dgm:presLayoutVars>
      </dgm:prSet>
      <dgm:spPr/>
    </dgm:pt>
    <dgm:pt modelId="{4D490C02-2BBC-457C-84BF-F2CFA1D159CC}" type="pres">
      <dgm:prSet presAssocID="{3471A65E-9F6D-4E32-A21E-265EA7A9459C}" presName="parentLin" presStyleCnt="0"/>
      <dgm:spPr/>
    </dgm:pt>
    <dgm:pt modelId="{5372DBC8-5290-4A05-9C01-CC961DCE4AEB}" type="pres">
      <dgm:prSet presAssocID="{3471A65E-9F6D-4E32-A21E-265EA7A9459C}" presName="parentLeftMargin" presStyleLbl="node1" presStyleIdx="0" presStyleCnt="4"/>
      <dgm:spPr/>
    </dgm:pt>
    <dgm:pt modelId="{159528EA-F923-4EE4-ACBE-4A81D867F498}" type="pres">
      <dgm:prSet presAssocID="{3471A65E-9F6D-4E32-A21E-265EA7A9459C}" presName="parentText" presStyleLbl="node1" presStyleIdx="0" presStyleCnt="4">
        <dgm:presLayoutVars>
          <dgm:chMax val="0"/>
          <dgm:bulletEnabled val="1"/>
        </dgm:presLayoutVars>
      </dgm:prSet>
      <dgm:spPr/>
    </dgm:pt>
    <dgm:pt modelId="{F2D6A1C1-63CB-42C5-AD57-9064DAA43963}" type="pres">
      <dgm:prSet presAssocID="{3471A65E-9F6D-4E32-A21E-265EA7A9459C}" presName="negativeSpace" presStyleCnt="0"/>
      <dgm:spPr/>
    </dgm:pt>
    <dgm:pt modelId="{F2285AA3-5697-48CF-90B6-0E9D891ADFE1}" type="pres">
      <dgm:prSet presAssocID="{3471A65E-9F6D-4E32-A21E-265EA7A9459C}" presName="childText" presStyleLbl="conFgAcc1" presStyleIdx="0" presStyleCnt="4">
        <dgm:presLayoutVars>
          <dgm:bulletEnabled val="1"/>
        </dgm:presLayoutVars>
      </dgm:prSet>
      <dgm:spPr/>
    </dgm:pt>
    <dgm:pt modelId="{42364012-E3DA-4D8F-ACE2-8A8425B0CF2C}" type="pres">
      <dgm:prSet presAssocID="{4A9206A0-71C1-40C1-B5E6-58C9D599D85A}" presName="spaceBetweenRectangles" presStyleCnt="0"/>
      <dgm:spPr/>
    </dgm:pt>
    <dgm:pt modelId="{7ED13AC3-7DD9-4E7A-BF7A-DEEE7C4347F8}" type="pres">
      <dgm:prSet presAssocID="{82855C54-EE60-4F56-A684-69D5C2A0DDF8}" presName="parentLin" presStyleCnt="0"/>
      <dgm:spPr/>
    </dgm:pt>
    <dgm:pt modelId="{F03574D9-C6A9-42BA-8DF9-06FFA16990A9}" type="pres">
      <dgm:prSet presAssocID="{82855C54-EE60-4F56-A684-69D5C2A0DDF8}" presName="parentLeftMargin" presStyleLbl="node1" presStyleIdx="0" presStyleCnt="4"/>
      <dgm:spPr/>
    </dgm:pt>
    <dgm:pt modelId="{EFED0EF6-56B9-4D00-9264-DED9A4BDBC53}" type="pres">
      <dgm:prSet presAssocID="{82855C54-EE60-4F56-A684-69D5C2A0DDF8}" presName="parentText" presStyleLbl="node1" presStyleIdx="1" presStyleCnt="4">
        <dgm:presLayoutVars>
          <dgm:chMax val="0"/>
          <dgm:bulletEnabled val="1"/>
        </dgm:presLayoutVars>
      </dgm:prSet>
      <dgm:spPr/>
    </dgm:pt>
    <dgm:pt modelId="{B4932FCA-19F7-48ED-AD63-A7B82C202E7D}" type="pres">
      <dgm:prSet presAssocID="{82855C54-EE60-4F56-A684-69D5C2A0DDF8}" presName="negativeSpace" presStyleCnt="0"/>
      <dgm:spPr/>
    </dgm:pt>
    <dgm:pt modelId="{661764CB-8559-448B-837C-48CD3CCF40A3}" type="pres">
      <dgm:prSet presAssocID="{82855C54-EE60-4F56-A684-69D5C2A0DDF8}" presName="childText" presStyleLbl="conFgAcc1" presStyleIdx="1" presStyleCnt="4">
        <dgm:presLayoutVars>
          <dgm:bulletEnabled val="1"/>
        </dgm:presLayoutVars>
      </dgm:prSet>
      <dgm:spPr/>
    </dgm:pt>
    <dgm:pt modelId="{D7DB9D30-441D-4C11-9195-3BED739BB034}" type="pres">
      <dgm:prSet presAssocID="{C1B76A8F-2597-487A-9F1D-BE3D116D8A35}" presName="spaceBetweenRectangles" presStyleCnt="0"/>
      <dgm:spPr/>
    </dgm:pt>
    <dgm:pt modelId="{F3E8E66B-6D6D-4F3C-9CC3-BFDCEF17AF51}" type="pres">
      <dgm:prSet presAssocID="{B9503640-FC34-4543-B3C2-0ECFFFE09732}" presName="parentLin" presStyleCnt="0"/>
      <dgm:spPr/>
    </dgm:pt>
    <dgm:pt modelId="{CEA09368-4EAD-4339-B2EA-235EB732C238}" type="pres">
      <dgm:prSet presAssocID="{B9503640-FC34-4543-B3C2-0ECFFFE09732}" presName="parentLeftMargin" presStyleLbl="node1" presStyleIdx="1" presStyleCnt="4"/>
      <dgm:spPr/>
    </dgm:pt>
    <dgm:pt modelId="{D4723810-F144-4E99-8164-E92EEFB34F81}" type="pres">
      <dgm:prSet presAssocID="{B9503640-FC34-4543-B3C2-0ECFFFE09732}" presName="parentText" presStyleLbl="node1" presStyleIdx="2" presStyleCnt="4">
        <dgm:presLayoutVars>
          <dgm:chMax val="0"/>
          <dgm:bulletEnabled val="1"/>
        </dgm:presLayoutVars>
      </dgm:prSet>
      <dgm:spPr/>
    </dgm:pt>
    <dgm:pt modelId="{497C5A4C-DF56-4B02-A67B-4BCC50EF3374}" type="pres">
      <dgm:prSet presAssocID="{B9503640-FC34-4543-B3C2-0ECFFFE09732}" presName="negativeSpace" presStyleCnt="0"/>
      <dgm:spPr/>
    </dgm:pt>
    <dgm:pt modelId="{C2A7D5F8-86C2-4617-AE1F-B84A43FC2387}" type="pres">
      <dgm:prSet presAssocID="{B9503640-FC34-4543-B3C2-0ECFFFE09732}" presName="childText" presStyleLbl="conFgAcc1" presStyleIdx="2" presStyleCnt="4">
        <dgm:presLayoutVars>
          <dgm:bulletEnabled val="1"/>
        </dgm:presLayoutVars>
      </dgm:prSet>
      <dgm:spPr/>
    </dgm:pt>
    <dgm:pt modelId="{1BCDFC54-EECF-4B4A-87A3-D14681AEF866}" type="pres">
      <dgm:prSet presAssocID="{1AF3D9A8-345B-49E9-8BBA-33E9ECA07ED6}" presName="spaceBetweenRectangles" presStyleCnt="0"/>
      <dgm:spPr/>
    </dgm:pt>
    <dgm:pt modelId="{64E6A061-02BA-459A-B15E-C3CE8BE806D5}" type="pres">
      <dgm:prSet presAssocID="{9D7883B3-D661-4150-BA32-D886A33677E2}" presName="parentLin" presStyleCnt="0"/>
      <dgm:spPr/>
    </dgm:pt>
    <dgm:pt modelId="{48877A64-54A1-430D-BA91-C31F56B2BE5A}" type="pres">
      <dgm:prSet presAssocID="{9D7883B3-D661-4150-BA32-D886A33677E2}" presName="parentLeftMargin" presStyleLbl="node1" presStyleIdx="2" presStyleCnt="4"/>
      <dgm:spPr/>
    </dgm:pt>
    <dgm:pt modelId="{28ECB81D-0C4F-437B-BA0B-F27FA33F8C89}" type="pres">
      <dgm:prSet presAssocID="{9D7883B3-D661-4150-BA32-D886A33677E2}" presName="parentText" presStyleLbl="node1" presStyleIdx="3" presStyleCnt="4">
        <dgm:presLayoutVars>
          <dgm:chMax val="0"/>
          <dgm:bulletEnabled val="1"/>
        </dgm:presLayoutVars>
      </dgm:prSet>
      <dgm:spPr/>
    </dgm:pt>
    <dgm:pt modelId="{5EDFFEB6-6922-4654-B949-F943BBE9FC78}" type="pres">
      <dgm:prSet presAssocID="{9D7883B3-D661-4150-BA32-D886A33677E2}" presName="negativeSpace" presStyleCnt="0"/>
      <dgm:spPr/>
    </dgm:pt>
    <dgm:pt modelId="{1265DE2E-68DD-4A22-9B2B-4C37F5C53A4C}" type="pres">
      <dgm:prSet presAssocID="{9D7883B3-D661-4150-BA32-D886A33677E2}" presName="childText" presStyleLbl="conFgAcc1" presStyleIdx="3" presStyleCnt="4">
        <dgm:presLayoutVars>
          <dgm:bulletEnabled val="1"/>
        </dgm:presLayoutVars>
      </dgm:prSet>
      <dgm:spPr/>
    </dgm:pt>
  </dgm:ptLst>
  <dgm:cxnLst>
    <dgm:cxn modelId="{FDCCFA02-FA27-4263-8B5E-6D50D4A2E4D5}" type="presOf" srcId="{3471A65E-9F6D-4E32-A21E-265EA7A9459C}" destId="{159528EA-F923-4EE4-ACBE-4A81D867F498}" srcOrd="1" destOrd="0" presId="urn:microsoft.com/office/officeart/2005/8/layout/list1"/>
    <dgm:cxn modelId="{FB2F1104-0E3C-4489-8E44-059E837C6B94}" srcId="{011CD170-1F2B-4595-B5FF-9920BFC50375}" destId="{82855C54-EE60-4F56-A684-69D5C2A0DDF8}" srcOrd="1" destOrd="0" parTransId="{C90C7074-E877-48CA-A9F6-B1F7D56DDF4C}" sibTransId="{C1B76A8F-2597-487A-9F1D-BE3D116D8A35}"/>
    <dgm:cxn modelId="{A3A2FA2C-DA91-4862-8C9C-6BE96FA15247}" srcId="{011CD170-1F2B-4595-B5FF-9920BFC50375}" destId="{3471A65E-9F6D-4E32-A21E-265EA7A9459C}" srcOrd="0" destOrd="0" parTransId="{FF733C6D-D2C1-480C-B7E6-EFAF69456807}" sibTransId="{4A9206A0-71C1-40C1-B5E6-58C9D599D85A}"/>
    <dgm:cxn modelId="{E8788053-3D70-4652-B24E-40FDDE33FA7C}" type="presOf" srcId="{011CD170-1F2B-4595-B5FF-9920BFC50375}" destId="{A7A72568-56B3-4392-84B2-512C0716D3A0}" srcOrd="0" destOrd="0" presId="urn:microsoft.com/office/officeart/2005/8/layout/list1"/>
    <dgm:cxn modelId="{8B373375-6E20-4D55-98E8-331C8233B3D7}" type="presOf" srcId="{B9503640-FC34-4543-B3C2-0ECFFFE09732}" destId="{CEA09368-4EAD-4339-B2EA-235EB732C238}" srcOrd="0" destOrd="0" presId="urn:microsoft.com/office/officeart/2005/8/layout/list1"/>
    <dgm:cxn modelId="{33837555-2C62-4A4A-A8B6-F320283DCB27}" type="presOf" srcId="{82855C54-EE60-4F56-A684-69D5C2A0DDF8}" destId="{F03574D9-C6A9-42BA-8DF9-06FFA16990A9}" srcOrd="0" destOrd="0" presId="urn:microsoft.com/office/officeart/2005/8/layout/list1"/>
    <dgm:cxn modelId="{390A75A7-923A-4924-AB95-6C9D6C16004D}" srcId="{011CD170-1F2B-4595-B5FF-9920BFC50375}" destId="{B9503640-FC34-4543-B3C2-0ECFFFE09732}" srcOrd="2" destOrd="0" parTransId="{D181E6D2-1900-4679-9A40-E5910AFC382B}" sibTransId="{1AF3D9A8-345B-49E9-8BBA-33E9ECA07ED6}"/>
    <dgm:cxn modelId="{AF1CB8B1-83C4-46B0-AD91-6C02EFB23053}" type="presOf" srcId="{82855C54-EE60-4F56-A684-69D5C2A0DDF8}" destId="{EFED0EF6-56B9-4D00-9264-DED9A4BDBC53}" srcOrd="1" destOrd="0" presId="urn:microsoft.com/office/officeart/2005/8/layout/list1"/>
    <dgm:cxn modelId="{27228FBD-BCE3-4C4E-932E-2FCA3001A7C3}" type="presOf" srcId="{9D7883B3-D661-4150-BA32-D886A33677E2}" destId="{28ECB81D-0C4F-437B-BA0B-F27FA33F8C89}" srcOrd="1" destOrd="0" presId="urn:microsoft.com/office/officeart/2005/8/layout/list1"/>
    <dgm:cxn modelId="{C43877C8-90ED-4732-A8EF-AC49677D2EEB}" type="presOf" srcId="{9D7883B3-D661-4150-BA32-D886A33677E2}" destId="{48877A64-54A1-430D-BA91-C31F56B2BE5A}" srcOrd="0" destOrd="0" presId="urn:microsoft.com/office/officeart/2005/8/layout/list1"/>
    <dgm:cxn modelId="{01D4A6E2-C0A5-49DB-987C-27E108E9AFA9}" type="presOf" srcId="{3471A65E-9F6D-4E32-A21E-265EA7A9459C}" destId="{5372DBC8-5290-4A05-9C01-CC961DCE4AEB}" srcOrd="0" destOrd="0" presId="urn:microsoft.com/office/officeart/2005/8/layout/list1"/>
    <dgm:cxn modelId="{566EE7E4-C41F-4F18-AE2D-D02DA831793F}" srcId="{011CD170-1F2B-4595-B5FF-9920BFC50375}" destId="{9D7883B3-D661-4150-BA32-D886A33677E2}" srcOrd="3" destOrd="0" parTransId="{F80E9143-5D12-40D6-BF47-244CAB150673}" sibTransId="{3ADE1A93-B16B-4500-94D3-D6BF28CAAA0B}"/>
    <dgm:cxn modelId="{4A1F2CFB-818B-415B-AA25-1AC64ED97E01}" type="presOf" srcId="{B9503640-FC34-4543-B3C2-0ECFFFE09732}" destId="{D4723810-F144-4E99-8164-E92EEFB34F81}" srcOrd="1" destOrd="0" presId="urn:microsoft.com/office/officeart/2005/8/layout/list1"/>
    <dgm:cxn modelId="{28484C68-3D8F-41C9-87DA-22779AE236C2}" type="presParOf" srcId="{A7A72568-56B3-4392-84B2-512C0716D3A0}" destId="{4D490C02-2BBC-457C-84BF-F2CFA1D159CC}" srcOrd="0" destOrd="0" presId="urn:microsoft.com/office/officeart/2005/8/layout/list1"/>
    <dgm:cxn modelId="{E45FA4BB-0B10-4EF0-B42D-54208B78B67F}" type="presParOf" srcId="{4D490C02-2BBC-457C-84BF-F2CFA1D159CC}" destId="{5372DBC8-5290-4A05-9C01-CC961DCE4AEB}" srcOrd="0" destOrd="0" presId="urn:microsoft.com/office/officeart/2005/8/layout/list1"/>
    <dgm:cxn modelId="{E3EEA467-F320-4E15-BE66-A0D926CA733D}" type="presParOf" srcId="{4D490C02-2BBC-457C-84BF-F2CFA1D159CC}" destId="{159528EA-F923-4EE4-ACBE-4A81D867F498}" srcOrd="1" destOrd="0" presId="urn:microsoft.com/office/officeart/2005/8/layout/list1"/>
    <dgm:cxn modelId="{A3808265-6837-4C9C-8B7B-378C4626BD95}" type="presParOf" srcId="{A7A72568-56B3-4392-84B2-512C0716D3A0}" destId="{F2D6A1C1-63CB-42C5-AD57-9064DAA43963}" srcOrd="1" destOrd="0" presId="urn:microsoft.com/office/officeart/2005/8/layout/list1"/>
    <dgm:cxn modelId="{D6570197-A113-4C42-8359-2CC2FD31A262}" type="presParOf" srcId="{A7A72568-56B3-4392-84B2-512C0716D3A0}" destId="{F2285AA3-5697-48CF-90B6-0E9D891ADFE1}" srcOrd="2" destOrd="0" presId="urn:microsoft.com/office/officeart/2005/8/layout/list1"/>
    <dgm:cxn modelId="{9E2221EC-1423-4911-A439-24C2CB6F93E0}" type="presParOf" srcId="{A7A72568-56B3-4392-84B2-512C0716D3A0}" destId="{42364012-E3DA-4D8F-ACE2-8A8425B0CF2C}" srcOrd="3" destOrd="0" presId="urn:microsoft.com/office/officeart/2005/8/layout/list1"/>
    <dgm:cxn modelId="{E0719CFD-8526-471D-9DCD-1FBD8E10C459}" type="presParOf" srcId="{A7A72568-56B3-4392-84B2-512C0716D3A0}" destId="{7ED13AC3-7DD9-4E7A-BF7A-DEEE7C4347F8}" srcOrd="4" destOrd="0" presId="urn:microsoft.com/office/officeart/2005/8/layout/list1"/>
    <dgm:cxn modelId="{F5E015E0-5F40-4FFB-9397-F38E4B2B8F7F}" type="presParOf" srcId="{7ED13AC3-7DD9-4E7A-BF7A-DEEE7C4347F8}" destId="{F03574D9-C6A9-42BA-8DF9-06FFA16990A9}" srcOrd="0" destOrd="0" presId="urn:microsoft.com/office/officeart/2005/8/layout/list1"/>
    <dgm:cxn modelId="{80D2D7D7-CB67-457F-885D-359A94A39AC6}" type="presParOf" srcId="{7ED13AC3-7DD9-4E7A-BF7A-DEEE7C4347F8}" destId="{EFED0EF6-56B9-4D00-9264-DED9A4BDBC53}" srcOrd="1" destOrd="0" presId="urn:microsoft.com/office/officeart/2005/8/layout/list1"/>
    <dgm:cxn modelId="{1EF8ABBC-A8CE-4FCB-940C-D08E1B99E35F}" type="presParOf" srcId="{A7A72568-56B3-4392-84B2-512C0716D3A0}" destId="{B4932FCA-19F7-48ED-AD63-A7B82C202E7D}" srcOrd="5" destOrd="0" presId="urn:microsoft.com/office/officeart/2005/8/layout/list1"/>
    <dgm:cxn modelId="{36C03CAA-9459-4FF9-8408-707E7DD01D4E}" type="presParOf" srcId="{A7A72568-56B3-4392-84B2-512C0716D3A0}" destId="{661764CB-8559-448B-837C-48CD3CCF40A3}" srcOrd="6" destOrd="0" presId="urn:microsoft.com/office/officeart/2005/8/layout/list1"/>
    <dgm:cxn modelId="{AD333652-CAFE-49DE-A14B-1C92D3815C52}" type="presParOf" srcId="{A7A72568-56B3-4392-84B2-512C0716D3A0}" destId="{D7DB9D30-441D-4C11-9195-3BED739BB034}" srcOrd="7" destOrd="0" presId="urn:microsoft.com/office/officeart/2005/8/layout/list1"/>
    <dgm:cxn modelId="{3675AF20-1C5B-4E85-A4F1-B959F2731AEC}" type="presParOf" srcId="{A7A72568-56B3-4392-84B2-512C0716D3A0}" destId="{F3E8E66B-6D6D-4F3C-9CC3-BFDCEF17AF51}" srcOrd="8" destOrd="0" presId="urn:microsoft.com/office/officeart/2005/8/layout/list1"/>
    <dgm:cxn modelId="{27131504-06DB-4D5E-867D-281227186999}" type="presParOf" srcId="{F3E8E66B-6D6D-4F3C-9CC3-BFDCEF17AF51}" destId="{CEA09368-4EAD-4339-B2EA-235EB732C238}" srcOrd="0" destOrd="0" presId="urn:microsoft.com/office/officeart/2005/8/layout/list1"/>
    <dgm:cxn modelId="{B9D590BD-4629-4CD0-8942-86B16D370CA4}" type="presParOf" srcId="{F3E8E66B-6D6D-4F3C-9CC3-BFDCEF17AF51}" destId="{D4723810-F144-4E99-8164-E92EEFB34F81}" srcOrd="1" destOrd="0" presId="urn:microsoft.com/office/officeart/2005/8/layout/list1"/>
    <dgm:cxn modelId="{D1AD6070-14FB-43B3-8442-AD2B404A7067}" type="presParOf" srcId="{A7A72568-56B3-4392-84B2-512C0716D3A0}" destId="{497C5A4C-DF56-4B02-A67B-4BCC50EF3374}" srcOrd="9" destOrd="0" presId="urn:microsoft.com/office/officeart/2005/8/layout/list1"/>
    <dgm:cxn modelId="{39DB704C-9D76-4E68-90BE-E11D6C9A4A2E}" type="presParOf" srcId="{A7A72568-56B3-4392-84B2-512C0716D3A0}" destId="{C2A7D5F8-86C2-4617-AE1F-B84A43FC2387}" srcOrd="10" destOrd="0" presId="urn:microsoft.com/office/officeart/2005/8/layout/list1"/>
    <dgm:cxn modelId="{9375831C-0633-4C70-B6BC-CDDC9CBB8148}" type="presParOf" srcId="{A7A72568-56B3-4392-84B2-512C0716D3A0}" destId="{1BCDFC54-EECF-4B4A-87A3-D14681AEF866}" srcOrd="11" destOrd="0" presId="urn:microsoft.com/office/officeart/2005/8/layout/list1"/>
    <dgm:cxn modelId="{E9BC71B8-2F01-472B-BC5B-C0BB1958F63F}" type="presParOf" srcId="{A7A72568-56B3-4392-84B2-512C0716D3A0}" destId="{64E6A061-02BA-459A-B15E-C3CE8BE806D5}" srcOrd="12" destOrd="0" presId="urn:microsoft.com/office/officeart/2005/8/layout/list1"/>
    <dgm:cxn modelId="{2039D511-CA12-49E2-9C1E-A0CF6EF679D6}" type="presParOf" srcId="{64E6A061-02BA-459A-B15E-C3CE8BE806D5}" destId="{48877A64-54A1-430D-BA91-C31F56B2BE5A}" srcOrd="0" destOrd="0" presId="urn:microsoft.com/office/officeart/2005/8/layout/list1"/>
    <dgm:cxn modelId="{8FDB91FF-2AF5-4796-A408-D710A8B58E41}" type="presParOf" srcId="{64E6A061-02BA-459A-B15E-C3CE8BE806D5}" destId="{28ECB81D-0C4F-437B-BA0B-F27FA33F8C89}" srcOrd="1" destOrd="0" presId="urn:microsoft.com/office/officeart/2005/8/layout/list1"/>
    <dgm:cxn modelId="{9AB4B47E-D92D-4EF1-B850-A37D34257048}" type="presParOf" srcId="{A7A72568-56B3-4392-84B2-512C0716D3A0}" destId="{5EDFFEB6-6922-4654-B949-F943BBE9FC78}" srcOrd="13" destOrd="0" presId="urn:microsoft.com/office/officeart/2005/8/layout/list1"/>
    <dgm:cxn modelId="{F742F44C-581D-43F1-9D65-684ACD2F7FA0}" type="presParOf" srcId="{A7A72568-56B3-4392-84B2-512C0716D3A0}" destId="{1265DE2E-68DD-4A22-9B2B-4C37F5C53A4C}" srcOrd="14"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A9D285D-B957-46E7-B93D-76029F03035E}" type="doc">
      <dgm:prSet loTypeId="urn:microsoft.com/office/officeart/2005/8/layout/hierarchy1" loCatId="hierarchy" qsTypeId="urn:microsoft.com/office/officeart/2005/8/quickstyle/simple1" qsCatId="simple" csTypeId="urn:microsoft.com/office/officeart/2005/8/colors/accent2_2" csCatId="accent2" phldr="1"/>
      <dgm:spPr/>
      <dgm:t>
        <a:bodyPr/>
        <a:lstStyle/>
        <a:p>
          <a:endParaRPr lang="en-US"/>
        </a:p>
      </dgm:t>
    </dgm:pt>
    <dgm:pt modelId="{21BFE0C2-38AD-4F86-9916-E3550C0C54FC}">
      <dgm:prSet/>
      <dgm:spPr/>
      <dgm:t>
        <a:bodyPr/>
        <a:lstStyle/>
        <a:p>
          <a:r>
            <a:rPr lang="en-US"/>
            <a:t>Stakeholders recognised the importance of collecting data on sex</a:t>
          </a:r>
        </a:p>
      </dgm:t>
    </dgm:pt>
    <dgm:pt modelId="{B0AAE4E1-647B-4F8E-8FF3-10133D1125F1}" type="parTrans" cxnId="{DB0A25D0-88E4-4F1A-B57F-7B8A13AC7533}">
      <dgm:prSet/>
      <dgm:spPr/>
      <dgm:t>
        <a:bodyPr/>
        <a:lstStyle/>
        <a:p>
          <a:endParaRPr lang="en-US"/>
        </a:p>
      </dgm:t>
    </dgm:pt>
    <dgm:pt modelId="{3593173C-6980-442D-B52C-0A663AE45CA5}" type="sibTrans" cxnId="{DB0A25D0-88E4-4F1A-B57F-7B8A13AC7533}">
      <dgm:prSet/>
      <dgm:spPr/>
      <dgm:t>
        <a:bodyPr/>
        <a:lstStyle/>
        <a:p>
          <a:endParaRPr lang="en-US"/>
        </a:p>
      </dgm:t>
    </dgm:pt>
    <dgm:pt modelId="{CA2FCA51-E6A1-4410-A33E-8435162B4390}">
      <dgm:prSet/>
      <dgm:spPr/>
      <dgm:t>
        <a:bodyPr/>
        <a:lstStyle/>
        <a:p>
          <a:r>
            <a:rPr lang="en-US"/>
            <a:t>Legal uncertainty was seen as a barrier</a:t>
          </a:r>
        </a:p>
      </dgm:t>
    </dgm:pt>
    <dgm:pt modelId="{F1198A76-040A-4280-935C-207B1778B156}" type="parTrans" cxnId="{81EB6F88-D37F-406F-B6C4-297AA1AB21F9}">
      <dgm:prSet/>
      <dgm:spPr/>
      <dgm:t>
        <a:bodyPr/>
        <a:lstStyle/>
        <a:p>
          <a:endParaRPr lang="en-US"/>
        </a:p>
      </dgm:t>
    </dgm:pt>
    <dgm:pt modelId="{8FB4287D-73F3-4111-87D8-E4885D9C5AC3}" type="sibTrans" cxnId="{81EB6F88-D37F-406F-B6C4-297AA1AB21F9}">
      <dgm:prSet/>
      <dgm:spPr/>
      <dgm:t>
        <a:bodyPr/>
        <a:lstStyle/>
        <a:p>
          <a:endParaRPr lang="en-US"/>
        </a:p>
      </dgm:t>
    </dgm:pt>
    <dgm:pt modelId="{2BDE0524-6B1C-4D78-A4DE-7D53A1158F45}">
      <dgm:prSet/>
      <dgm:spPr/>
      <dgm:t>
        <a:bodyPr/>
        <a:lstStyle/>
        <a:p>
          <a:r>
            <a:rPr lang="en-US" dirty="0"/>
            <a:t>Government departments were interested in data on gender identity as a protected characteristic</a:t>
          </a:r>
        </a:p>
      </dgm:t>
    </dgm:pt>
    <dgm:pt modelId="{2B48E7B6-3318-45CC-86A4-63EFBC102791}" type="parTrans" cxnId="{1F35C413-7CE9-4E1D-96D6-BB3D83536054}">
      <dgm:prSet/>
      <dgm:spPr/>
      <dgm:t>
        <a:bodyPr/>
        <a:lstStyle/>
        <a:p>
          <a:endParaRPr lang="en-US"/>
        </a:p>
      </dgm:t>
    </dgm:pt>
    <dgm:pt modelId="{5C29209C-61E9-49BD-9326-DB7D5BDBA886}" type="sibTrans" cxnId="{1F35C413-7CE9-4E1D-96D6-BB3D83536054}">
      <dgm:prSet/>
      <dgm:spPr/>
      <dgm:t>
        <a:bodyPr/>
        <a:lstStyle/>
        <a:p>
          <a:endParaRPr lang="en-US"/>
        </a:p>
      </dgm:t>
    </dgm:pt>
    <dgm:pt modelId="{AB879DC5-0585-4394-9BD1-499BEC6F1B97}" type="pres">
      <dgm:prSet presAssocID="{FA9D285D-B957-46E7-B93D-76029F03035E}" presName="hierChild1" presStyleCnt="0">
        <dgm:presLayoutVars>
          <dgm:chPref val="1"/>
          <dgm:dir/>
          <dgm:animOne val="branch"/>
          <dgm:animLvl val="lvl"/>
          <dgm:resizeHandles/>
        </dgm:presLayoutVars>
      </dgm:prSet>
      <dgm:spPr/>
    </dgm:pt>
    <dgm:pt modelId="{06B8DA67-4683-4762-9712-4696FFFD82F3}" type="pres">
      <dgm:prSet presAssocID="{21BFE0C2-38AD-4F86-9916-E3550C0C54FC}" presName="hierRoot1" presStyleCnt="0"/>
      <dgm:spPr/>
    </dgm:pt>
    <dgm:pt modelId="{0C7C8697-1EF0-4F49-9C63-A1D5169A7104}" type="pres">
      <dgm:prSet presAssocID="{21BFE0C2-38AD-4F86-9916-E3550C0C54FC}" presName="composite" presStyleCnt="0"/>
      <dgm:spPr/>
    </dgm:pt>
    <dgm:pt modelId="{EB1D801A-5216-416B-B316-E32DD6BD12D7}" type="pres">
      <dgm:prSet presAssocID="{21BFE0C2-38AD-4F86-9916-E3550C0C54FC}" presName="background" presStyleLbl="node0" presStyleIdx="0" presStyleCnt="3"/>
      <dgm:spPr/>
    </dgm:pt>
    <dgm:pt modelId="{8837FF45-5D29-4A2B-8120-B92827AD9083}" type="pres">
      <dgm:prSet presAssocID="{21BFE0C2-38AD-4F86-9916-E3550C0C54FC}" presName="text" presStyleLbl="fgAcc0" presStyleIdx="0" presStyleCnt="3">
        <dgm:presLayoutVars>
          <dgm:chPref val="3"/>
        </dgm:presLayoutVars>
      </dgm:prSet>
      <dgm:spPr/>
    </dgm:pt>
    <dgm:pt modelId="{0FECBEAC-F0B7-4281-B83C-B2EEDBCE2CE3}" type="pres">
      <dgm:prSet presAssocID="{21BFE0C2-38AD-4F86-9916-E3550C0C54FC}" presName="hierChild2" presStyleCnt="0"/>
      <dgm:spPr/>
    </dgm:pt>
    <dgm:pt modelId="{1AD92F36-93DD-4A8F-9AFD-9CDEF96DCF47}" type="pres">
      <dgm:prSet presAssocID="{CA2FCA51-E6A1-4410-A33E-8435162B4390}" presName="hierRoot1" presStyleCnt="0"/>
      <dgm:spPr/>
    </dgm:pt>
    <dgm:pt modelId="{31B1D801-8077-4DDC-8B44-4659F8043F7C}" type="pres">
      <dgm:prSet presAssocID="{CA2FCA51-E6A1-4410-A33E-8435162B4390}" presName="composite" presStyleCnt="0"/>
      <dgm:spPr/>
    </dgm:pt>
    <dgm:pt modelId="{051B7899-1798-4210-BCD7-2B168C319D64}" type="pres">
      <dgm:prSet presAssocID="{CA2FCA51-E6A1-4410-A33E-8435162B4390}" presName="background" presStyleLbl="node0" presStyleIdx="1" presStyleCnt="3"/>
      <dgm:spPr/>
    </dgm:pt>
    <dgm:pt modelId="{A9F40123-04AD-4717-B44B-8D66810CC14D}" type="pres">
      <dgm:prSet presAssocID="{CA2FCA51-E6A1-4410-A33E-8435162B4390}" presName="text" presStyleLbl="fgAcc0" presStyleIdx="1" presStyleCnt="3">
        <dgm:presLayoutVars>
          <dgm:chPref val="3"/>
        </dgm:presLayoutVars>
      </dgm:prSet>
      <dgm:spPr/>
    </dgm:pt>
    <dgm:pt modelId="{01E18D35-9BB0-4AB4-95E0-76EF703D945E}" type="pres">
      <dgm:prSet presAssocID="{CA2FCA51-E6A1-4410-A33E-8435162B4390}" presName="hierChild2" presStyleCnt="0"/>
      <dgm:spPr/>
    </dgm:pt>
    <dgm:pt modelId="{3742088C-99BA-407A-9473-E838DF418ED0}" type="pres">
      <dgm:prSet presAssocID="{2BDE0524-6B1C-4D78-A4DE-7D53A1158F45}" presName="hierRoot1" presStyleCnt="0"/>
      <dgm:spPr/>
    </dgm:pt>
    <dgm:pt modelId="{86735635-7053-438F-9B2E-3F3F3CD70D45}" type="pres">
      <dgm:prSet presAssocID="{2BDE0524-6B1C-4D78-A4DE-7D53A1158F45}" presName="composite" presStyleCnt="0"/>
      <dgm:spPr/>
    </dgm:pt>
    <dgm:pt modelId="{ED1F0F34-8797-4EDE-A4CF-2BC6A50F6FE7}" type="pres">
      <dgm:prSet presAssocID="{2BDE0524-6B1C-4D78-A4DE-7D53A1158F45}" presName="background" presStyleLbl="node0" presStyleIdx="2" presStyleCnt="3"/>
      <dgm:spPr/>
    </dgm:pt>
    <dgm:pt modelId="{D10A6618-1A97-49DE-9877-BE99D6EED92B}" type="pres">
      <dgm:prSet presAssocID="{2BDE0524-6B1C-4D78-A4DE-7D53A1158F45}" presName="text" presStyleLbl="fgAcc0" presStyleIdx="2" presStyleCnt="3">
        <dgm:presLayoutVars>
          <dgm:chPref val="3"/>
        </dgm:presLayoutVars>
      </dgm:prSet>
      <dgm:spPr/>
    </dgm:pt>
    <dgm:pt modelId="{F5924680-1899-4ECB-94A0-A1755D92AFD9}" type="pres">
      <dgm:prSet presAssocID="{2BDE0524-6B1C-4D78-A4DE-7D53A1158F45}" presName="hierChild2" presStyleCnt="0"/>
      <dgm:spPr/>
    </dgm:pt>
  </dgm:ptLst>
  <dgm:cxnLst>
    <dgm:cxn modelId="{1F35C413-7CE9-4E1D-96D6-BB3D83536054}" srcId="{FA9D285D-B957-46E7-B93D-76029F03035E}" destId="{2BDE0524-6B1C-4D78-A4DE-7D53A1158F45}" srcOrd="2" destOrd="0" parTransId="{2B48E7B6-3318-45CC-86A4-63EFBC102791}" sibTransId="{5C29209C-61E9-49BD-9326-DB7D5BDBA886}"/>
    <dgm:cxn modelId="{422C557E-2FFD-483A-A909-D00ECAD6F1CB}" type="presOf" srcId="{CA2FCA51-E6A1-4410-A33E-8435162B4390}" destId="{A9F40123-04AD-4717-B44B-8D66810CC14D}" srcOrd="0" destOrd="0" presId="urn:microsoft.com/office/officeart/2005/8/layout/hierarchy1"/>
    <dgm:cxn modelId="{81EB6F88-D37F-406F-B6C4-297AA1AB21F9}" srcId="{FA9D285D-B957-46E7-B93D-76029F03035E}" destId="{CA2FCA51-E6A1-4410-A33E-8435162B4390}" srcOrd="1" destOrd="0" parTransId="{F1198A76-040A-4280-935C-207B1778B156}" sibTransId="{8FB4287D-73F3-4111-87D8-E4885D9C5AC3}"/>
    <dgm:cxn modelId="{36B3879D-710C-47D8-A342-5EBBDE162134}" type="presOf" srcId="{21BFE0C2-38AD-4F86-9916-E3550C0C54FC}" destId="{8837FF45-5D29-4A2B-8120-B92827AD9083}" srcOrd="0" destOrd="0" presId="urn:microsoft.com/office/officeart/2005/8/layout/hierarchy1"/>
    <dgm:cxn modelId="{EFB354C0-568C-4F30-B9C2-5203068EA57E}" type="presOf" srcId="{2BDE0524-6B1C-4D78-A4DE-7D53A1158F45}" destId="{D10A6618-1A97-49DE-9877-BE99D6EED92B}" srcOrd="0" destOrd="0" presId="urn:microsoft.com/office/officeart/2005/8/layout/hierarchy1"/>
    <dgm:cxn modelId="{DB0A25D0-88E4-4F1A-B57F-7B8A13AC7533}" srcId="{FA9D285D-B957-46E7-B93D-76029F03035E}" destId="{21BFE0C2-38AD-4F86-9916-E3550C0C54FC}" srcOrd="0" destOrd="0" parTransId="{B0AAE4E1-647B-4F8E-8FF3-10133D1125F1}" sibTransId="{3593173C-6980-442D-B52C-0A663AE45CA5}"/>
    <dgm:cxn modelId="{5871CFE5-1BCD-4B7A-90BB-668D9B04AC22}" type="presOf" srcId="{FA9D285D-B957-46E7-B93D-76029F03035E}" destId="{AB879DC5-0585-4394-9BD1-499BEC6F1B97}" srcOrd="0" destOrd="0" presId="urn:microsoft.com/office/officeart/2005/8/layout/hierarchy1"/>
    <dgm:cxn modelId="{5930EFA1-9E05-4B9F-9220-FF7D26B6FC49}" type="presParOf" srcId="{AB879DC5-0585-4394-9BD1-499BEC6F1B97}" destId="{06B8DA67-4683-4762-9712-4696FFFD82F3}" srcOrd="0" destOrd="0" presId="urn:microsoft.com/office/officeart/2005/8/layout/hierarchy1"/>
    <dgm:cxn modelId="{AE882C95-8B7A-480B-85BE-AA31A2C61907}" type="presParOf" srcId="{06B8DA67-4683-4762-9712-4696FFFD82F3}" destId="{0C7C8697-1EF0-4F49-9C63-A1D5169A7104}" srcOrd="0" destOrd="0" presId="urn:microsoft.com/office/officeart/2005/8/layout/hierarchy1"/>
    <dgm:cxn modelId="{341F883F-0114-4073-BDD2-C0F237E485AF}" type="presParOf" srcId="{0C7C8697-1EF0-4F49-9C63-A1D5169A7104}" destId="{EB1D801A-5216-416B-B316-E32DD6BD12D7}" srcOrd="0" destOrd="0" presId="urn:microsoft.com/office/officeart/2005/8/layout/hierarchy1"/>
    <dgm:cxn modelId="{0FDCD4F3-689E-4295-89B9-435D3B80605F}" type="presParOf" srcId="{0C7C8697-1EF0-4F49-9C63-A1D5169A7104}" destId="{8837FF45-5D29-4A2B-8120-B92827AD9083}" srcOrd="1" destOrd="0" presId="urn:microsoft.com/office/officeart/2005/8/layout/hierarchy1"/>
    <dgm:cxn modelId="{BDBB296F-C653-4E9C-B3C9-B80B3391C3BA}" type="presParOf" srcId="{06B8DA67-4683-4762-9712-4696FFFD82F3}" destId="{0FECBEAC-F0B7-4281-B83C-B2EEDBCE2CE3}" srcOrd="1" destOrd="0" presId="urn:microsoft.com/office/officeart/2005/8/layout/hierarchy1"/>
    <dgm:cxn modelId="{261E7C0E-8703-4415-94AF-C7CCF6296064}" type="presParOf" srcId="{AB879DC5-0585-4394-9BD1-499BEC6F1B97}" destId="{1AD92F36-93DD-4A8F-9AFD-9CDEF96DCF47}" srcOrd="1" destOrd="0" presId="urn:microsoft.com/office/officeart/2005/8/layout/hierarchy1"/>
    <dgm:cxn modelId="{FF942221-8A55-4759-BD84-E2E7C09ECEFE}" type="presParOf" srcId="{1AD92F36-93DD-4A8F-9AFD-9CDEF96DCF47}" destId="{31B1D801-8077-4DDC-8B44-4659F8043F7C}" srcOrd="0" destOrd="0" presId="urn:microsoft.com/office/officeart/2005/8/layout/hierarchy1"/>
    <dgm:cxn modelId="{1DB6B352-18D1-40A7-AB0D-70B10359B62D}" type="presParOf" srcId="{31B1D801-8077-4DDC-8B44-4659F8043F7C}" destId="{051B7899-1798-4210-BCD7-2B168C319D64}" srcOrd="0" destOrd="0" presId="urn:microsoft.com/office/officeart/2005/8/layout/hierarchy1"/>
    <dgm:cxn modelId="{91376251-EAE6-4B09-A60E-07CD13209F63}" type="presParOf" srcId="{31B1D801-8077-4DDC-8B44-4659F8043F7C}" destId="{A9F40123-04AD-4717-B44B-8D66810CC14D}" srcOrd="1" destOrd="0" presId="urn:microsoft.com/office/officeart/2005/8/layout/hierarchy1"/>
    <dgm:cxn modelId="{EAEF120B-A301-4B2A-B033-4C68138D1361}" type="presParOf" srcId="{1AD92F36-93DD-4A8F-9AFD-9CDEF96DCF47}" destId="{01E18D35-9BB0-4AB4-95E0-76EF703D945E}" srcOrd="1" destOrd="0" presId="urn:microsoft.com/office/officeart/2005/8/layout/hierarchy1"/>
    <dgm:cxn modelId="{FDE21D2E-FAB5-43B5-951D-48828F1BDBB6}" type="presParOf" srcId="{AB879DC5-0585-4394-9BD1-499BEC6F1B97}" destId="{3742088C-99BA-407A-9473-E838DF418ED0}" srcOrd="2" destOrd="0" presId="urn:microsoft.com/office/officeart/2005/8/layout/hierarchy1"/>
    <dgm:cxn modelId="{9506D821-E3D6-41BA-BCB7-A974CCF96903}" type="presParOf" srcId="{3742088C-99BA-407A-9473-E838DF418ED0}" destId="{86735635-7053-438F-9B2E-3F3F3CD70D45}" srcOrd="0" destOrd="0" presId="urn:microsoft.com/office/officeart/2005/8/layout/hierarchy1"/>
    <dgm:cxn modelId="{E97E5290-0139-4264-B1B2-A0AAB4072DF8}" type="presParOf" srcId="{86735635-7053-438F-9B2E-3F3F3CD70D45}" destId="{ED1F0F34-8797-4EDE-A4CF-2BC6A50F6FE7}" srcOrd="0" destOrd="0" presId="urn:microsoft.com/office/officeart/2005/8/layout/hierarchy1"/>
    <dgm:cxn modelId="{1DBC90BC-ECCC-41BA-8801-A2584C9C1036}" type="presParOf" srcId="{86735635-7053-438F-9B2E-3F3F3CD70D45}" destId="{D10A6618-1A97-49DE-9877-BE99D6EED92B}" srcOrd="1" destOrd="0" presId="urn:microsoft.com/office/officeart/2005/8/layout/hierarchy1"/>
    <dgm:cxn modelId="{0C73F0E8-ED62-4CEB-B977-534514328215}" type="presParOf" srcId="{3742088C-99BA-407A-9473-E838DF418ED0}" destId="{F5924680-1899-4ECB-94A0-A1755D92AFD9}"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07BDB9C-30B5-461E-A234-65B5E316C2CF}" type="doc">
      <dgm:prSet loTypeId="urn:microsoft.com/office/officeart/2016/7/layout/VerticalHollowActionList" loCatId="List" qsTypeId="urn:microsoft.com/office/officeart/2005/8/quickstyle/simple1" qsCatId="simple" csTypeId="urn:microsoft.com/office/officeart/2005/8/colors/colorful5" csCatId="colorful" phldr="1"/>
      <dgm:spPr/>
      <dgm:t>
        <a:bodyPr/>
        <a:lstStyle/>
        <a:p>
          <a:endParaRPr lang="en-US"/>
        </a:p>
      </dgm:t>
    </dgm:pt>
    <dgm:pt modelId="{27E27882-2014-4D27-8ABC-3618B967B640}">
      <dgm:prSet/>
      <dgm:spPr/>
      <dgm:t>
        <a:bodyPr/>
        <a:lstStyle/>
        <a:p>
          <a:r>
            <a:rPr lang="en-US" dirty="0">
              <a:sym typeface="Wingdings" panose="05000000000000000000" pitchFamily="2" charset="2"/>
            </a:rPr>
            <a:t></a:t>
          </a:r>
          <a:endParaRPr lang="en-US" dirty="0"/>
        </a:p>
      </dgm:t>
    </dgm:pt>
    <dgm:pt modelId="{D63A23DA-2162-4E9F-942A-19FCDEA38263}" type="parTrans" cxnId="{68990AE4-512F-40F9-AC21-E9078F3D5C55}">
      <dgm:prSet/>
      <dgm:spPr/>
      <dgm:t>
        <a:bodyPr/>
        <a:lstStyle/>
        <a:p>
          <a:endParaRPr lang="en-US"/>
        </a:p>
      </dgm:t>
    </dgm:pt>
    <dgm:pt modelId="{2E38ED77-409A-4CD9-8C4F-CE464B5369A3}" type="sibTrans" cxnId="{68990AE4-512F-40F9-AC21-E9078F3D5C55}">
      <dgm:prSet/>
      <dgm:spPr/>
      <dgm:t>
        <a:bodyPr/>
        <a:lstStyle/>
        <a:p>
          <a:endParaRPr lang="en-US"/>
        </a:p>
      </dgm:t>
    </dgm:pt>
    <dgm:pt modelId="{1E79F597-9F04-49FC-8801-95C6F3D69049}">
      <dgm:prSet/>
      <dgm:spPr/>
      <dgm:t>
        <a:bodyPr/>
        <a:lstStyle/>
        <a:p>
          <a:r>
            <a:rPr lang="en-US" dirty="0"/>
            <a:t>Collect sex by default</a:t>
          </a:r>
        </a:p>
      </dgm:t>
    </dgm:pt>
    <dgm:pt modelId="{0A441941-35C5-4DC5-9120-E72E7CB2B748}" type="parTrans" cxnId="{BF4162A2-A3F4-473B-8C51-7059A8CF5BEE}">
      <dgm:prSet/>
      <dgm:spPr/>
      <dgm:t>
        <a:bodyPr/>
        <a:lstStyle/>
        <a:p>
          <a:endParaRPr lang="en-US"/>
        </a:p>
      </dgm:t>
    </dgm:pt>
    <dgm:pt modelId="{0D68C966-2922-41FC-834E-6D6D61F5A6F6}" type="sibTrans" cxnId="{BF4162A2-A3F4-473B-8C51-7059A8CF5BEE}">
      <dgm:prSet/>
      <dgm:spPr/>
      <dgm:t>
        <a:bodyPr/>
        <a:lstStyle/>
        <a:p>
          <a:endParaRPr lang="en-US"/>
        </a:p>
      </dgm:t>
    </dgm:pt>
    <dgm:pt modelId="{679F4412-A9B2-4174-83B3-A3E8494D34BA}">
      <dgm:prSet/>
      <dgm:spPr/>
      <dgm:t>
        <a:bodyPr/>
        <a:lstStyle/>
        <a:p>
          <a:r>
            <a:rPr lang="en-US" dirty="0">
              <a:sym typeface="Wingdings" panose="05000000000000000000" pitchFamily="2" charset="2"/>
            </a:rPr>
            <a:t></a:t>
          </a:r>
          <a:endParaRPr lang="en-US" dirty="0"/>
        </a:p>
      </dgm:t>
    </dgm:pt>
    <dgm:pt modelId="{052987CB-B1C4-47D9-AA9F-06AF2E75A74E}" type="parTrans" cxnId="{37A9D0B1-5D0F-4B29-8BFD-FAE5E8386272}">
      <dgm:prSet/>
      <dgm:spPr/>
      <dgm:t>
        <a:bodyPr/>
        <a:lstStyle/>
        <a:p>
          <a:endParaRPr lang="en-US"/>
        </a:p>
      </dgm:t>
    </dgm:pt>
    <dgm:pt modelId="{8C11D5ED-5475-4776-A434-7169538EC3B2}" type="sibTrans" cxnId="{37A9D0B1-5D0F-4B29-8BFD-FAE5E8386272}">
      <dgm:prSet/>
      <dgm:spPr/>
      <dgm:t>
        <a:bodyPr/>
        <a:lstStyle/>
        <a:p>
          <a:endParaRPr lang="en-US"/>
        </a:p>
      </dgm:t>
    </dgm:pt>
    <dgm:pt modelId="{F85651B1-EFD9-48AE-BBE4-2DA30ED36F9C}">
      <dgm:prSet/>
      <dgm:spPr/>
      <dgm:t>
        <a:bodyPr/>
        <a:lstStyle/>
        <a:p>
          <a:r>
            <a:rPr lang="en-US" dirty="0"/>
            <a:t>Collect trans status as a distinct variable </a:t>
          </a:r>
        </a:p>
      </dgm:t>
    </dgm:pt>
    <dgm:pt modelId="{C5845D7A-EE27-4E69-9897-4B460B996E12}" type="parTrans" cxnId="{F9FA3446-CDBE-4591-AED6-C0B1A4E49483}">
      <dgm:prSet/>
      <dgm:spPr/>
      <dgm:t>
        <a:bodyPr/>
        <a:lstStyle/>
        <a:p>
          <a:endParaRPr lang="en-US"/>
        </a:p>
      </dgm:t>
    </dgm:pt>
    <dgm:pt modelId="{6C588763-2A57-4E38-869B-FE895E66FB2F}" type="sibTrans" cxnId="{F9FA3446-CDBE-4591-AED6-C0B1A4E49483}">
      <dgm:prSet/>
      <dgm:spPr/>
      <dgm:t>
        <a:bodyPr/>
        <a:lstStyle/>
        <a:p>
          <a:endParaRPr lang="en-US"/>
        </a:p>
      </dgm:t>
    </dgm:pt>
    <dgm:pt modelId="{BA515522-DDC2-4F29-8DE3-74CBFC3A3783}">
      <dgm:prSet/>
      <dgm:spPr/>
      <dgm:t>
        <a:bodyPr/>
        <a:lstStyle/>
        <a:p>
          <a:r>
            <a:rPr lang="en-US" dirty="0">
              <a:sym typeface="Wingdings" panose="05000000000000000000" pitchFamily="2" charset="2"/>
            </a:rPr>
            <a:t></a:t>
          </a:r>
          <a:endParaRPr lang="en-US" dirty="0"/>
        </a:p>
      </dgm:t>
    </dgm:pt>
    <dgm:pt modelId="{BC1EE721-2865-4C61-A66E-C06BB76E254F}" type="parTrans" cxnId="{D4F9CF28-89A0-4ADD-8C28-5B89CC64A7B4}">
      <dgm:prSet/>
      <dgm:spPr/>
      <dgm:t>
        <a:bodyPr/>
        <a:lstStyle/>
        <a:p>
          <a:endParaRPr lang="en-US"/>
        </a:p>
      </dgm:t>
    </dgm:pt>
    <dgm:pt modelId="{E5849219-D7DE-43E0-8970-5BC1536A3DFD}" type="sibTrans" cxnId="{D4F9CF28-89A0-4ADD-8C28-5B89CC64A7B4}">
      <dgm:prSet/>
      <dgm:spPr/>
      <dgm:t>
        <a:bodyPr/>
        <a:lstStyle/>
        <a:p>
          <a:endParaRPr lang="en-US"/>
        </a:p>
      </dgm:t>
    </dgm:pt>
    <dgm:pt modelId="{35FFEDD1-0E1E-4250-9D1D-034E2DEAFAD3}">
      <dgm:prSet/>
      <dgm:spPr/>
      <dgm:t>
        <a:bodyPr/>
        <a:lstStyle/>
        <a:p>
          <a:r>
            <a:rPr lang="en-US" dirty="0"/>
            <a:t>Do not muddle sex and gender identity </a:t>
          </a:r>
        </a:p>
      </dgm:t>
    </dgm:pt>
    <dgm:pt modelId="{F97C3E23-F837-48CA-A878-E86E0F890D80}" type="parTrans" cxnId="{11B78FE8-522F-42CC-A55D-00C8E59A8C4B}">
      <dgm:prSet/>
      <dgm:spPr/>
      <dgm:t>
        <a:bodyPr/>
        <a:lstStyle/>
        <a:p>
          <a:endParaRPr lang="en-US"/>
        </a:p>
      </dgm:t>
    </dgm:pt>
    <dgm:pt modelId="{E8332E25-40B1-4AB1-93E4-CDF2174BD79A}" type="sibTrans" cxnId="{11B78FE8-522F-42CC-A55D-00C8E59A8C4B}">
      <dgm:prSet/>
      <dgm:spPr/>
      <dgm:t>
        <a:bodyPr/>
        <a:lstStyle/>
        <a:p>
          <a:endParaRPr lang="en-US"/>
        </a:p>
      </dgm:t>
    </dgm:pt>
    <dgm:pt modelId="{32E698B9-129F-4EF3-9340-66A8DA081D58}" type="pres">
      <dgm:prSet presAssocID="{B07BDB9C-30B5-461E-A234-65B5E316C2CF}" presName="Name0" presStyleCnt="0">
        <dgm:presLayoutVars>
          <dgm:dir/>
          <dgm:animLvl val="lvl"/>
          <dgm:resizeHandles val="exact"/>
        </dgm:presLayoutVars>
      </dgm:prSet>
      <dgm:spPr/>
    </dgm:pt>
    <dgm:pt modelId="{62EBFB0F-1588-4B22-AC97-D8D93DF7314E}" type="pres">
      <dgm:prSet presAssocID="{27E27882-2014-4D27-8ABC-3618B967B640}" presName="linNode" presStyleCnt="0"/>
      <dgm:spPr/>
    </dgm:pt>
    <dgm:pt modelId="{DDA02A8C-0447-4425-B171-B09D3CD6E6AA}" type="pres">
      <dgm:prSet presAssocID="{27E27882-2014-4D27-8ABC-3618B967B640}" presName="parentText" presStyleLbl="solidFgAcc1" presStyleIdx="0" presStyleCnt="3">
        <dgm:presLayoutVars>
          <dgm:chMax val="1"/>
          <dgm:bulletEnabled/>
        </dgm:presLayoutVars>
      </dgm:prSet>
      <dgm:spPr/>
    </dgm:pt>
    <dgm:pt modelId="{C96177DA-6652-4824-907B-221B2BE2A410}" type="pres">
      <dgm:prSet presAssocID="{27E27882-2014-4D27-8ABC-3618B967B640}" presName="descendantText" presStyleLbl="alignNode1" presStyleIdx="0" presStyleCnt="3">
        <dgm:presLayoutVars>
          <dgm:bulletEnabled/>
        </dgm:presLayoutVars>
      </dgm:prSet>
      <dgm:spPr/>
    </dgm:pt>
    <dgm:pt modelId="{BB00BD10-2E7B-4802-98ED-74449C6FF3D3}" type="pres">
      <dgm:prSet presAssocID="{2E38ED77-409A-4CD9-8C4F-CE464B5369A3}" presName="sp" presStyleCnt="0"/>
      <dgm:spPr/>
    </dgm:pt>
    <dgm:pt modelId="{63DBD039-C8B7-4597-89B8-072B5B81FA86}" type="pres">
      <dgm:prSet presAssocID="{679F4412-A9B2-4174-83B3-A3E8494D34BA}" presName="linNode" presStyleCnt="0"/>
      <dgm:spPr/>
    </dgm:pt>
    <dgm:pt modelId="{FDFA76E6-A164-473C-9691-977F7A44E9E3}" type="pres">
      <dgm:prSet presAssocID="{679F4412-A9B2-4174-83B3-A3E8494D34BA}" presName="parentText" presStyleLbl="solidFgAcc1" presStyleIdx="1" presStyleCnt="3">
        <dgm:presLayoutVars>
          <dgm:chMax val="1"/>
          <dgm:bulletEnabled/>
        </dgm:presLayoutVars>
      </dgm:prSet>
      <dgm:spPr/>
    </dgm:pt>
    <dgm:pt modelId="{7D4ADF8B-150E-4D14-B19A-A7B21FF2E8E1}" type="pres">
      <dgm:prSet presAssocID="{679F4412-A9B2-4174-83B3-A3E8494D34BA}" presName="descendantText" presStyleLbl="alignNode1" presStyleIdx="1" presStyleCnt="3">
        <dgm:presLayoutVars>
          <dgm:bulletEnabled/>
        </dgm:presLayoutVars>
      </dgm:prSet>
      <dgm:spPr/>
    </dgm:pt>
    <dgm:pt modelId="{D1CBA40F-229C-4B41-AF18-B56BC570516D}" type="pres">
      <dgm:prSet presAssocID="{8C11D5ED-5475-4776-A434-7169538EC3B2}" presName="sp" presStyleCnt="0"/>
      <dgm:spPr/>
    </dgm:pt>
    <dgm:pt modelId="{F7448AA2-4652-4AF5-A231-15894E90F254}" type="pres">
      <dgm:prSet presAssocID="{BA515522-DDC2-4F29-8DE3-74CBFC3A3783}" presName="linNode" presStyleCnt="0"/>
      <dgm:spPr/>
    </dgm:pt>
    <dgm:pt modelId="{C1DE2A57-7F8E-4968-9FA6-277C7135E9ED}" type="pres">
      <dgm:prSet presAssocID="{BA515522-DDC2-4F29-8DE3-74CBFC3A3783}" presName="parentText" presStyleLbl="solidFgAcc1" presStyleIdx="2" presStyleCnt="3">
        <dgm:presLayoutVars>
          <dgm:chMax val="1"/>
          <dgm:bulletEnabled/>
        </dgm:presLayoutVars>
      </dgm:prSet>
      <dgm:spPr/>
    </dgm:pt>
    <dgm:pt modelId="{90A7CDAF-C3E4-4B74-B2FC-30EB54A31E1A}" type="pres">
      <dgm:prSet presAssocID="{BA515522-DDC2-4F29-8DE3-74CBFC3A3783}" presName="descendantText" presStyleLbl="alignNode1" presStyleIdx="2" presStyleCnt="3">
        <dgm:presLayoutVars>
          <dgm:bulletEnabled/>
        </dgm:presLayoutVars>
      </dgm:prSet>
      <dgm:spPr/>
    </dgm:pt>
  </dgm:ptLst>
  <dgm:cxnLst>
    <dgm:cxn modelId="{E5571320-8A46-4B3A-99DC-F78B364E11AD}" type="presOf" srcId="{B07BDB9C-30B5-461E-A234-65B5E316C2CF}" destId="{32E698B9-129F-4EF3-9340-66A8DA081D58}" srcOrd="0" destOrd="0" presId="urn:microsoft.com/office/officeart/2016/7/layout/VerticalHollowActionList"/>
    <dgm:cxn modelId="{D4F9CF28-89A0-4ADD-8C28-5B89CC64A7B4}" srcId="{B07BDB9C-30B5-461E-A234-65B5E316C2CF}" destId="{BA515522-DDC2-4F29-8DE3-74CBFC3A3783}" srcOrd="2" destOrd="0" parTransId="{BC1EE721-2865-4C61-A66E-C06BB76E254F}" sibTransId="{E5849219-D7DE-43E0-8970-5BC1536A3DFD}"/>
    <dgm:cxn modelId="{F9FA3446-CDBE-4591-AED6-C0B1A4E49483}" srcId="{679F4412-A9B2-4174-83B3-A3E8494D34BA}" destId="{F85651B1-EFD9-48AE-BBE4-2DA30ED36F9C}" srcOrd="0" destOrd="0" parTransId="{C5845D7A-EE27-4E69-9897-4B460B996E12}" sibTransId="{6C588763-2A57-4E38-869B-FE895E66FB2F}"/>
    <dgm:cxn modelId="{F19A9668-6547-402E-929C-E151F4B5D052}" type="presOf" srcId="{27E27882-2014-4D27-8ABC-3618B967B640}" destId="{DDA02A8C-0447-4425-B171-B09D3CD6E6AA}" srcOrd="0" destOrd="0" presId="urn:microsoft.com/office/officeart/2016/7/layout/VerticalHollowActionList"/>
    <dgm:cxn modelId="{CA702B6A-B623-4F34-9AD2-B810F3B9B4A1}" type="presOf" srcId="{F85651B1-EFD9-48AE-BBE4-2DA30ED36F9C}" destId="{7D4ADF8B-150E-4D14-B19A-A7B21FF2E8E1}" srcOrd="0" destOrd="0" presId="urn:microsoft.com/office/officeart/2016/7/layout/VerticalHollowActionList"/>
    <dgm:cxn modelId="{88DD9C4E-3A32-4A0C-A7FD-6AABE5B8ECBA}" type="presOf" srcId="{BA515522-DDC2-4F29-8DE3-74CBFC3A3783}" destId="{C1DE2A57-7F8E-4968-9FA6-277C7135E9ED}" srcOrd="0" destOrd="0" presId="urn:microsoft.com/office/officeart/2016/7/layout/VerticalHollowActionList"/>
    <dgm:cxn modelId="{BF4162A2-A3F4-473B-8C51-7059A8CF5BEE}" srcId="{27E27882-2014-4D27-8ABC-3618B967B640}" destId="{1E79F597-9F04-49FC-8801-95C6F3D69049}" srcOrd="0" destOrd="0" parTransId="{0A441941-35C5-4DC5-9120-E72E7CB2B748}" sibTransId="{0D68C966-2922-41FC-834E-6D6D61F5A6F6}"/>
    <dgm:cxn modelId="{37A9D0B1-5D0F-4B29-8BFD-FAE5E8386272}" srcId="{B07BDB9C-30B5-461E-A234-65B5E316C2CF}" destId="{679F4412-A9B2-4174-83B3-A3E8494D34BA}" srcOrd="1" destOrd="0" parTransId="{052987CB-B1C4-47D9-AA9F-06AF2E75A74E}" sibTransId="{8C11D5ED-5475-4776-A434-7169538EC3B2}"/>
    <dgm:cxn modelId="{EB1FDDB9-826E-4486-91B6-3C9607E2E70C}" type="presOf" srcId="{679F4412-A9B2-4174-83B3-A3E8494D34BA}" destId="{FDFA76E6-A164-473C-9691-977F7A44E9E3}" srcOrd="0" destOrd="0" presId="urn:microsoft.com/office/officeart/2016/7/layout/VerticalHollowActionList"/>
    <dgm:cxn modelId="{B42B92C4-4868-4A9C-BB86-DF68EFDE6EFA}" type="presOf" srcId="{35FFEDD1-0E1E-4250-9D1D-034E2DEAFAD3}" destId="{90A7CDAF-C3E4-4B74-B2FC-30EB54A31E1A}" srcOrd="0" destOrd="0" presId="urn:microsoft.com/office/officeart/2016/7/layout/VerticalHollowActionList"/>
    <dgm:cxn modelId="{856496DC-2CB0-459E-8309-E45FD141A167}" type="presOf" srcId="{1E79F597-9F04-49FC-8801-95C6F3D69049}" destId="{C96177DA-6652-4824-907B-221B2BE2A410}" srcOrd="0" destOrd="0" presId="urn:microsoft.com/office/officeart/2016/7/layout/VerticalHollowActionList"/>
    <dgm:cxn modelId="{68990AE4-512F-40F9-AC21-E9078F3D5C55}" srcId="{B07BDB9C-30B5-461E-A234-65B5E316C2CF}" destId="{27E27882-2014-4D27-8ABC-3618B967B640}" srcOrd="0" destOrd="0" parTransId="{D63A23DA-2162-4E9F-942A-19FCDEA38263}" sibTransId="{2E38ED77-409A-4CD9-8C4F-CE464B5369A3}"/>
    <dgm:cxn modelId="{11B78FE8-522F-42CC-A55D-00C8E59A8C4B}" srcId="{BA515522-DDC2-4F29-8DE3-74CBFC3A3783}" destId="{35FFEDD1-0E1E-4250-9D1D-034E2DEAFAD3}" srcOrd="0" destOrd="0" parTransId="{F97C3E23-F837-48CA-A878-E86E0F890D80}" sibTransId="{E8332E25-40B1-4AB1-93E4-CDF2174BD79A}"/>
    <dgm:cxn modelId="{1A7C5980-4E8C-4075-B716-AAA32DD2DE49}" type="presParOf" srcId="{32E698B9-129F-4EF3-9340-66A8DA081D58}" destId="{62EBFB0F-1588-4B22-AC97-D8D93DF7314E}" srcOrd="0" destOrd="0" presId="urn:microsoft.com/office/officeart/2016/7/layout/VerticalHollowActionList"/>
    <dgm:cxn modelId="{8F3273FE-DB14-487C-B140-7E33C793E8BB}" type="presParOf" srcId="{62EBFB0F-1588-4B22-AC97-D8D93DF7314E}" destId="{DDA02A8C-0447-4425-B171-B09D3CD6E6AA}" srcOrd="0" destOrd="0" presId="urn:microsoft.com/office/officeart/2016/7/layout/VerticalHollowActionList"/>
    <dgm:cxn modelId="{0C6B7501-C13C-4CAC-A36E-B1D77AE5740D}" type="presParOf" srcId="{62EBFB0F-1588-4B22-AC97-D8D93DF7314E}" destId="{C96177DA-6652-4824-907B-221B2BE2A410}" srcOrd="1" destOrd="0" presId="urn:microsoft.com/office/officeart/2016/7/layout/VerticalHollowActionList"/>
    <dgm:cxn modelId="{CD009DEB-A125-47FD-A57F-D2A279FDB2B2}" type="presParOf" srcId="{32E698B9-129F-4EF3-9340-66A8DA081D58}" destId="{BB00BD10-2E7B-4802-98ED-74449C6FF3D3}" srcOrd="1" destOrd="0" presId="urn:microsoft.com/office/officeart/2016/7/layout/VerticalHollowActionList"/>
    <dgm:cxn modelId="{ADFE9E12-B274-42CF-AF47-9A345F4CFA22}" type="presParOf" srcId="{32E698B9-129F-4EF3-9340-66A8DA081D58}" destId="{63DBD039-C8B7-4597-89B8-072B5B81FA86}" srcOrd="2" destOrd="0" presId="urn:microsoft.com/office/officeart/2016/7/layout/VerticalHollowActionList"/>
    <dgm:cxn modelId="{AAC15893-7E92-4E33-8A51-C917080FB7F6}" type="presParOf" srcId="{63DBD039-C8B7-4597-89B8-072B5B81FA86}" destId="{FDFA76E6-A164-473C-9691-977F7A44E9E3}" srcOrd="0" destOrd="0" presId="urn:microsoft.com/office/officeart/2016/7/layout/VerticalHollowActionList"/>
    <dgm:cxn modelId="{7782F812-19B0-45AE-918A-437F001DE2DF}" type="presParOf" srcId="{63DBD039-C8B7-4597-89B8-072B5B81FA86}" destId="{7D4ADF8B-150E-4D14-B19A-A7B21FF2E8E1}" srcOrd="1" destOrd="0" presId="urn:microsoft.com/office/officeart/2016/7/layout/VerticalHollowActionList"/>
    <dgm:cxn modelId="{5D204E69-33B1-4347-A618-2368AD516C29}" type="presParOf" srcId="{32E698B9-129F-4EF3-9340-66A8DA081D58}" destId="{D1CBA40F-229C-4B41-AF18-B56BC570516D}" srcOrd="3" destOrd="0" presId="urn:microsoft.com/office/officeart/2016/7/layout/VerticalHollowActionList"/>
    <dgm:cxn modelId="{AA057ECA-F823-42BB-B874-3891DBCCEF24}" type="presParOf" srcId="{32E698B9-129F-4EF3-9340-66A8DA081D58}" destId="{F7448AA2-4652-4AF5-A231-15894E90F254}" srcOrd="4" destOrd="0" presId="urn:microsoft.com/office/officeart/2016/7/layout/VerticalHollowActionList"/>
    <dgm:cxn modelId="{B06EB25C-766B-4367-8E89-13EDBB1FDBB1}" type="presParOf" srcId="{F7448AA2-4652-4AF5-A231-15894E90F254}" destId="{C1DE2A57-7F8E-4968-9FA6-277C7135E9ED}" srcOrd="0" destOrd="0" presId="urn:microsoft.com/office/officeart/2016/7/layout/VerticalHollowActionList"/>
    <dgm:cxn modelId="{92F79609-9DD8-4E5E-8AD4-143F37C21826}" type="presParOf" srcId="{F7448AA2-4652-4AF5-A231-15894E90F254}" destId="{90A7CDAF-C3E4-4B74-B2FC-30EB54A31E1A}" srcOrd="1" destOrd="0" presId="urn:microsoft.com/office/officeart/2016/7/layout/VerticalHollowAc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9297CF3-F090-47FC-87C9-A61430788EA1}"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8E80F17A-76C7-4E30-9D35-98159DB7C9EA}">
      <dgm:prSet/>
      <dgm:spPr/>
      <dgm:t>
        <a:bodyPr/>
        <a:lstStyle/>
        <a:p>
          <a:r>
            <a:rPr lang="en-GB" b="1"/>
            <a:t>What is your sex?</a:t>
          </a:r>
          <a:endParaRPr lang="en-US"/>
        </a:p>
      </dgm:t>
    </dgm:pt>
    <dgm:pt modelId="{5B114B18-5728-49DD-AD0F-81BC494E5C62}" type="parTrans" cxnId="{886717FB-4057-4136-97AA-6740D1FA04BF}">
      <dgm:prSet/>
      <dgm:spPr/>
      <dgm:t>
        <a:bodyPr/>
        <a:lstStyle/>
        <a:p>
          <a:endParaRPr lang="en-US"/>
        </a:p>
      </dgm:t>
    </dgm:pt>
    <dgm:pt modelId="{7B4BF758-3D21-4F57-9E9E-E83921AEEDCE}" type="sibTrans" cxnId="{886717FB-4057-4136-97AA-6740D1FA04BF}">
      <dgm:prSet/>
      <dgm:spPr/>
      <dgm:t>
        <a:bodyPr/>
        <a:lstStyle/>
        <a:p>
          <a:endParaRPr lang="en-US"/>
        </a:p>
      </dgm:t>
    </dgm:pt>
    <dgm:pt modelId="{92E44C8E-7C2F-4FEE-AB90-04012FAA92A5}">
      <dgm:prSet/>
      <dgm:spPr/>
      <dgm:t>
        <a:bodyPr/>
        <a:lstStyle/>
        <a:p>
          <a:r>
            <a:rPr lang="en-GB" b="1"/>
            <a:t>Response categories: Female, Male</a:t>
          </a:r>
          <a:endParaRPr lang="en-US"/>
        </a:p>
      </dgm:t>
    </dgm:pt>
    <dgm:pt modelId="{1DCC17FC-3148-4E87-BFF9-FDF9A8D3BE93}" type="parTrans" cxnId="{D1A3102B-4FC6-494F-AEDE-7569BDDE7D70}">
      <dgm:prSet/>
      <dgm:spPr/>
      <dgm:t>
        <a:bodyPr/>
        <a:lstStyle/>
        <a:p>
          <a:endParaRPr lang="en-US"/>
        </a:p>
      </dgm:t>
    </dgm:pt>
    <dgm:pt modelId="{DD830B81-0BA6-4208-87C3-1320C32C3E9A}" type="sibTrans" cxnId="{D1A3102B-4FC6-494F-AEDE-7569BDDE7D70}">
      <dgm:prSet/>
      <dgm:spPr/>
      <dgm:t>
        <a:bodyPr/>
        <a:lstStyle/>
        <a:p>
          <a:endParaRPr lang="en-US"/>
        </a:p>
      </dgm:t>
    </dgm:pt>
    <dgm:pt modelId="{751D5ECB-24A3-4229-8236-E62C932A18E9}">
      <dgm:prSet/>
      <dgm:spPr/>
      <dgm:t>
        <a:bodyPr/>
        <a:lstStyle/>
        <a:p>
          <a:r>
            <a:rPr lang="en-GB" b="1"/>
            <a:t>Guidance: ‘This question is about your sex at birth’</a:t>
          </a:r>
          <a:endParaRPr lang="en-US"/>
        </a:p>
      </dgm:t>
    </dgm:pt>
    <dgm:pt modelId="{A8EFEBC5-5A06-4748-AAB5-806F525DAB23}" type="parTrans" cxnId="{325AF579-C708-400B-820D-B3E0663B6B9B}">
      <dgm:prSet/>
      <dgm:spPr/>
      <dgm:t>
        <a:bodyPr/>
        <a:lstStyle/>
        <a:p>
          <a:endParaRPr lang="en-US"/>
        </a:p>
      </dgm:t>
    </dgm:pt>
    <dgm:pt modelId="{8AE89D50-774D-40E1-AE1F-32D6C5816AAB}" type="sibTrans" cxnId="{325AF579-C708-400B-820D-B3E0663B6B9B}">
      <dgm:prSet/>
      <dgm:spPr/>
      <dgm:t>
        <a:bodyPr/>
        <a:lstStyle/>
        <a:p>
          <a:endParaRPr lang="en-US"/>
        </a:p>
      </dgm:t>
    </dgm:pt>
    <dgm:pt modelId="{C3452E89-CE4B-418D-AB08-B1D26EDE61F1}" type="pres">
      <dgm:prSet presAssocID="{49297CF3-F090-47FC-87C9-A61430788EA1}" presName="linear" presStyleCnt="0">
        <dgm:presLayoutVars>
          <dgm:animLvl val="lvl"/>
          <dgm:resizeHandles val="exact"/>
        </dgm:presLayoutVars>
      </dgm:prSet>
      <dgm:spPr/>
    </dgm:pt>
    <dgm:pt modelId="{19519898-9A2F-40D1-A277-2F9B667C7472}" type="pres">
      <dgm:prSet presAssocID="{8E80F17A-76C7-4E30-9D35-98159DB7C9EA}" presName="parentText" presStyleLbl="node1" presStyleIdx="0" presStyleCnt="3">
        <dgm:presLayoutVars>
          <dgm:chMax val="0"/>
          <dgm:bulletEnabled val="1"/>
        </dgm:presLayoutVars>
      </dgm:prSet>
      <dgm:spPr/>
    </dgm:pt>
    <dgm:pt modelId="{B571E1E8-5A71-475B-9FDD-C37A885A5DDA}" type="pres">
      <dgm:prSet presAssocID="{7B4BF758-3D21-4F57-9E9E-E83921AEEDCE}" presName="spacer" presStyleCnt="0"/>
      <dgm:spPr/>
    </dgm:pt>
    <dgm:pt modelId="{6AFA40C1-48EA-43BA-A657-4E94AA23B963}" type="pres">
      <dgm:prSet presAssocID="{92E44C8E-7C2F-4FEE-AB90-04012FAA92A5}" presName="parentText" presStyleLbl="node1" presStyleIdx="1" presStyleCnt="3">
        <dgm:presLayoutVars>
          <dgm:chMax val="0"/>
          <dgm:bulletEnabled val="1"/>
        </dgm:presLayoutVars>
      </dgm:prSet>
      <dgm:spPr/>
    </dgm:pt>
    <dgm:pt modelId="{0686FAA0-F87D-4472-A7E6-2273E92ABC9D}" type="pres">
      <dgm:prSet presAssocID="{DD830B81-0BA6-4208-87C3-1320C32C3E9A}" presName="spacer" presStyleCnt="0"/>
      <dgm:spPr/>
    </dgm:pt>
    <dgm:pt modelId="{068558EE-C6CE-4623-A440-B6423BB3BBEF}" type="pres">
      <dgm:prSet presAssocID="{751D5ECB-24A3-4229-8236-E62C932A18E9}" presName="parentText" presStyleLbl="node1" presStyleIdx="2" presStyleCnt="3">
        <dgm:presLayoutVars>
          <dgm:chMax val="0"/>
          <dgm:bulletEnabled val="1"/>
        </dgm:presLayoutVars>
      </dgm:prSet>
      <dgm:spPr/>
    </dgm:pt>
  </dgm:ptLst>
  <dgm:cxnLst>
    <dgm:cxn modelId="{D1A3102B-4FC6-494F-AEDE-7569BDDE7D70}" srcId="{49297CF3-F090-47FC-87C9-A61430788EA1}" destId="{92E44C8E-7C2F-4FEE-AB90-04012FAA92A5}" srcOrd="1" destOrd="0" parTransId="{1DCC17FC-3148-4E87-BFF9-FDF9A8D3BE93}" sibTransId="{DD830B81-0BA6-4208-87C3-1320C32C3E9A}"/>
    <dgm:cxn modelId="{21605F38-E971-45C3-A221-2828E7D2F212}" type="presOf" srcId="{92E44C8E-7C2F-4FEE-AB90-04012FAA92A5}" destId="{6AFA40C1-48EA-43BA-A657-4E94AA23B963}" srcOrd="0" destOrd="0" presId="urn:microsoft.com/office/officeart/2005/8/layout/vList2"/>
    <dgm:cxn modelId="{CBB1693F-4558-4871-A8F6-A7B1D65F12FE}" type="presOf" srcId="{751D5ECB-24A3-4229-8236-E62C932A18E9}" destId="{068558EE-C6CE-4623-A440-B6423BB3BBEF}" srcOrd="0" destOrd="0" presId="urn:microsoft.com/office/officeart/2005/8/layout/vList2"/>
    <dgm:cxn modelId="{325AF579-C708-400B-820D-B3E0663B6B9B}" srcId="{49297CF3-F090-47FC-87C9-A61430788EA1}" destId="{751D5ECB-24A3-4229-8236-E62C932A18E9}" srcOrd="2" destOrd="0" parTransId="{A8EFEBC5-5A06-4748-AAB5-806F525DAB23}" sibTransId="{8AE89D50-774D-40E1-AE1F-32D6C5816AAB}"/>
    <dgm:cxn modelId="{7CABE8C4-159C-4535-B9B9-B87B8DB93133}" type="presOf" srcId="{8E80F17A-76C7-4E30-9D35-98159DB7C9EA}" destId="{19519898-9A2F-40D1-A277-2F9B667C7472}" srcOrd="0" destOrd="0" presId="urn:microsoft.com/office/officeart/2005/8/layout/vList2"/>
    <dgm:cxn modelId="{E7D2A1DC-7C9E-498E-8580-83F85F134642}" type="presOf" srcId="{49297CF3-F090-47FC-87C9-A61430788EA1}" destId="{C3452E89-CE4B-418D-AB08-B1D26EDE61F1}" srcOrd="0" destOrd="0" presId="urn:microsoft.com/office/officeart/2005/8/layout/vList2"/>
    <dgm:cxn modelId="{886717FB-4057-4136-97AA-6740D1FA04BF}" srcId="{49297CF3-F090-47FC-87C9-A61430788EA1}" destId="{8E80F17A-76C7-4E30-9D35-98159DB7C9EA}" srcOrd="0" destOrd="0" parTransId="{5B114B18-5728-49DD-AD0F-81BC494E5C62}" sibTransId="{7B4BF758-3D21-4F57-9E9E-E83921AEEDCE}"/>
    <dgm:cxn modelId="{9034462E-51D0-4817-ABB2-873285D73D65}" type="presParOf" srcId="{C3452E89-CE4B-418D-AB08-B1D26EDE61F1}" destId="{19519898-9A2F-40D1-A277-2F9B667C7472}" srcOrd="0" destOrd="0" presId="urn:microsoft.com/office/officeart/2005/8/layout/vList2"/>
    <dgm:cxn modelId="{F994DDEB-6AF2-44DB-A917-B2E8ECB91994}" type="presParOf" srcId="{C3452E89-CE4B-418D-AB08-B1D26EDE61F1}" destId="{B571E1E8-5A71-475B-9FDD-C37A885A5DDA}" srcOrd="1" destOrd="0" presId="urn:microsoft.com/office/officeart/2005/8/layout/vList2"/>
    <dgm:cxn modelId="{0900A8AD-385E-447A-B6BA-78592FDDFE7C}" type="presParOf" srcId="{C3452E89-CE4B-418D-AB08-B1D26EDE61F1}" destId="{6AFA40C1-48EA-43BA-A657-4E94AA23B963}" srcOrd="2" destOrd="0" presId="urn:microsoft.com/office/officeart/2005/8/layout/vList2"/>
    <dgm:cxn modelId="{AA52A11A-5A70-485F-9E82-99DBF485A12C}" type="presParOf" srcId="{C3452E89-CE4B-418D-AB08-B1D26EDE61F1}" destId="{0686FAA0-F87D-4472-A7E6-2273E92ABC9D}" srcOrd="3" destOrd="0" presId="urn:microsoft.com/office/officeart/2005/8/layout/vList2"/>
    <dgm:cxn modelId="{9AE13016-0993-4A71-B3FD-BA1D902E1E92}" type="presParOf" srcId="{C3452E89-CE4B-418D-AB08-B1D26EDE61F1}" destId="{068558EE-C6CE-4623-A440-B6423BB3BBEF}"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5F443D26-2797-4B74-8AC2-FFACE8332130}"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4BE62A1A-7BB1-4A57-9795-4E01CE809E2F}">
      <dgm:prSet/>
      <dgm:spPr/>
      <dgm:t>
        <a:bodyPr/>
        <a:lstStyle/>
        <a:p>
          <a:r>
            <a:rPr lang="en-US"/>
            <a:t>Sex, for the purposes of EA2010, means biological sex</a:t>
          </a:r>
        </a:p>
      </dgm:t>
    </dgm:pt>
    <dgm:pt modelId="{99DD3278-9F3A-434D-A7EB-76D9BED1720E}" type="parTrans" cxnId="{769E4A8F-0BAE-48FE-85FC-0C18A3664BE4}">
      <dgm:prSet/>
      <dgm:spPr/>
      <dgm:t>
        <a:bodyPr/>
        <a:lstStyle/>
        <a:p>
          <a:endParaRPr lang="en-US"/>
        </a:p>
      </dgm:t>
    </dgm:pt>
    <dgm:pt modelId="{7B0AE658-BDBE-420D-A47A-F950E0275D71}" type="sibTrans" cxnId="{769E4A8F-0BAE-48FE-85FC-0C18A3664BE4}">
      <dgm:prSet/>
      <dgm:spPr/>
      <dgm:t>
        <a:bodyPr/>
        <a:lstStyle/>
        <a:p>
          <a:endParaRPr lang="en-US"/>
        </a:p>
      </dgm:t>
    </dgm:pt>
    <dgm:pt modelId="{4B89B7D2-D781-4E2B-BEF1-C0DECD0DA7F8}">
      <dgm:prSet/>
      <dgm:spPr/>
      <dgm:t>
        <a:bodyPr/>
        <a:lstStyle/>
        <a:p>
          <a:r>
            <a:rPr lang="en-US"/>
            <a:t>Data collection to uphold PSED must be on biological sex</a:t>
          </a:r>
        </a:p>
      </dgm:t>
    </dgm:pt>
    <dgm:pt modelId="{C07C001F-AF5E-435D-8C7D-A524B6059AC4}" type="parTrans" cxnId="{E0E2441D-7901-4447-8F9B-0839B9851063}">
      <dgm:prSet/>
      <dgm:spPr/>
      <dgm:t>
        <a:bodyPr/>
        <a:lstStyle/>
        <a:p>
          <a:endParaRPr lang="en-US"/>
        </a:p>
      </dgm:t>
    </dgm:pt>
    <dgm:pt modelId="{1E7010B0-4061-41C6-B48B-A53507CBC643}" type="sibTrans" cxnId="{E0E2441D-7901-4447-8F9B-0839B9851063}">
      <dgm:prSet/>
      <dgm:spPr/>
      <dgm:t>
        <a:bodyPr/>
        <a:lstStyle/>
        <a:p>
          <a:endParaRPr lang="en-US"/>
        </a:p>
      </dgm:t>
    </dgm:pt>
    <dgm:pt modelId="{672E57DD-BFAB-4F5A-AB0D-072DED25C81F}">
      <dgm:prSet/>
      <dgm:spPr/>
      <dgm:t>
        <a:bodyPr/>
        <a:lstStyle/>
        <a:p>
          <a:r>
            <a:rPr lang="en-US"/>
            <a:t>Addendum to review: https://sullivanreview.uk/addendum.php</a:t>
          </a:r>
        </a:p>
      </dgm:t>
    </dgm:pt>
    <dgm:pt modelId="{33CA53B8-7DA5-4D44-82E2-0A9D08668238}" type="parTrans" cxnId="{BD065BF1-F6AB-4EDA-983A-77D02A978B26}">
      <dgm:prSet/>
      <dgm:spPr/>
      <dgm:t>
        <a:bodyPr/>
        <a:lstStyle/>
        <a:p>
          <a:endParaRPr lang="en-US"/>
        </a:p>
      </dgm:t>
    </dgm:pt>
    <dgm:pt modelId="{8B23D70F-8161-432C-9EFE-C4651F5FFCB4}" type="sibTrans" cxnId="{BD065BF1-F6AB-4EDA-983A-77D02A978B26}">
      <dgm:prSet/>
      <dgm:spPr/>
      <dgm:t>
        <a:bodyPr/>
        <a:lstStyle/>
        <a:p>
          <a:endParaRPr lang="en-US"/>
        </a:p>
      </dgm:t>
    </dgm:pt>
    <dgm:pt modelId="{40125124-A534-4FA9-8497-1837E4FE8118}" type="pres">
      <dgm:prSet presAssocID="{5F443D26-2797-4B74-8AC2-FFACE8332130}" presName="linear" presStyleCnt="0">
        <dgm:presLayoutVars>
          <dgm:animLvl val="lvl"/>
          <dgm:resizeHandles val="exact"/>
        </dgm:presLayoutVars>
      </dgm:prSet>
      <dgm:spPr/>
    </dgm:pt>
    <dgm:pt modelId="{D38B2787-D6C7-4EAE-BD9E-B279749A24AC}" type="pres">
      <dgm:prSet presAssocID="{4BE62A1A-7BB1-4A57-9795-4E01CE809E2F}" presName="parentText" presStyleLbl="node1" presStyleIdx="0" presStyleCnt="3">
        <dgm:presLayoutVars>
          <dgm:chMax val="0"/>
          <dgm:bulletEnabled val="1"/>
        </dgm:presLayoutVars>
      </dgm:prSet>
      <dgm:spPr/>
    </dgm:pt>
    <dgm:pt modelId="{0F1C1634-5221-45ED-8D78-066AF2B11EFF}" type="pres">
      <dgm:prSet presAssocID="{7B0AE658-BDBE-420D-A47A-F950E0275D71}" presName="spacer" presStyleCnt="0"/>
      <dgm:spPr/>
    </dgm:pt>
    <dgm:pt modelId="{04AF05BC-36F1-4A27-8B1C-36ADFE055F3A}" type="pres">
      <dgm:prSet presAssocID="{4B89B7D2-D781-4E2B-BEF1-C0DECD0DA7F8}" presName="parentText" presStyleLbl="node1" presStyleIdx="1" presStyleCnt="3">
        <dgm:presLayoutVars>
          <dgm:chMax val="0"/>
          <dgm:bulletEnabled val="1"/>
        </dgm:presLayoutVars>
      </dgm:prSet>
      <dgm:spPr/>
    </dgm:pt>
    <dgm:pt modelId="{1B57145C-1809-4E31-885E-31499094768C}" type="pres">
      <dgm:prSet presAssocID="{1E7010B0-4061-41C6-B48B-A53507CBC643}" presName="spacer" presStyleCnt="0"/>
      <dgm:spPr/>
    </dgm:pt>
    <dgm:pt modelId="{937FDF7D-6D6E-438F-99A4-B4A10181AEE1}" type="pres">
      <dgm:prSet presAssocID="{672E57DD-BFAB-4F5A-AB0D-072DED25C81F}" presName="parentText" presStyleLbl="node1" presStyleIdx="2" presStyleCnt="3">
        <dgm:presLayoutVars>
          <dgm:chMax val="0"/>
          <dgm:bulletEnabled val="1"/>
        </dgm:presLayoutVars>
      </dgm:prSet>
      <dgm:spPr/>
    </dgm:pt>
  </dgm:ptLst>
  <dgm:cxnLst>
    <dgm:cxn modelId="{E0E2441D-7901-4447-8F9B-0839B9851063}" srcId="{5F443D26-2797-4B74-8AC2-FFACE8332130}" destId="{4B89B7D2-D781-4E2B-BEF1-C0DECD0DA7F8}" srcOrd="1" destOrd="0" parTransId="{C07C001F-AF5E-435D-8C7D-A524B6059AC4}" sibTransId="{1E7010B0-4061-41C6-B48B-A53507CBC643}"/>
    <dgm:cxn modelId="{ACE62C2A-CFE9-42C5-9213-77523E7440F1}" type="presOf" srcId="{5F443D26-2797-4B74-8AC2-FFACE8332130}" destId="{40125124-A534-4FA9-8497-1837E4FE8118}" srcOrd="0" destOrd="0" presId="urn:microsoft.com/office/officeart/2005/8/layout/vList2"/>
    <dgm:cxn modelId="{769E4A8F-0BAE-48FE-85FC-0C18A3664BE4}" srcId="{5F443D26-2797-4B74-8AC2-FFACE8332130}" destId="{4BE62A1A-7BB1-4A57-9795-4E01CE809E2F}" srcOrd="0" destOrd="0" parTransId="{99DD3278-9F3A-434D-A7EB-76D9BED1720E}" sibTransId="{7B0AE658-BDBE-420D-A47A-F950E0275D71}"/>
    <dgm:cxn modelId="{271DA5B2-094E-40EE-A1B5-EEC5BDA7E6B6}" type="presOf" srcId="{4BE62A1A-7BB1-4A57-9795-4E01CE809E2F}" destId="{D38B2787-D6C7-4EAE-BD9E-B279749A24AC}" srcOrd="0" destOrd="0" presId="urn:microsoft.com/office/officeart/2005/8/layout/vList2"/>
    <dgm:cxn modelId="{F88E8DB3-0EEB-4DE4-B91D-0306719C3593}" type="presOf" srcId="{672E57DD-BFAB-4F5A-AB0D-072DED25C81F}" destId="{937FDF7D-6D6E-438F-99A4-B4A10181AEE1}" srcOrd="0" destOrd="0" presId="urn:microsoft.com/office/officeart/2005/8/layout/vList2"/>
    <dgm:cxn modelId="{5435A2EE-6BBF-4804-A910-7F3BA7BA8D72}" type="presOf" srcId="{4B89B7D2-D781-4E2B-BEF1-C0DECD0DA7F8}" destId="{04AF05BC-36F1-4A27-8B1C-36ADFE055F3A}" srcOrd="0" destOrd="0" presId="urn:microsoft.com/office/officeart/2005/8/layout/vList2"/>
    <dgm:cxn modelId="{BD065BF1-F6AB-4EDA-983A-77D02A978B26}" srcId="{5F443D26-2797-4B74-8AC2-FFACE8332130}" destId="{672E57DD-BFAB-4F5A-AB0D-072DED25C81F}" srcOrd="2" destOrd="0" parTransId="{33CA53B8-7DA5-4D44-82E2-0A9D08668238}" sibTransId="{8B23D70F-8161-432C-9EFE-C4651F5FFCB4}"/>
    <dgm:cxn modelId="{495548F9-30A6-47CC-9C33-7FC81D5E9E40}" type="presParOf" srcId="{40125124-A534-4FA9-8497-1837E4FE8118}" destId="{D38B2787-D6C7-4EAE-BD9E-B279749A24AC}" srcOrd="0" destOrd="0" presId="urn:microsoft.com/office/officeart/2005/8/layout/vList2"/>
    <dgm:cxn modelId="{F856C13A-017C-4927-8796-8CD5E6F8DC55}" type="presParOf" srcId="{40125124-A534-4FA9-8497-1837E4FE8118}" destId="{0F1C1634-5221-45ED-8D78-066AF2B11EFF}" srcOrd="1" destOrd="0" presId="urn:microsoft.com/office/officeart/2005/8/layout/vList2"/>
    <dgm:cxn modelId="{37B7BCBF-C331-4750-85AA-2A576416D1C1}" type="presParOf" srcId="{40125124-A534-4FA9-8497-1837E4FE8118}" destId="{04AF05BC-36F1-4A27-8B1C-36ADFE055F3A}" srcOrd="2" destOrd="0" presId="urn:microsoft.com/office/officeart/2005/8/layout/vList2"/>
    <dgm:cxn modelId="{20CBDA5F-DE5D-45B3-A00C-7448FE356972}" type="presParOf" srcId="{40125124-A534-4FA9-8497-1837E4FE8118}" destId="{1B57145C-1809-4E31-885E-31499094768C}" srcOrd="3" destOrd="0" presId="urn:microsoft.com/office/officeart/2005/8/layout/vList2"/>
    <dgm:cxn modelId="{0E514DDD-DB96-471E-81E5-A44180E2AD17}" type="presParOf" srcId="{40125124-A534-4FA9-8497-1837E4FE8118}" destId="{937FDF7D-6D6E-438F-99A4-B4A10181AEE1}"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ABA4E0EE-1ADD-4594-8879-EBC9215DA15F}" type="doc">
      <dgm:prSet loTypeId="urn:microsoft.com/office/officeart/2005/8/layout/vList2" loCatId="list" qsTypeId="urn:microsoft.com/office/officeart/2005/8/quickstyle/simple5" qsCatId="simple" csTypeId="urn:microsoft.com/office/officeart/2005/8/colors/colorful2" csCatId="colorful" phldr="1"/>
      <dgm:spPr/>
      <dgm:t>
        <a:bodyPr/>
        <a:lstStyle/>
        <a:p>
          <a:endParaRPr lang="en-US"/>
        </a:p>
      </dgm:t>
    </dgm:pt>
    <dgm:pt modelId="{2849FAEC-5908-4279-98FB-8E011BFC837C}">
      <dgm:prSet/>
      <dgm:spPr/>
      <dgm:t>
        <a:bodyPr/>
        <a:lstStyle/>
        <a:p>
          <a:r>
            <a:rPr lang="en-US"/>
            <a:t>Decide first what you want to know:</a:t>
          </a:r>
        </a:p>
      </dgm:t>
    </dgm:pt>
    <dgm:pt modelId="{DC2FB312-DF8D-49DE-BF8A-5B1018104A82}" type="parTrans" cxnId="{DF7DAF77-34B6-4761-B854-E9F100FE1831}">
      <dgm:prSet/>
      <dgm:spPr/>
      <dgm:t>
        <a:bodyPr/>
        <a:lstStyle/>
        <a:p>
          <a:endParaRPr lang="en-US"/>
        </a:p>
      </dgm:t>
    </dgm:pt>
    <dgm:pt modelId="{DDE7CA8D-EE1F-4E65-97B6-94072939C262}" type="sibTrans" cxnId="{DF7DAF77-34B6-4761-B854-E9F100FE1831}">
      <dgm:prSet/>
      <dgm:spPr/>
      <dgm:t>
        <a:bodyPr/>
        <a:lstStyle/>
        <a:p>
          <a:endParaRPr lang="en-US"/>
        </a:p>
      </dgm:t>
    </dgm:pt>
    <dgm:pt modelId="{07D83FB9-B72F-4FB8-9893-B2BDF07E4F1F}">
      <dgm:prSet/>
      <dgm:spPr/>
      <dgm:t>
        <a:bodyPr/>
        <a:lstStyle/>
        <a:p>
          <a:pPr>
            <a:buFont typeface="+mj-lt"/>
            <a:buAutoNum type="arabicPeriod"/>
          </a:pPr>
          <a:r>
            <a:rPr lang="en-GB" dirty="0"/>
            <a:t>The protected characteristic of gender reassignment</a:t>
          </a:r>
          <a:endParaRPr lang="en-US" dirty="0"/>
        </a:p>
      </dgm:t>
    </dgm:pt>
    <dgm:pt modelId="{09CA15EC-EC5F-4615-A039-B62867CB8B91}" type="parTrans" cxnId="{4A79FA90-F1A8-4B02-9377-36A3BF143B65}">
      <dgm:prSet/>
      <dgm:spPr/>
      <dgm:t>
        <a:bodyPr/>
        <a:lstStyle/>
        <a:p>
          <a:endParaRPr lang="en-US"/>
        </a:p>
      </dgm:t>
    </dgm:pt>
    <dgm:pt modelId="{C2958C3A-E319-4C2D-98F0-064D4FC92D51}" type="sibTrans" cxnId="{4A79FA90-F1A8-4B02-9377-36A3BF143B65}">
      <dgm:prSet/>
      <dgm:spPr/>
      <dgm:t>
        <a:bodyPr/>
        <a:lstStyle/>
        <a:p>
          <a:endParaRPr lang="en-US"/>
        </a:p>
      </dgm:t>
    </dgm:pt>
    <dgm:pt modelId="{AD7D038E-D6CA-4D70-BA57-312621F53B57}">
      <dgm:prSet/>
      <dgm:spPr/>
      <dgm:t>
        <a:bodyPr/>
        <a:lstStyle/>
        <a:p>
          <a:pPr>
            <a:buFont typeface="+mj-lt"/>
            <a:buAutoNum type="arabicPeriod"/>
          </a:pPr>
          <a:r>
            <a:rPr lang="en-GB" dirty="0"/>
            <a:t>Trans identification</a:t>
          </a:r>
          <a:endParaRPr lang="en-US" dirty="0"/>
        </a:p>
      </dgm:t>
    </dgm:pt>
    <dgm:pt modelId="{D2CCC33D-0771-4898-ACFC-C2A5FC8866EB}" type="parTrans" cxnId="{A05E09C9-91E8-494D-8330-F03EE8904D77}">
      <dgm:prSet/>
      <dgm:spPr/>
      <dgm:t>
        <a:bodyPr/>
        <a:lstStyle/>
        <a:p>
          <a:endParaRPr lang="en-US"/>
        </a:p>
      </dgm:t>
    </dgm:pt>
    <dgm:pt modelId="{65AD04E6-8F7A-4A09-9D24-4EDDFE28D9E8}" type="sibTrans" cxnId="{A05E09C9-91E8-494D-8330-F03EE8904D77}">
      <dgm:prSet/>
      <dgm:spPr/>
      <dgm:t>
        <a:bodyPr/>
        <a:lstStyle/>
        <a:p>
          <a:endParaRPr lang="en-US"/>
        </a:p>
      </dgm:t>
    </dgm:pt>
    <dgm:pt modelId="{5ADAA6EA-A31D-4A2A-9749-AF16D2D977EB}">
      <dgm:prSet/>
      <dgm:spPr/>
      <dgm:t>
        <a:bodyPr/>
        <a:lstStyle/>
        <a:p>
          <a:pPr>
            <a:buFont typeface="+mj-lt"/>
            <a:buAutoNum type="arabicPeriod"/>
          </a:pPr>
          <a:r>
            <a:rPr lang="en-GB" dirty="0"/>
            <a:t>Identification as trans and/or gender diverse.</a:t>
          </a:r>
          <a:endParaRPr lang="en-US" dirty="0"/>
        </a:p>
      </dgm:t>
    </dgm:pt>
    <dgm:pt modelId="{952680AE-B41B-4695-BA5B-021CD03C74CD}" type="parTrans" cxnId="{F0D4EE65-B267-4146-8855-8C830F03F072}">
      <dgm:prSet/>
      <dgm:spPr/>
      <dgm:t>
        <a:bodyPr/>
        <a:lstStyle/>
        <a:p>
          <a:endParaRPr lang="en-US"/>
        </a:p>
      </dgm:t>
    </dgm:pt>
    <dgm:pt modelId="{D319BD31-ACD5-4B2C-AC60-2EA513244624}" type="sibTrans" cxnId="{F0D4EE65-B267-4146-8855-8C830F03F072}">
      <dgm:prSet/>
      <dgm:spPr/>
      <dgm:t>
        <a:bodyPr/>
        <a:lstStyle/>
        <a:p>
          <a:endParaRPr lang="en-US"/>
        </a:p>
      </dgm:t>
    </dgm:pt>
    <dgm:pt modelId="{3511B9FB-07BE-4CF9-AED4-6F15EC4BFD58}" type="pres">
      <dgm:prSet presAssocID="{ABA4E0EE-1ADD-4594-8879-EBC9215DA15F}" presName="linear" presStyleCnt="0">
        <dgm:presLayoutVars>
          <dgm:animLvl val="lvl"/>
          <dgm:resizeHandles val="exact"/>
        </dgm:presLayoutVars>
      </dgm:prSet>
      <dgm:spPr/>
    </dgm:pt>
    <dgm:pt modelId="{1C046DAB-302E-4F5F-B2F5-A6D36E632F98}" type="pres">
      <dgm:prSet presAssocID="{2849FAEC-5908-4279-98FB-8E011BFC837C}" presName="parentText" presStyleLbl="node1" presStyleIdx="0" presStyleCnt="1">
        <dgm:presLayoutVars>
          <dgm:chMax val="0"/>
          <dgm:bulletEnabled val="1"/>
        </dgm:presLayoutVars>
      </dgm:prSet>
      <dgm:spPr/>
    </dgm:pt>
    <dgm:pt modelId="{E60A837B-53BD-4704-B1A2-0092820D9E32}" type="pres">
      <dgm:prSet presAssocID="{2849FAEC-5908-4279-98FB-8E011BFC837C}" presName="childText" presStyleLbl="revTx" presStyleIdx="0" presStyleCnt="1">
        <dgm:presLayoutVars>
          <dgm:bulletEnabled val="1"/>
        </dgm:presLayoutVars>
      </dgm:prSet>
      <dgm:spPr/>
    </dgm:pt>
  </dgm:ptLst>
  <dgm:cxnLst>
    <dgm:cxn modelId="{F0D4EE65-B267-4146-8855-8C830F03F072}" srcId="{2849FAEC-5908-4279-98FB-8E011BFC837C}" destId="{5ADAA6EA-A31D-4A2A-9749-AF16D2D977EB}" srcOrd="2" destOrd="0" parTransId="{952680AE-B41B-4695-BA5B-021CD03C74CD}" sibTransId="{D319BD31-ACD5-4B2C-AC60-2EA513244624}"/>
    <dgm:cxn modelId="{0D8AB147-983C-41DE-9ABA-7A352F5B672E}" type="presOf" srcId="{AD7D038E-D6CA-4D70-BA57-312621F53B57}" destId="{E60A837B-53BD-4704-B1A2-0092820D9E32}" srcOrd="0" destOrd="1" presId="urn:microsoft.com/office/officeart/2005/8/layout/vList2"/>
    <dgm:cxn modelId="{DF7DAF77-34B6-4761-B854-E9F100FE1831}" srcId="{ABA4E0EE-1ADD-4594-8879-EBC9215DA15F}" destId="{2849FAEC-5908-4279-98FB-8E011BFC837C}" srcOrd="0" destOrd="0" parTransId="{DC2FB312-DF8D-49DE-BF8A-5B1018104A82}" sibTransId="{DDE7CA8D-EE1F-4E65-97B6-94072939C262}"/>
    <dgm:cxn modelId="{4A79FA90-F1A8-4B02-9377-36A3BF143B65}" srcId="{2849FAEC-5908-4279-98FB-8E011BFC837C}" destId="{07D83FB9-B72F-4FB8-9893-B2BDF07E4F1F}" srcOrd="0" destOrd="0" parTransId="{09CA15EC-EC5F-4615-A039-B62867CB8B91}" sibTransId="{C2958C3A-E319-4C2D-98F0-064D4FC92D51}"/>
    <dgm:cxn modelId="{62C8DA96-088F-41F6-9D4E-29A1FCE5DB53}" type="presOf" srcId="{ABA4E0EE-1ADD-4594-8879-EBC9215DA15F}" destId="{3511B9FB-07BE-4CF9-AED4-6F15EC4BFD58}" srcOrd="0" destOrd="0" presId="urn:microsoft.com/office/officeart/2005/8/layout/vList2"/>
    <dgm:cxn modelId="{8A3325B1-6074-41CD-9FD8-0B64A0D2E579}" type="presOf" srcId="{07D83FB9-B72F-4FB8-9893-B2BDF07E4F1F}" destId="{E60A837B-53BD-4704-B1A2-0092820D9E32}" srcOrd="0" destOrd="0" presId="urn:microsoft.com/office/officeart/2005/8/layout/vList2"/>
    <dgm:cxn modelId="{45B9DCB9-34CA-47E3-935A-C14CE8C7D457}" type="presOf" srcId="{2849FAEC-5908-4279-98FB-8E011BFC837C}" destId="{1C046DAB-302E-4F5F-B2F5-A6D36E632F98}" srcOrd="0" destOrd="0" presId="urn:microsoft.com/office/officeart/2005/8/layout/vList2"/>
    <dgm:cxn modelId="{A05E09C9-91E8-494D-8330-F03EE8904D77}" srcId="{2849FAEC-5908-4279-98FB-8E011BFC837C}" destId="{AD7D038E-D6CA-4D70-BA57-312621F53B57}" srcOrd="1" destOrd="0" parTransId="{D2CCC33D-0771-4898-ACFC-C2A5FC8866EB}" sibTransId="{65AD04E6-8F7A-4A09-9D24-4EDDFE28D9E8}"/>
    <dgm:cxn modelId="{89DD5AF7-14B4-471C-B5F7-74EC695EA498}" type="presOf" srcId="{5ADAA6EA-A31D-4A2A-9749-AF16D2D977EB}" destId="{E60A837B-53BD-4704-B1A2-0092820D9E32}" srcOrd="0" destOrd="2" presId="urn:microsoft.com/office/officeart/2005/8/layout/vList2"/>
    <dgm:cxn modelId="{8C980F2D-9C01-42E6-8B66-BC55596A9CF7}" type="presParOf" srcId="{3511B9FB-07BE-4CF9-AED4-6F15EC4BFD58}" destId="{1C046DAB-302E-4F5F-B2F5-A6D36E632F98}" srcOrd="0" destOrd="0" presId="urn:microsoft.com/office/officeart/2005/8/layout/vList2"/>
    <dgm:cxn modelId="{0254AFA0-51A3-4445-BD76-7353F0CD81DC}" type="presParOf" srcId="{3511B9FB-07BE-4CF9-AED4-6F15EC4BFD58}" destId="{E60A837B-53BD-4704-B1A2-0092820D9E32}"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55D517-EBA3-4638-AF57-4F3E7DEE6535}">
      <dsp:nvSpPr>
        <dsp:cNvPr id="0" name=""/>
        <dsp:cNvSpPr/>
      </dsp:nvSpPr>
      <dsp:spPr>
        <a:xfrm>
          <a:off x="1333" y="110983"/>
          <a:ext cx="4682211" cy="297320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5683439-DB1D-4ADC-822D-2C0DEFF185D7}">
      <dsp:nvSpPr>
        <dsp:cNvPr id="0" name=""/>
        <dsp:cNvSpPr/>
      </dsp:nvSpPr>
      <dsp:spPr>
        <a:xfrm>
          <a:off x="521579" y="605216"/>
          <a:ext cx="4682211" cy="2973204"/>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7640" tIns="167640" rIns="167640" bIns="167640" numCol="1" spcCol="1270" anchor="ctr" anchorCtr="0">
          <a:noAutofit/>
        </a:bodyPr>
        <a:lstStyle/>
        <a:p>
          <a:pPr marL="0" lvl="0" indent="0" algn="ctr" defTabSz="1955800">
            <a:lnSpc>
              <a:spcPct val="90000"/>
            </a:lnSpc>
            <a:spcBef>
              <a:spcPct val="0"/>
            </a:spcBef>
            <a:spcAft>
              <a:spcPct val="35000"/>
            </a:spcAft>
            <a:buNone/>
          </a:pPr>
          <a:r>
            <a:rPr lang="en-US" sz="4400" kern="1200" dirty="0"/>
            <a:t>Loss of data on sex</a:t>
          </a:r>
        </a:p>
      </dsp:txBody>
      <dsp:txXfrm>
        <a:off x="608661" y="692298"/>
        <a:ext cx="4508047" cy="2799040"/>
      </dsp:txXfrm>
    </dsp:sp>
    <dsp:sp modelId="{64E81551-AC30-41A5-B5ED-1A3EE43ECBE3}">
      <dsp:nvSpPr>
        <dsp:cNvPr id="0" name=""/>
        <dsp:cNvSpPr/>
      </dsp:nvSpPr>
      <dsp:spPr>
        <a:xfrm>
          <a:off x="5724037" y="110983"/>
          <a:ext cx="4682211" cy="297320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2C57671-5954-44D5-951E-AA5508F2159E}">
      <dsp:nvSpPr>
        <dsp:cNvPr id="0" name=""/>
        <dsp:cNvSpPr/>
      </dsp:nvSpPr>
      <dsp:spPr>
        <a:xfrm>
          <a:off x="6244283" y="605216"/>
          <a:ext cx="4682211" cy="2973204"/>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7640" tIns="167640" rIns="167640" bIns="167640" numCol="1" spcCol="1270" anchor="ctr" anchorCtr="0">
          <a:noAutofit/>
        </a:bodyPr>
        <a:lstStyle/>
        <a:p>
          <a:pPr marL="0" lvl="0" indent="0" algn="ctr" defTabSz="1955800">
            <a:lnSpc>
              <a:spcPct val="90000"/>
            </a:lnSpc>
            <a:spcBef>
              <a:spcPct val="0"/>
            </a:spcBef>
            <a:spcAft>
              <a:spcPct val="35000"/>
            </a:spcAft>
            <a:buNone/>
          </a:pPr>
          <a:r>
            <a:rPr lang="en-US" sz="4400" kern="1200"/>
            <a:t>Questions over data collection on gender identity</a:t>
          </a:r>
        </a:p>
      </dsp:txBody>
      <dsp:txXfrm>
        <a:off x="6331365" y="692298"/>
        <a:ext cx="4508047" cy="279904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EB3FB6-A3B2-4570-BC15-4A99F306F1FD}">
      <dsp:nvSpPr>
        <dsp:cNvPr id="0" name=""/>
        <dsp:cNvSpPr/>
      </dsp:nvSpPr>
      <dsp:spPr>
        <a:xfrm>
          <a:off x="1283" y="0"/>
          <a:ext cx="5006206" cy="4351338"/>
        </a:xfrm>
        <a:prstGeom prst="rect">
          <a:avLst/>
        </a:prstGeom>
        <a:solidFill>
          <a:schemeClr val="accent5">
            <a:alpha val="90000"/>
            <a:tint val="40000"/>
            <a:hueOff val="0"/>
            <a:satOff val="0"/>
            <a:lumOff val="0"/>
            <a:alphaOff val="0"/>
          </a:schemeClr>
        </a:solidFill>
        <a:ln w="12700" cap="flat" cmpd="sng" algn="ctr">
          <a:solidFill>
            <a:schemeClr val="accent5">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390303" tIns="330200" rIns="390303" bIns="330200" numCol="1" spcCol="1270" anchor="t" anchorCtr="0">
          <a:noAutofit/>
        </a:bodyPr>
        <a:lstStyle/>
        <a:p>
          <a:pPr marL="0" lvl="0" indent="0" algn="l" defTabSz="1155700">
            <a:lnSpc>
              <a:spcPct val="90000"/>
            </a:lnSpc>
            <a:spcBef>
              <a:spcPct val="0"/>
            </a:spcBef>
            <a:spcAft>
              <a:spcPct val="35000"/>
            </a:spcAft>
            <a:buNone/>
          </a:pPr>
          <a:r>
            <a:rPr lang="en-US" sz="2600" b="0" i="0" kern="1200" dirty="0"/>
            <a:t>Identify trends and obstacles to accurate data collection on sex and on gender identity.</a:t>
          </a:r>
          <a:endParaRPr lang="en-US" sz="2600" kern="1200" dirty="0"/>
        </a:p>
      </dsp:txBody>
      <dsp:txXfrm>
        <a:off x="1283" y="1653508"/>
        <a:ext cx="5006206" cy="2610802"/>
      </dsp:txXfrm>
    </dsp:sp>
    <dsp:sp modelId="{9E4493CE-B19B-40AF-B4B9-A8219CD5166D}">
      <dsp:nvSpPr>
        <dsp:cNvPr id="0" name=""/>
        <dsp:cNvSpPr/>
      </dsp:nvSpPr>
      <dsp:spPr>
        <a:xfrm>
          <a:off x="1851685" y="435133"/>
          <a:ext cx="1305401" cy="1305401"/>
        </a:xfrm>
        <a:prstGeom prst="ellipse">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w="12700" cap="flat" cmpd="sng" algn="ctr">
          <a:solidFill>
            <a:schemeClr val="accent5">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101774" tIns="12700" rIns="101774" bIns="12700" numCol="1" spcCol="1270" anchor="ctr" anchorCtr="0">
          <a:noAutofit/>
        </a:bodyPr>
        <a:lstStyle/>
        <a:p>
          <a:pPr marL="0" lvl="0" indent="0" algn="ctr" defTabSz="2133600">
            <a:lnSpc>
              <a:spcPct val="90000"/>
            </a:lnSpc>
            <a:spcBef>
              <a:spcPct val="0"/>
            </a:spcBef>
            <a:spcAft>
              <a:spcPct val="35000"/>
            </a:spcAft>
            <a:buNone/>
          </a:pPr>
          <a:r>
            <a:rPr lang="en-US" sz="4800" kern="1200"/>
            <a:t>1</a:t>
          </a:r>
        </a:p>
      </dsp:txBody>
      <dsp:txXfrm>
        <a:off x="2042857" y="626305"/>
        <a:ext cx="923057" cy="923057"/>
      </dsp:txXfrm>
    </dsp:sp>
    <dsp:sp modelId="{A4A9FF9D-ED3C-46B8-87FA-6F10B41623C9}">
      <dsp:nvSpPr>
        <dsp:cNvPr id="0" name=""/>
        <dsp:cNvSpPr/>
      </dsp:nvSpPr>
      <dsp:spPr>
        <a:xfrm>
          <a:off x="1283" y="4351266"/>
          <a:ext cx="5006206" cy="72"/>
        </a:xfrm>
        <a:prstGeom prst="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w="12700" cap="flat" cmpd="sng" algn="ctr">
          <a:solidFill>
            <a:schemeClr val="accent5">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1A6FAA9E-F2D5-40A6-B28F-041B63D38EC9}">
      <dsp:nvSpPr>
        <dsp:cNvPr id="0" name=""/>
        <dsp:cNvSpPr/>
      </dsp:nvSpPr>
      <dsp:spPr>
        <a:xfrm>
          <a:off x="5508110" y="0"/>
          <a:ext cx="5006206" cy="4351338"/>
        </a:xfrm>
        <a:prstGeom prst="rect">
          <a:avLst/>
        </a:prstGeom>
        <a:solidFill>
          <a:schemeClr val="accent5">
            <a:alpha val="90000"/>
            <a:tint val="40000"/>
            <a:hueOff val="0"/>
            <a:satOff val="0"/>
            <a:lumOff val="0"/>
            <a:alphaOff val="0"/>
          </a:schemeClr>
        </a:solidFill>
        <a:ln w="12700" cap="flat" cmpd="sng" algn="ctr">
          <a:solidFill>
            <a:schemeClr val="accent5">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390303" tIns="330200" rIns="390303" bIns="330200" numCol="1" spcCol="1270" anchor="t" anchorCtr="0">
          <a:noAutofit/>
        </a:bodyPr>
        <a:lstStyle/>
        <a:p>
          <a:pPr marL="0" lvl="0" indent="0" algn="l" defTabSz="1155700">
            <a:lnSpc>
              <a:spcPct val="90000"/>
            </a:lnSpc>
            <a:spcBef>
              <a:spcPct val="0"/>
            </a:spcBef>
            <a:spcAft>
              <a:spcPct val="35000"/>
            </a:spcAft>
            <a:buNone/>
          </a:pPr>
          <a:r>
            <a:rPr lang="en-US" sz="2600" b="0" i="0" kern="1200" dirty="0"/>
            <a:t>Provide guidance for how to collect data on sex and gender identity.</a:t>
          </a:r>
          <a:endParaRPr lang="en-US" sz="2600" kern="1200" dirty="0"/>
        </a:p>
      </dsp:txBody>
      <dsp:txXfrm>
        <a:off x="5508110" y="1653508"/>
        <a:ext cx="5006206" cy="2610802"/>
      </dsp:txXfrm>
    </dsp:sp>
    <dsp:sp modelId="{6AB89793-3E38-4970-803B-6C862D711253}">
      <dsp:nvSpPr>
        <dsp:cNvPr id="0" name=""/>
        <dsp:cNvSpPr/>
      </dsp:nvSpPr>
      <dsp:spPr>
        <a:xfrm>
          <a:off x="7358512" y="435133"/>
          <a:ext cx="1305401" cy="1305401"/>
        </a:xfrm>
        <a:prstGeom prst="ellipse">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w="12700" cap="flat" cmpd="sng" algn="ctr">
          <a:solidFill>
            <a:schemeClr val="accent5">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101774" tIns="12700" rIns="101774" bIns="12700" numCol="1" spcCol="1270" anchor="ctr" anchorCtr="0">
          <a:noAutofit/>
        </a:bodyPr>
        <a:lstStyle/>
        <a:p>
          <a:pPr marL="0" lvl="0" indent="0" algn="ctr" defTabSz="2133600">
            <a:lnSpc>
              <a:spcPct val="90000"/>
            </a:lnSpc>
            <a:spcBef>
              <a:spcPct val="0"/>
            </a:spcBef>
            <a:spcAft>
              <a:spcPct val="35000"/>
            </a:spcAft>
            <a:buNone/>
          </a:pPr>
          <a:r>
            <a:rPr lang="en-US" sz="4800" kern="1200"/>
            <a:t>2</a:t>
          </a:r>
        </a:p>
      </dsp:txBody>
      <dsp:txXfrm>
        <a:off x="7549684" y="626305"/>
        <a:ext cx="923057" cy="923057"/>
      </dsp:txXfrm>
    </dsp:sp>
    <dsp:sp modelId="{00132DB6-16E5-4B51-8CE9-D7E889E12E92}">
      <dsp:nvSpPr>
        <dsp:cNvPr id="0" name=""/>
        <dsp:cNvSpPr/>
      </dsp:nvSpPr>
      <dsp:spPr>
        <a:xfrm>
          <a:off x="5508110" y="4351266"/>
          <a:ext cx="5006206" cy="72"/>
        </a:xfrm>
        <a:prstGeom prst="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w="12700" cap="flat" cmpd="sng" algn="ctr">
          <a:solidFill>
            <a:schemeClr val="accent5">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285AA3-5697-48CF-90B6-0E9D891ADFE1}">
      <dsp:nvSpPr>
        <dsp:cNvPr id="0" name=""/>
        <dsp:cNvSpPr/>
      </dsp:nvSpPr>
      <dsp:spPr>
        <a:xfrm>
          <a:off x="0" y="570270"/>
          <a:ext cx="6900512" cy="756000"/>
        </a:xfrm>
        <a:prstGeom prst="rect">
          <a:avLst/>
        </a:prstGeom>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59528EA-F923-4EE4-ACBE-4A81D867F498}">
      <dsp:nvSpPr>
        <dsp:cNvPr id="0" name=""/>
        <dsp:cNvSpPr/>
      </dsp:nvSpPr>
      <dsp:spPr>
        <a:xfrm>
          <a:off x="345025" y="127470"/>
          <a:ext cx="4830358" cy="885600"/>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1333500">
            <a:lnSpc>
              <a:spcPct val="90000"/>
            </a:lnSpc>
            <a:spcBef>
              <a:spcPct val="0"/>
            </a:spcBef>
            <a:spcAft>
              <a:spcPct val="35000"/>
            </a:spcAft>
            <a:buNone/>
          </a:pPr>
          <a:r>
            <a:rPr lang="en-US" sz="3000" kern="1200" dirty="0"/>
            <a:t>Research</a:t>
          </a:r>
        </a:p>
      </dsp:txBody>
      <dsp:txXfrm>
        <a:off x="388256" y="170701"/>
        <a:ext cx="4743896" cy="799138"/>
      </dsp:txXfrm>
    </dsp:sp>
    <dsp:sp modelId="{661764CB-8559-448B-837C-48CD3CCF40A3}">
      <dsp:nvSpPr>
        <dsp:cNvPr id="0" name=""/>
        <dsp:cNvSpPr/>
      </dsp:nvSpPr>
      <dsp:spPr>
        <a:xfrm>
          <a:off x="0" y="1931070"/>
          <a:ext cx="6900512" cy="756000"/>
        </a:xfrm>
        <a:prstGeom prst="rect">
          <a:avLst/>
        </a:prstGeom>
        <a:solidFill>
          <a:schemeClr val="lt1">
            <a:alpha val="90000"/>
            <a:hueOff val="0"/>
            <a:satOff val="0"/>
            <a:lumOff val="0"/>
            <a:alphaOff val="0"/>
          </a:schemeClr>
        </a:solidFill>
        <a:ln w="1905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FED0EF6-56B9-4D00-9264-DED9A4BDBC53}">
      <dsp:nvSpPr>
        <dsp:cNvPr id="0" name=""/>
        <dsp:cNvSpPr/>
      </dsp:nvSpPr>
      <dsp:spPr>
        <a:xfrm>
          <a:off x="345025" y="1488270"/>
          <a:ext cx="4830358" cy="885600"/>
        </a:xfrm>
        <a:prstGeom prst="round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1333500">
            <a:lnSpc>
              <a:spcPct val="90000"/>
            </a:lnSpc>
            <a:spcBef>
              <a:spcPct val="0"/>
            </a:spcBef>
            <a:spcAft>
              <a:spcPct val="35000"/>
            </a:spcAft>
            <a:buNone/>
          </a:pPr>
          <a:r>
            <a:rPr lang="en-US" sz="3000" kern="1200" dirty="0"/>
            <a:t>Equalities monitoring</a:t>
          </a:r>
        </a:p>
      </dsp:txBody>
      <dsp:txXfrm>
        <a:off x="388256" y="1531501"/>
        <a:ext cx="4743896" cy="799138"/>
      </dsp:txXfrm>
    </dsp:sp>
    <dsp:sp modelId="{C2A7D5F8-86C2-4617-AE1F-B84A43FC2387}">
      <dsp:nvSpPr>
        <dsp:cNvPr id="0" name=""/>
        <dsp:cNvSpPr/>
      </dsp:nvSpPr>
      <dsp:spPr>
        <a:xfrm>
          <a:off x="0" y="3291870"/>
          <a:ext cx="6900512" cy="756000"/>
        </a:xfrm>
        <a:prstGeom prst="rect">
          <a:avLst/>
        </a:prstGeom>
        <a:solidFill>
          <a:schemeClr val="lt1">
            <a:alpha val="90000"/>
            <a:hueOff val="0"/>
            <a:satOff val="0"/>
            <a:lumOff val="0"/>
            <a:alphaOff val="0"/>
          </a:schemeClr>
        </a:solidFill>
        <a:ln w="1905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4723810-F144-4E99-8164-E92EEFB34F81}">
      <dsp:nvSpPr>
        <dsp:cNvPr id="0" name=""/>
        <dsp:cNvSpPr/>
      </dsp:nvSpPr>
      <dsp:spPr>
        <a:xfrm>
          <a:off x="345025" y="2849070"/>
          <a:ext cx="4830358" cy="885600"/>
        </a:xfrm>
        <a:prstGeom prst="roundRect">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1333500">
            <a:lnSpc>
              <a:spcPct val="90000"/>
            </a:lnSpc>
            <a:spcBef>
              <a:spcPct val="0"/>
            </a:spcBef>
            <a:spcAft>
              <a:spcPct val="35000"/>
            </a:spcAft>
            <a:buNone/>
          </a:pPr>
          <a:r>
            <a:rPr lang="en-US" sz="3000" kern="1200"/>
            <a:t>Service provision and care</a:t>
          </a:r>
          <a:endParaRPr lang="en-US" sz="3000" kern="1200" dirty="0"/>
        </a:p>
      </dsp:txBody>
      <dsp:txXfrm>
        <a:off x="388256" y="2892301"/>
        <a:ext cx="4743896" cy="799138"/>
      </dsp:txXfrm>
    </dsp:sp>
    <dsp:sp modelId="{1265DE2E-68DD-4A22-9B2B-4C37F5C53A4C}">
      <dsp:nvSpPr>
        <dsp:cNvPr id="0" name=""/>
        <dsp:cNvSpPr/>
      </dsp:nvSpPr>
      <dsp:spPr>
        <a:xfrm>
          <a:off x="0" y="4652670"/>
          <a:ext cx="6900512" cy="756000"/>
        </a:xfrm>
        <a:prstGeom prst="rect">
          <a:avLst/>
        </a:prstGeom>
        <a:solidFill>
          <a:schemeClr val="lt1">
            <a:alpha val="90000"/>
            <a:hueOff val="0"/>
            <a:satOff val="0"/>
            <a:lumOff val="0"/>
            <a:alphaOff val="0"/>
          </a:schemeClr>
        </a:solidFill>
        <a:ln w="1905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8ECB81D-0C4F-437B-BA0B-F27FA33F8C89}">
      <dsp:nvSpPr>
        <dsp:cNvPr id="0" name=""/>
        <dsp:cNvSpPr/>
      </dsp:nvSpPr>
      <dsp:spPr>
        <a:xfrm>
          <a:off x="345025" y="4209870"/>
          <a:ext cx="4830358" cy="885600"/>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1333500">
            <a:lnSpc>
              <a:spcPct val="90000"/>
            </a:lnSpc>
            <a:spcBef>
              <a:spcPct val="0"/>
            </a:spcBef>
            <a:spcAft>
              <a:spcPct val="35000"/>
            </a:spcAft>
            <a:buNone/>
          </a:pPr>
          <a:r>
            <a:rPr lang="en-US" sz="3000" kern="1200" dirty="0"/>
            <a:t>Safeguarding</a:t>
          </a:r>
        </a:p>
      </dsp:txBody>
      <dsp:txXfrm>
        <a:off x="388256" y="4253101"/>
        <a:ext cx="4743896" cy="79913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1D801A-5216-416B-B316-E32DD6BD12D7}">
      <dsp:nvSpPr>
        <dsp:cNvPr id="0" name=""/>
        <dsp:cNvSpPr/>
      </dsp:nvSpPr>
      <dsp:spPr>
        <a:xfrm>
          <a:off x="0" y="706671"/>
          <a:ext cx="3073451" cy="1951641"/>
        </a:xfrm>
        <a:prstGeom prst="roundRect">
          <a:avLst>
            <a:gd name="adj" fmla="val 10000"/>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837FF45-5D29-4A2B-8120-B92827AD9083}">
      <dsp:nvSpPr>
        <dsp:cNvPr id="0" name=""/>
        <dsp:cNvSpPr/>
      </dsp:nvSpPr>
      <dsp:spPr>
        <a:xfrm>
          <a:off x="341494" y="1031091"/>
          <a:ext cx="3073451" cy="1951641"/>
        </a:xfrm>
        <a:prstGeom prst="roundRect">
          <a:avLst>
            <a:gd name="adj" fmla="val 10000"/>
          </a:avLst>
        </a:prstGeom>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a:t>Stakeholders recognised the importance of collecting data on sex</a:t>
          </a:r>
        </a:p>
      </dsp:txBody>
      <dsp:txXfrm>
        <a:off x="398656" y="1088253"/>
        <a:ext cx="2959127" cy="1837317"/>
      </dsp:txXfrm>
    </dsp:sp>
    <dsp:sp modelId="{051B7899-1798-4210-BCD7-2B168C319D64}">
      <dsp:nvSpPr>
        <dsp:cNvPr id="0" name=""/>
        <dsp:cNvSpPr/>
      </dsp:nvSpPr>
      <dsp:spPr>
        <a:xfrm>
          <a:off x="3756441" y="706671"/>
          <a:ext cx="3073451" cy="1951641"/>
        </a:xfrm>
        <a:prstGeom prst="roundRect">
          <a:avLst>
            <a:gd name="adj" fmla="val 10000"/>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9F40123-04AD-4717-B44B-8D66810CC14D}">
      <dsp:nvSpPr>
        <dsp:cNvPr id="0" name=""/>
        <dsp:cNvSpPr/>
      </dsp:nvSpPr>
      <dsp:spPr>
        <a:xfrm>
          <a:off x="4097935" y="1031091"/>
          <a:ext cx="3073451" cy="1951641"/>
        </a:xfrm>
        <a:prstGeom prst="roundRect">
          <a:avLst>
            <a:gd name="adj" fmla="val 10000"/>
          </a:avLst>
        </a:prstGeom>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a:t>Legal uncertainty was seen as a barrier</a:t>
          </a:r>
        </a:p>
      </dsp:txBody>
      <dsp:txXfrm>
        <a:off x="4155097" y="1088253"/>
        <a:ext cx="2959127" cy="1837317"/>
      </dsp:txXfrm>
    </dsp:sp>
    <dsp:sp modelId="{ED1F0F34-8797-4EDE-A4CF-2BC6A50F6FE7}">
      <dsp:nvSpPr>
        <dsp:cNvPr id="0" name=""/>
        <dsp:cNvSpPr/>
      </dsp:nvSpPr>
      <dsp:spPr>
        <a:xfrm>
          <a:off x="7512882" y="706671"/>
          <a:ext cx="3073451" cy="1951641"/>
        </a:xfrm>
        <a:prstGeom prst="roundRect">
          <a:avLst>
            <a:gd name="adj" fmla="val 10000"/>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10A6618-1A97-49DE-9877-BE99D6EED92B}">
      <dsp:nvSpPr>
        <dsp:cNvPr id="0" name=""/>
        <dsp:cNvSpPr/>
      </dsp:nvSpPr>
      <dsp:spPr>
        <a:xfrm>
          <a:off x="7854377" y="1031091"/>
          <a:ext cx="3073451" cy="1951641"/>
        </a:xfrm>
        <a:prstGeom prst="roundRect">
          <a:avLst>
            <a:gd name="adj" fmla="val 10000"/>
          </a:avLst>
        </a:prstGeom>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a:t>Government departments were interested in data on gender identity as a protected characteristic</a:t>
          </a:r>
        </a:p>
      </dsp:txBody>
      <dsp:txXfrm>
        <a:off x="7911539" y="1088253"/>
        <a:ext cx="2959127" cy="183731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6177DA-6652-4824-907B-221B2BE2A410}">
      <dsp:nvSpPr>
        <dsp:cNvPr id="0" name=""/>
        <dsp:cNvSpPr/>
      </dsp:nvSpPr>
      <dsp:spPr>
        <a:xfrm>
          <a:off x="1162225" y="1774"/>
          <a:ext cx="4648902" cy="1818804"/>
        </a:xfrm>
        <a:prstGeom prst="rect">
          <a:avLst/>
        </a:prstGeom>
        <a:solidFill>
          <a:schemeClr val="accent5">
            <a:hueOff val="0"/>
            <a:satOff val="0"/>
            <a:lumOff val="0"/>
            <a:alphaOff val="0"/>
          </a:schemeClr>
        </a:solidFill>
        <a:ln w="1905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0202" tIns="461976" rIns="90202" bIns="461976" numCol="1" spcCol="1270" anchor="ctr" anchorCtr="0">
          <a:noAutofit/>
        </a:bodyPr>
        <a:lstStyle/>
        <a:p>
          <a:pPr marL="0" lvl="0" indent="0" algn="l" defTabSz="1066800">
            <a:lnSpc>
              <a:spcPct val="90000"/>
            </a:lnSpc>
            <a:spcBef>
              <a:spcPct val="0"/>
            </a:spcBef>
            <a:spcAft>
              <a:spcPct val="35000"/>
            </a:spcAft>
            <a:buNone/>
          </a:pPr>
          <a:r>
            <a:rPr lang="en-US" sz="2400" kern="1200" dirty="0"/>
            <a:t>Collect sex by default</a:t>
          </a:r>
        </a:p>
      </dsp:txBody>
      <dsp:txXfrm>
        <a:off x="1162225" y="1774"/>
        <a:ext cx="4648902" cy="1818804"/>
      </dsp:txXfrm>
    </dsp:sp>
    <dsp:sp modelId="{DDA02A8C-0447-4425-B171-B09D3CD6E6AA}">
      <dsp:nvSpPr>
        <dsp:cNvPr id="0" name=""/>
        <dsp:cNvSpPr/>
      </dsp:nvSpPr>
      <dsp:spPr>
        <a:xfrm>
          <a:off x="0" y="1774"/>
          <a:ext cx="1162225" cy="1818804"/>
        </a:xfrm>
        <a:prstGeom prst="rect">
          <a:avLst/>
        </a:prstGeom>
        <a:solidFill>
          <a:schemeClr val="lt1">
            <a:hueOff val="0"/>
            <a:satOff val="0"/>
            <a:lumOff val="0"/>
            <a:alphaOff val="0"/>
          </a:schemeClr>
        </a:solidFill>
        <a:ln w="1905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1501" tIns="179657" rIns="61501" bIns="179657" numCol="1" spcCol="1270" anchor="ctr" anchorCtr="0">
          <a:noAutofit/>
        </a:bodyPr>
        <a:lstStyle/>
        <a:p>
          <a:pPr marL="0" lvl="0" indent="0" algn="ctr" defTabSz="1244600">
            <a:lnSpc>
              <a:spcPct val="90000"/>
            </a:lnSpc>
            <a:spcBef>
              <a:spcPct val="0"/>
            </a:spcBef>
            <a:spcAft>
              <a:spcPct val="35000"/>
            </a:spcAft>
            <a:buNone/>
          </a:pPr>
          <a:r>
            <a:rPr lang="en-US" sz="2800" kern="1200" dirty="0">
              <a:sym typeface="Wingdings" panose="05000000000000000000" pitchFamily="2" charset="2"/>
            </a:rPr>
            <a:t></a:t>
          </a:r>
          <a:endParaRPr lang="en-US" sz="2800" kern="1200" dirty="0"/>
        </a:p>
      </dsp:txBody>
      <dsp:txXfrm>
        <a:off x="0" y="1774"/>
        <a:ext cx="1162225" cy="1818804"/>
      </dsp:txXfrm>
    </dsp:sp>
    <dsp:sp modelId="{7D4ADF8B-150E-4D14-B19A-A7B21FF2E8E1}">
      <dsp:nvSpPr>
        <dsp:cNvPr id="0" name=""/>
        <dsp:cNvSpPr/>
      </dsp:nvSpPr>
      <dsp:spPr>
        <a:xfrm>
          <a:off x="1162225" y="1929707"/>
          <a:ext cx="4648902" cy="1818804"/>
        </a:xfrm>
        <a:prstGeom prst="rect">
          <a:avLst/>
        </a:prstGeom>
        <a:solidFill>
          <a:schemeClr val="accent5">
            <a:hueOff val="-6076075"/>
            <a:satOff val="-413"/>
            <a:lumOff val="981"/>
            <a:alphaOff val="0"/>
          </a:schemeClr>
        </a:solidFill>
        <a:ln w="19050" cap="flat" cmpd="sng" algn="ctr">
          <a:solidFill>
            <a:schemeClr val="accent5">
              <a:hueOff val="-6076075"/>
              <a:satOff val="-413"/>
              <a:lumOff val="98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0202" tIns="461976" rIns="90202" bIns="461976" numCol="1" spcCol="1270" anchor="ctr" anchorCtr="0">
          <a:noAutofit/>
        </a:bodyPr>
        <a:lstStyle/>
        <a:p>
          <a:pPr marL="0" lvl="0" indent="0" algn="l" defTabSz="1066800">
            <a:lnSpc>
              <a:spcPct val="90000"/>
            </a:lnSpc>
            <a:spcBef>
              <a:spcPct val="0"/>
            </a:spcBef>
            <a:spcAft>
              <a:spcPct val="35000"/>
            </a:spcAft>
            <a:buNone/>
          </a:pPr>
          <a:r>
            <a:rPr lang="en-US" sz="2400" kern="1200" dirty="0"/>
            <a:t>Collect trans status as a distinct variable </a:t>
          </a:r>
        </a:p>
      </dsp:txBody>
      <dsp:txXfrm>
        <a:off x="1162225" y="1929707"/>
        <a:ext cx="4648902" cy="1818804"/>
      </dsp:txXfrm>
    </dsp:sp>
    <dsp:sp modelId="{FDFA76E6-A164-473C-9691-977F7A44E9E3}">
      <dsp:nvSpPr>
        <dsp:cNvPr id="0" name=""/>
        <dsp:cNvSpPr/>
      </dsp:nvSpPr>
      <dsp:spPr>
        <a:xfrm>
          <a:off x="0" y="1929707"/>
          <a:ext cx="1162225" cy="1818804"/>
        </a:xfrm>
        <a:prstGeom prst="rect">
          <a:avLst/>
        </a:prstGeom>
        <a:solidFill>
          <a:schemeClr val="lt1">
            <a:hueOff val="0"/>
            <a:satOff val="0"/>
            <a:lumOff val="0"/>
            <a:alphaOff val="0"/>
          </a:schemeClr>
        </a:solidFill>
        <a:ln w="19050" cap="flat" cmpd="sng" algn="ctr">
          <a:solidFill>
            <a:schemeClr val="accent5">
              <a:hueOff val="-6076075"/>
              <a:satOff val="-413"/>
              <a:lumOff val="981"/>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1501" tIns="179657" rIns="61501" bIns="179657" numCol="1" spcCol="1270" anchor="ctr" anchorCtr="0">
          <a:noAutofit/>
        </a:bodyPr>
        <a:lstStyle/>
        <a:p>
          <a:pPr marL="0" lvl="0" indent="0" algn="ctr" defTabSz="1244600">
            <a:lnSpc>
              <a:spcPct val="90000"/>
            </a:lnSpc>
            <a:spcBef>
              <a:spcPct val="0"/>
            </a:spcBef>
            <a:spcAft>
              <a:spcPct val="35000"/>
            </a:spcAft>
            <a:buNone/>
          </a:pPr>
          <a:r>
            <a:rPr lang="en-US" sz="2800" kern="1200" dirty="0">
              <a:sym typeface="Wingdings" panose="05000000000000000000" pitchFamily="2" charset="2"/>
            </a:rPr>
            <a:t></a:t>
          </a:r>
          <a:endParaRPr lang="en-US" sz="2800" kern="1200" dirty="0"/>
        </a:p>
      </dsp:txBody>
      <dsp:txXfrm>
        <a:off x="0" y="1929707"/>
        <a:ext cx="1162225" cy="1818804"/>
      </dsp:txXfrm>
    </dsp:sp>
    <dsp:sp modelId="{90A7CDAF-C3E4-4B74-B2FC-30EB54A31E1A}">
      <dsp:nvSpPr>
        <dsp:cNvPr id="0" name=""/>
        <dsp:cNvSpPr/>
      </dsp:nvSpPr>
      <dsp:spPr>
        <a:xfrm>
          <a:off x="1162225" y="3857640"/>
          <a:ext cx="4648902" cy="1818804"/>
        </a:xfrm>
        <a:prstGeom prst="rect">
          <a:avLst/>
        </a:prstGeom>
        <a:solidFill>
          <a:schemeClr val="accent5">
            <a:hueOff val="-12152150"/>
            <a:satOff val="-826"/>
            <a:lumOff val="1961"/>
            <a:alphaOff val="0"/>
          </a:schemeClr>
        </a:solidFill>
        <a:ln w="19050" cap="flat" cmpd="sng" algn="ctr">
          <a:solidFill>
            <a:schemeClr val="accent5">
              <a:hueOff val="-12152150"/>
              <a:satOff val="-826"/>
              <a:lumOff val="196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0202" tIns="461976" rIns="90202" bIns="461976" numCol="1" spcCol="1270" anchor="ctr" anchorCtr="0">
          <a:noAutofit/>
        </a:bodyPr>
        <a:lstStyle/>
        <a:p>
          <a:pPr marL="0" lvl="0" indent="0" algn="l" defTabSz="1066800">
            <a:lnSpc>
              <a:spcPct val="90000"/>
            </a:lnSpc>
            <a:spcBef>
              <a:spcPct val="0"/>
            </a:spcBef>
            <a:spcAft>
              <a:spcPct val="35000"/>
            </a:spcAft>
            <a:buNone/>
          </a:pPr>
          <a:r>
            <a:rPr lang="en-US" sz="2400" kern="1200" dirty="0"/>
            <a:t>Do not muddle sex and gender identity </a:t>
          </a:r>
        </a:p>
      </dsp:txBody>
      <dsp:txXfrm>
        <a:off x="1162225" y="3857640"/>
        <a:ext cx="4648902" cy="1818804"/>
      </dsp:txXfrm>
    </dsp:sp>
    <dsp:sp modelId="{C1DE2A57-7F8E-4968-9FA6-277C7135E9ED}">
      <dsp:nvSpPr>
        <dsp:cNvPr id="0" name=""/>
        <dsp:cNvSpPr/>
      </dsp:nvSpPr>
      <dsp:spPr>
        <a:xfrm>
          <a:off x="0" y="3857640"/>
          <a:ext cx="1162225" cy="1818804"/>
        </a:xfrm>
        <a:prstGeom prst="rect">
          <a:avLst/>
        </a:prstGeom>
        <a:solidFill>
          <a:schemeClr val="lt1">
            <a:hueOff val="0"/>
            <a:satOff val="0"/>
            <a:lumOff val="0"/>
            <a:alphaOff val="0"/>
          </a:schemeClr>
        </a:solidFill>
        <a:ln w="19050" cap="flat" cmpd="sng" algn="ctr">
          <a:solidFill>
            <a:schemeClr val="accent5">
              <a:hueOff val="-12152150"/>
              <a:satOff val="-826"/>
              <a:lumOff val="1961"/>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1501" tIns="179657" rIns="61501" bIns="179657" numCol="1" spcCol="1270" anchor="ctr" anchorCtr="0">
          <a:noAutofit/>
        </a:bodyPr>
        <a:lstStyle/>
        <a:p>
          <a:pPr marL="0" lvl="0" indent="0" algn="ctr" defTabSz="1244600">
            <a:lnSpc>
              <a:spcPct val="90000"/>
            </a:lnSpc>
            <a:spcBef>
              <a:spcPct val="0"/>
            </a:spcBef>
            <a:spcAft>
              <a:spcPct val="35000"/>
            </a:spcAft>
            <a:buNone/>
          </a:pPr>
          <a:r>
            <a:rPr lang="en-US" sz="2800" kern="1200" dirty="0">
              <a:sym typeface="Wingdings" panose="05000000000000000000" pitchFamily="2" charset="2"/>
            </a:rPr>
            <a:t></a:t>
          </a:r>
          <a:endParaRPr lang="en-US" sz="2800" kern="1200" dirty="0"/>
        </a:p>
      </dsp:txBody>
      <dsp:txXfrm>
        <a:off x="0" y="3857640"/>
        <a:ext cx="1162225" cy="181880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519898-9A2F-40D1-A277-2F9B667C7472}">
      <dsp:nvSpPr>
        <dsp:cNvPr id="0" name=""/>
        <dsp:cNvSpPr/>
      </dsp:nvSpPr>
      <dsp:spPr>
        <a:xfrm>
          <a:off x="0" y="17309"/>
          <a:ext cx="6253721" cy="1597050"/>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l" defTabSz="1778000">
            <a:lnSpc>
              <a:spcPct val="90000"/>
            </a:lnSpc>
            <a:spcBef>
              <a:spcPct val="0"/>
            </a:spcBef>
            <a:spcAft>
              <a:spcPct val="35000"/>
            </a:spcAft>
            <a:buNone/>
          </a:pPr>
          <a:r>
            <a:rPr lang="en-GB" sz="4000" b="1" kern="1200"/>
            <a:t>What is your sex?</a:t>
          </a:r>
          <a:endParaRPr lang="en-US" sz="4000" kern="1200"/>
        </a:p>
      </dsp:txBody>
      <dsp:txXfrm>
        <a:off x="77962" y="95271"/>
        <a:ext cx="6097797" cy="1441126"/>
      </dsp:txXfrm>
    </dsp:sp>
    <dsp:sp modelId="{6AFA40C1-48EA-43BA-A657-4E94AA23B963}">
      <dsp:nvSpPr>
        <dsp:cNvPr id="0" name=""/>
        <dsp:cNvSpPr/>
      </dsp:nvSpPr>
      <dsp:spPr>
        <a:xfrm>
          <a:off x="0" y="1729560"/>
          <a:ext cx="6253721" cy="1597050"/>
        </a:xfrm>
        <a:prstGeom prst="roundRect">
          <a:avLst/>
        </a:prstGeom>
        <a:solidFill>
          <a:schemeClr val="accent5">
            <a:hueOff val="-6076075"/>
            <a:satOff val="-413"/>
            <a:lumOff val="98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l" defTabSz="1778000">
            <a:lnSpc>
              <a:spcPct val="90000"/>
            </a:lnSpc>
            <a:spcBef>
              <a:spcPct val="0"/>
            </a:spcBef>
            <a:spcAft>
              <a:spcPct val="35000"/>
            </a:spcAft>
            <a:buNone/>
          </a:pPr>
          <a:r>
            <a:rPr lang="en-GB" sz="4000" b="1" kern="1200"/>
            <a:t>Response categories: Female, Male</a:t>
          </a:r>
          <a:endParaRPr lang="en-US" sz="4000" kern="1200"/>
        </a:p>
      </dsp:txBody>
      <dsp:txXfrm>
        <a:off x="77962" y="1807522"/>
        <a:ext cx="6097797" cy="1441126"/>
      </dsp:txXfrm>
    </dsp:sp>
    <dsp:sp modelId="{068558EE-C6CE-4623-A440-B6423BB3BBEF}">
      <dsp:nvSpPr>
        <dsp:cNvPr id="0" name=""/>
        <dsp:cNvSpPr/>
      </dsp:nvSpPr>
      <dsp:spPr>
        <a:xfrm>
          <a:off x="0" y="3441810"/>
          <a:ext cx="6253721" cy="1597050"/>
        </a:xfrm>
        <a:prstGeom prst="roundRect">
          <a:avLst/>
        </a:prstGeom>
        <a:solidFill>
          <a:schemeClr val="accent5">
            <a:hueOff val="-12152150"/>
            <a:satOff val="-826"/>
            <a:lumOff val="196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l" defTabSz="1778000">
            <a:lnSpc>
              <a:spcPct val="90000"/>
            </a:lnSpc>
            <a:spcBef>
              <a:spcPct val="0"/>
            </a:spcBef>
            <a:spcAft>
              <a:spcPct val="35000"/>
            </a:spcAft>
            <a:buNone/>
          </a:pPr>
          <a:r>
            <a:rPr lang="en-GB" sz="4000" b="1" kern="1200"/>
            <a:t>Guidance: ‘This question is about your sex at birth’</a:t>
          </a:r>
          <a:endParaRPr lang="en-US" sz="4000" kern="1200"/>
        </a:p>
      </dsp:txBody>
      <dsp:txXfrm>
        <a:off x="77962" y="3519772"/>
        <a:ext cx="6097797" cy="144112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8B2787-D6C7-4EAE-BD9E-B279749A24AC}">
      <dsp:nvSpPr>
        <dsp:cNvPr id="0" name=""/>
        <dsp:cNvSpPr/>
      </dsp:nvSpPr>
      <dsp:spPr>
        <a:xfrm>
          <a:off x="0" y="901784"/>
          <a:ext cx="6253721" cy="1034280"/>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kern="1200"/>
            <a:t>Sex, for the purposes of EA2010, means biological sex</a:t>
          </a:r>
        </a:p>
      </dsp:txBody>
      <dsp:txXfrm>
        <a:off x="50489" y="952273"/>
        <a:ext cx="6152743" cy="933302"/>
      </dsp:txXfrm>
    </dsp:sp>
    <dsp:sp modelId="{04AF05BC-36F1-4A27-8B1C-36ADFE055F3A}">
      <dsp:nvSpPr>
        <dsp:cNvPr id="0" name=""/>
        <dsp:cNvSpPr/>
      </dsp:nvSpPr>
      <dsp:spPr>
        <a:xfrm>
          <a:off x="0" y="2010945"/>
          <a:ext cx="6253721" cy="1034280"/>
        </a:xfrm>
        <a:prstGeom prst="roundRect">
          <a:avLst/>
        </a:prstGeom>
        <a:solidFill>
          <a:schemeClr val="accent5">
            <a:hueOff val="-6076075"/>
            <a:satOff val="-413"/>
            <a:lumOff val="98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kern="1200"/>
            <a:t>Data collection to uphold PSED must be on biological sex</a:t>
          </a:r>
        </a:p>
      </dsp:txBody>
      <dsp:txXfrm>
        <a:off x="50489" y="2061434"/>
        <a:ext cx="6152743" cy="933302"/>
      </dsp:txXfrm>
    </dsp:sp>
    <dsp:sp modelId="{937FDF7D-6D6E-438F-99A4-B4A10181AEE1}">
      <dsp:nvSpPr>
        <dsp:cNvPr id="0" name=""/>
        <dsp:cNvSpPr/>
      </dsp:nvSpPr>
      <dsp:spPr>
        <a:xfrm>
          <a:off x="0" y="3120104"/>
          <a:ext cx="6253721" cy="1034280"/>
        </a:xfrm>
        <a:prstGeom prst="roundRect">
          <a:avLst/>
        </a:prstGeom>
        <a:solidFill>
          <a:schemeClr val="accent5">
            <a:hueOff val="-12152150"/>
            <a:satOff val="-826"/>
            <a:lumOff val="196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kern="1200"/>
            <a:t>Addendum to review: https://sullivanreview.uk/addendum.php</a:t>
          </a:r>
        </a:p>
      </dsp:txBody>
      <dsp:txXfrm>
        <a:off x="50489" y="3170593"/>
        <a:ext cx="6152743" cy="933302"/>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046DAB-302E-4F5F-B2F5-A6D36E632F98}">
      <dsp:nvSpPr>
        <dsp:cNvPr id="0" name=""/>
        <dsp:cNvSpPr/>
      </dsp:nvSpPr>
      <dsp:spPr>
        <a:xfrm>
          <a:off x="0" y="8919"/>
          <a:ext cx="10515600" cy="1228500"/>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90500" tIns="190500" rIns="190500" bIns="190500" numCol="1" spcCol="1270" anchor="ctr" anchorCtr="0">
          <a:noAutofit/>
        </a:bodyPr>
        <a:lstStyle/>
        <a:p>
          <a:pPr marL="0" lvl="0" indent="0" algn="l" defTabSz="2222500">
            <a:lnSpc>
              <a:spcPct val="90000"/>
            </a:lnSpc>
            <a:spcBef>
              <a:spcPct val="0"/>
            </a:spcBef>
            <a:spcAft>
              <a:spcPct val="35000"/>
            </a:spcAft>
            <a:buNone/>
          </a:pPr>
          <a:r>
            <a:rPr lang="en-US" sz="5000" kern="1200"/>
            <a:t>Decide first what you want to know:</a:t>
          </a:r>
        </a:p>
      </dsp:txBody>
      <dsp:txXfrm>
        <a:off x="59970" y="68889"/>
        <a:ext cx="10395660" cy="1108560"/>
      </dsp:txXfrm>
    </dsp:sp>
    <dsp:sp modelId="{E60A837B-53BD-4704-B1A2-0092820D9E32}">
      <dsp:nvSpPr>
        <dsp:cNvPr id="0" name=""/>
        <dsp:cNvSpPr/>
      </dsp:nvSpPr>
      <dsp:spPr>
        <a:xfrm>
          <a:off x="0" y="1237419"/>
          <a:ext cx="10515600" cy="310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63500" rIns="355600" bIns="63500" numCol="1" spcCol="1270" anchor="t" anchorCtr="0">
          <a:noAutofit/>
        </a:bodyPr>
        <a:lstStyle/>
        <a:p>
          <a:pPr marL="285750" lvl="1" indent="-285750" algn="l" defTabSz="1733550">
            <a:lnSpc>
              <a:spcPct val="90000"/>
            </a:lnSpc>
            <a:spcBef>
              <a:spcPct val="0"/>
            </a:spcBef>
            <a:spcAft>
              <a:spcPct val="20000"/>
            </a:spcAft>
            <a:buFont typeface="+mj-lt"/>
            <a:buAutoNum type="arabicPeriod"/>
          </a:pPr>
          <a:r>
            <a:rPr lang="en-GB" sz="3900" kern="1200" dirty="0"/>
            <a:t>The protected characteristic of gender reassignment</a:t>
          </a:r>
          <a:endParaRPr lang="en-US" sz="3900" kern="1200" dirty="0"/>
        </a:p>
        <a:p>
          <a:pPr marL="285750" lvl="1" indent="-285750" algn="l" defTabSz="1733550">
            <a:lnSpc>
              <a:spcPct val="90000"/>
            </a:lnSpc>
            <a:spcBef>
              <a:spcPct val="0"/>
            </a:spcBef>
            <a:spcAft>
              <a:spcPct val="20000"/>
            </a:spcAft>
            <a:buFont typeface="+mj-lt"/>
            <a:buAutoNum type="arabicPeriod"/>
          </a:pPr>
          <a:r>
            <a:rPr lang="en-GB" sz="3900" kern="1200" dirty="0"/>
            <a:t>Trans identification</a:t>
          </a:r>
          <a:endParaRPr lang="en-US" sz="3900" kern="1200" dirty="0"/>
        </a:p>
        <a:p>
          <a:pPr marL="285750" lvl="1" indent="-285750" algn="l" defTabSz="1733550">
            <a:lnSpc>
              <a:spcPct val="90000"/>
            </a:lnSpc>
            <a:spcBef>
              <a:spcPct val="0"/>
            </a:spcBef>
            <a:spcAft>
              <a:spcPct val="20000"/>
            </a:spcAft>
            <a:buFont typeface="+mj-lt"/>
            <a:buAutoNum type="arabicPeriod"/>
          </a:pPr>
          <a:r>
            <a:rPr lang="en-GB" sz="3900" kern="1200" dirty="0"/>
            <a:t>Identification as trans and/or gender diverse.</a:t>
          </a:r>
          <a:endParaRPr lang="en-US" sz="3900" kern="1200" dirty="0"/>
        </a:p>
      </dsp:txBody>
      <dsp:txXfrm>
        <a:off x="0" y="1237419"/>
        <a:ext cx="10515600" cy="3105000"/>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6/7/layout/BasicLinearProcessNumbered">
  <dgm:title val="Basic Linear Process Numbered"/>
  <dgm:desc val="Used to show a progression; a timeline; sequential steps in a task, process, or workflow; or to emphasize movement or direction. Automatic numbers have been introduced to show the steps of the process which appears in a circle. Level 1 and Level 2 text appear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1</a:t>
              </a:r>
            </a:p>
          </dgm:t>
        </dgm:pt>
        <dgm:pt modelId="201" type="sibTrans" cxnId="5">
          <dgm:prSet phldrT="2"/>
          <dgm:t>
            <a:bodyPr/>
            <a:lstStyle/>
            <a:p>
              <a:r>
                <a:t>2</a:t>
              </a:r>
            </a:p>
          </dgm:t>
        </dgm:pt>
        <dgm:pt modelId="301" type="sibTrans" cxnId="6">
          <dgm:prSet phldrT="3"/>
          <dgm:t>
            <a:bodyPr/>
            <a:lstStyle/>
            <a:p>
              <a:r>
                <a:t>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1"/>
      <dgm:constr type="primFontSz" for="des" forName="sibTransNodeCircle" op="equ"/>
      <dgm:constr type="primFontSz" for="des" forName="nodeText" op="equ"/>
      <dgm:constr type="h" for="des" forName="sibTransNodeCircle" op="equ"/>
      <dgm:constr type="w" for="des" forName="sibTransNodeCircle" op="equ"/>
    </dgm:constrLst>
    <dgm:ruleLst>
      <dgm:rule type="h" val="NaN" fact="1.2" max="NaN"/>
    </dgm:ruleLst>
    <dgm:forEach name="Name4" axis="ch" ptType="node">
      <dgm:layoutNode name="compositeNode">
        <dgm:varLst>
          <dgm:bulletEnabled val="1"/>
        </dgm:varLst>
        <dgm:alg type="composite"/>
        <dgm:constrLst>
          <dgm:constr type="h" refType="w" op="lte" fact="1.4"/>
          <dgm:constr type="w" for="ch" forName="bgRect" refType="w"/>
          <dgm:constr type="h" for="ch" forName="bgRect" refType="h"/>
          <dgm:constr type="t" for="ch" forName="bgRect"/>
          <dgm:constr type="l" for="ch" forName="bgRect"/>
          <dgm:constr type="h" for="ch" forName="sibTransNodeCircle" refType="h" refFor="ch" refForName="bgRect" fact="0.3"/>
          <dgm:constr type="w" for="ch" forName="sibTransNodeCircle" refType="h" refFor="ch" refForName="sibTransNodeCircle"/>
          <dgm:constr type="ctrX" for="ch" forName="sibTransNodeCircle" refType="w" fact="0.5"/>
          <dgm:constr type="ctrY" for="ch" forName="sibTransNodeCircle" refType="h" fact="0.25"/>
          <dgm:constr type="r" for="ch" forName="nodeText" refType="r" refFor="ch" refForName="bgRect"/>
          <dgm:constr type="h" for="ch" forName="nodeText" refType="h" refFor="ch" refForName="bgRect" fact="0.6"/>
          <dgm:constr type="t" for="ch" forName="nodeText" refType="h" refFor="ch" refForName="bgRect" fact="0.38"/>
          <dgm:constr type="b" for="ch" forName="bottomLine" refType="b" refFor="ch" refForName="bgRect"/>
          <dgm:constr type="w" for="ch" forName="bottomLine" refType="w" refFor="ch" refForName="bgRect"/>
          <dgm:constr type="h" for="ch" forName="bottomLine" val="0.002"/>
        </dgm:constrLst>
        <dgm:ruleLst/>
        <dgm:layoutNode name="bgRect" styleLbl="bgAccFollowNode1">
          <dgm:alg type="sp"/>
          <dgm:shape xmlns:r="http://schemas.openxmlformats.org/officeDocument/2006/relationships" type="rect" r:blip="">
            <dgm:adjLst/>
          </dgm:shape>
          <dgm:presOf axis="self"/>
          <dgm:constrLst/>
          <dgm:ruleLst/>
        </dgm:layoutNode>
        <dgm:forEach name="Name19" axis="followSib" ptType="sibTrans" hideLastTrans="0" cnt="1">
          <dgm:layoutNode name="sibTransNodeCircle" styleLbl="alignNode1">
            <dgm:varLst>
              <dgm:chMax val="0"/>
              <dgm:bulletEnabled/>
            </dgm:varLst>
            <dgm:presOf axis="self" ptType="sibTrans"/>
            <dgm:alg type="tx">
              <dgm:param type="txAnchorVert" val="mid"/>
              <dgm:param type="txAnchorHorzCh" val="ctr"/>
            </dgm:alg>
            <dgm:shape xmlns:r="http://schemas.openxmlformats.org/officeDocument/2006/relationships" type="ellipse" r:blip="">
              <dgm:adjLst/>
            </dgm:shape>
            <dgm:constrLst>
              <dgm:constr type="w" refType="h" op="lte"/>
              <dgm:constr type="primFontSz" val="48"/>
              <dgm:constr type="tMarg" val="1"/>
              <dgm:constr type="lMarg" refType="w" fact="0.221"/>
              <dgm:constr type="rMarg" refType="w" fact="0.221"/>
              <dgm:constr type="bMarg" val="1"/>
            </dgm:constrLst>
            <dgm:ruleLst>
              <dgm:rule type="primFontSz" val="14" fact="NaN" max="NaN"/>
            </dgm:ruleLst>
          </dgm:layoutNode>
        </dgm:forEach>
        <dgm:layoutNode name="bottomLine" styleLbl="alignNode1">
          <dgm:varLst/>
          <dgm:presOf/>
          <dgm:alg type="sp"/>
          <dgm:shape xmlns:r="http://schemas.openxmlformats.org/officeDocument/2006/relationships" type="rect" r:blip="">
            <dgm:adjLst/>
          </dgm:shape>
          <dgm:constrLst/>
          <dgm:ruleLst/>
        </dgm:layoutNode>
        <dgm:layoutNode name="nodeText" styleLbl="bgAccFollowNode1" moveWith="bgRect">
          <dgm:varLst>
            <dgm:bulletEnabled val="1"/>
          </dgm:varLst>
          <dgm:alg type="tx">
            <dgm:param type="parTxLTRAlign" val="l"/>
            <dgm:param type="parTxRTLAlign" val="r"/>
            <dgm:param type="txAnchorVert" val="t"/>
          </dgm:alg>
          <dgm:shape xmlns:r="http://schemas.openxmlformats.org/officeDocument/2006/relationships" type="rect" r:blip="" zOrderOff="-1" hideGeom="1">
            <dgm:adjLst/>
          </dgm:shape>
          <dgm:presOf axis="desOrSelf" ptType="node"/>
          <dgm:constrLst>
            <dgm:constr type="primFontSz" val="26"/>
            <dgm:constr type="tMarg" val="26"/>
            <dgm:constr type="lMarg" refType="w" fact="0.221"/>
            <dgm:constr type="rMarg" refType="w" fact="0.221"/>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0">
            <a:buAutoNum type="arabicParenBoth"/>
          </dgm1611:buPr>
        </dgm1611:autoBuNodeInfo>
      </dgm1611:autoBuNodeInfoLst>
    </a:ext>
  </dgm:extLst>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16/7/layout/VerticalHollowActionList">
  <dgm:title val="Vertical Hollow Action List"/>
  <dgm:desc val="Use to show non-sequential or grouped lists of information. Works well with large amounts of text. All text has the same level of emphasis, and direction is not implied."/>
  <dgm:catLst>
    <dgm:cat type="list"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 modelId="5">
          <dgm:prSet phldr="1"/>
        </dgm:pt>
        <dgm:pt modelId="51">
          <dgm:prSet phldr="1"/>
        </dgm:pt>
      </dgm:ptLst>
      <dgm:cxnLst>
        <dgm:cxn modelId="4" srcId="0" destId="1" srcOrd="0" destOrd="0"/>
        <dgm:cxn modelId="5" srcId="0" destId="2" srcOrd="1" destOrd="0"/>
        <dgm:cxn modelId="6" srcId="0" destId="3" srcOrd="2" destOrd="0"/>
        <dgm:cxn modelId="7" srcId="0" destId="4" srcOrd="3" destOrd="0"/>
        <dgm:cxn modelId="8" srcId="0" destId="5" srcOrd="4" destOrd="0"/>
        <dgm:cxn modelId="13" srcId="1" destId="11" srcOrd="0" destOrd="0"/>
        <dgm:cxn modelId="23" srcId="2" destId="21" srcOrd="0" destOrd="0"/>
        <dgm:cxn modelId="33" srcId="3" destId="31" srcOrd="0" destOrd="0"/>
        <dgm:cxn modelId="43" srcId="4" destId="41" srcOrd="0" destOrd="0"/>
        <dgm:cxn modelId="53" srcId="5" destId="5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6"/>
      <dgm:constr type="primFontSz" for="des" forName="parentText" op="equ" val="28"/>
      <dgm:constr type="primFontSz" for="des" forName="descendantText" refType="primFontSz" refFor="des" refForName="parentText" op="lte" fact="0.82"/>
      <dgm:constr type="primFontSz" for="des" forName="parentText" refType="primFontSz" refFor="des" refForName="descendantText" op="lte" fact="1.25"/>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2"/>
          <dgm:constr type="w" for="ch" forName="descendantText" refType="w" fact="0.8"/>
          <dgm:constr type="h" for="ch" forName="parentText" refType="h"/>
          <dgm:constr type="h" for="ch" forName="descendantText" refType="h" refFor="ch" refForName="parentText"/>
        </dgm:constrLst>
        <dgm:ruleLst/>
        <dgm:layoutNode name="parentText" styleLbl="solidFgAcc1">
          <dgm:varLst>
            <dgm:chMax val="1"/>
            <dgm:bulletEnabled/>
          </dgm:varLst>
          <dgm:alg type="tx"/>
          <dgm:shape xmlns:r="http://schemas.openxmlformats.org/officeDocument/2006/relationships" type="rect" r:blip="" zOrderOff="3">
            <dgm:adjLst/>
          </dgm:shape>
          <dgm:presOf axis="self" ptType="node"/>
          <dgm:constrLst>
            <dgm:constr type="tMarg" refType="h" fact="0.28"/>
            <dgm:constr type="bMarg" refType="h" fact="0.28"/>
            <dgm:constr type="lMarg" refType="w" fact="0.15"/>
            <dgm:constr type="rMarg" refType="w" fact="0.15"/>
          </dgm:constrLst>
          <dgm:ruleLst>
            <dgm:rule type="primFontSz" val="15" fact="NaN" max="NaN"/>
          </dgm:ruleLst>
        </dgm:layoutNode>
        <dgm:layoutNode name="descendantText" styleLbl="alignNode1">
          <dgm:varLst>
            <dgm:bulletEnabled/>
          </dgm:varLst>
          <dgm:alg type="tx">
            <dgm:param type="stBulletLvl" val="0"/>
            <dgm:param type="parTxLTRAlign" val="l"/>
            <dgm:param type="shpTxLTRAlignCh" val="l"/>
            <dgm:param type="parTxRTLAlign" val="r"/>
            <dgm:param type="shpTxRTLAlignCh" val="r"/>
          </dgm:alg>
          <dgm:choose name="Name10">
            <dgm:if name="Name11" func="var" arg="dir" op="equ" val="norm">
              <dgm:shape xmlns:r="http://schemas.openxmlformats.org/officeDocument/2006/relationships" type="rect" r:blip="">
                <dgm:adjLst/>
              </dgm:shape>
            </dgm:if>
            <dgm:else name="Name12">
              <dgm:shape xmlns:r="http://schemas.openxmlformats.org/officeDocument/2006/relationships" type="rect" r:blip="">
                <dgm:adjLst/>
              </dgm:shape>
            </dgm:else>
          </dgm:choose>
          <dgm:presOf axis="des" ptType="node"/>
          <dgm:constrLst>
            <dgm:constr type="primFontSz" val="24"/>
            <dgm:constr type="lMarg" refType="w" fact="0.055"/>
            <dgm:constr type="rMarg" refType="w" fact="0.055"/>
            <dgm:constr type="tMarg" refType="h" fact="0.72"/>
            <dgm:constr type="bMarg" refType="h" fact="0.72"/>
          </dgm:constrLst>
          <dgm:ruleLst>
            <dgm:rule type="primFontSz" val="11" fact="NaN" max="NaN"/>
          </dgm:ruleLst>
        </dgm:layoutNod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EB6525C-60BD-4119-8D21-3FE6CAE3E4E6}" type="datetimeFigureOut">
              <a:rPr lang="en-GB" smtClean="0"/>
              <a:t>25/09/2025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4E3AB01-A3D8-40EB-9980-D0E372743E58}" type="slidenum">
              <a:rPr lang="en-GB" smtClean="0"/>
              <a:t>‹#›</a:t>
            </a:fld>
            <a:endParaRPr lang="en-GB"/>
          </a:p>
        </p:txBody>
      </p:sp>
    </p:spTree>
    <p:extLst>
      <p:ext uri="{BB962C8B-B14F-4D97-AF65-F5344CB8AC3E}">
        <p14:creationId xmlns:p14="http://schemas.microsoft.com/office/powerpoint/2010/main" val="36051781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4E3AB01-A3D8-40EB-9980-D0E372743E58}" type="slidenum">
              <a:rPr lang="en-GB" smtClean="0"/>
              <a:t>1</a:t>
            </a:fld>
            <a:endParaRPr lang="en-GB"/>
          </a:p>
        </p:txBody>
      </p:sp>
    </p:spTree>
    <p:extLst>
      <p:ext uri="{BB962C8B-B14F-4D97-AF65-F5344CB8AC3E}">
        <p14:creationId xmlns:p14="http://schemas.microsoft.com/office/powerpoint/2010/main" val="5267640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4E3AB01-A3D8-40EB-9980-D0E372743E58}" type="slidenum">
              <a:rPr lang="en-GB" smtClean="0"/>
              <a:t>12</a:t>
            </a:fld>
            <a:endParaRPr lang="en-GB"/>
          </a:p>
        </p:txBody>
      </p:sp>
    </p:spTree>
    <p:extLst>
      <p:ext uri="{BB962C8B-B14F-4D97-AF65-F5344CB8AC3E}">
        <p14:creationId xmlns:p14="http://schemas.microsoft.com/office/powerpoint/2010/main" val="38117303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AF1F3D-B36C-06D1-BD0A-708D81E999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A313CB-0D96-593B-36B9-1EA0109536C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4554026-7FF6-86CF-80BA-1B4BD7C6AF8F}"/>
              </a:ext>
            </a:extLst>
          </p:cNvPr>
          <p:cNvSpPr>
            <a:spLocks noGrp="1"/>
          </p:cNvSpPr>
          <p:nvPr>
            <p:ph type="body" idx="1"/>
          </p:nvPr>
        </p:nvSpPr>
        <p:spPr/>
        <p:txBody>
          <a:bodyPr/>
          <a:lstStyle/>
          <a:p>
            <a:r>
              <a:rPr lang="en-US" dirty="0"/>
              <a:t>In Scotland </a:t>
            </a:r>
            <a:r>
              <a:rPr lang="en-US" sz="1200" b="0" i="0" kern="1200" dirty="0">
                <a:solidFill>
                  <a:schemeClr val="tx1"/>
                </a:solidFill>
                <a:effectLst/>
                <a:latin typeface="+mn-lt"/>
                <a:ea typeface="+mn-ea"/>
                <a:cs typeface="+mn-cs"/>
              </a:rPr>
              <a:t>The question was “Do you consider yourself to be trans, or have a trans history?”. People were asked to tick “No” or “Yes”. People who ticked “Yes” were asked to describe their trans status (for example, non-binary, trans man, trans woman).</a:t>
            </a:r>
            <a:endParaRPr lang="en-GB" dirty="0"/>
          </a:p>
        </p:txBody>
      </p:sp>
      <p:sp>
        <p:nvSpPr>
          <p:cNvPr id="4" name="Slide Number Placeholder 3">
            <a:extLst>
              <a:ext uri="{FF2B5EF4-FFF2-40B4-BE49-F238E27FC236}">
                <a16:creationId xmlns:a16="http://schemas.microsoft.com/office/drawing/2014/main" id="{5458BCA8-F891-41D6-8E44-85B0B8334BE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E3AB01-A3D8-40EB-9980-D0E372743E58}"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8432153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ONS have ongoing </a:t>
            </a:r>
            <a:r>
              <a:rPr lang="en-US" dirty="0" err="1"/>
              <a:t>programme</a:t>
            </a:r>
            <a:r>
              <a:rPr lang="en-US" dirty="0"/>
              <a:t> of work, but as far as sex question is concerned, this should now be easy.</a:t>
            </a:r>
            <a:endParaRPr lang="en-GB" dirty="0"/>
          </a:p>
        </p:txBody>
      </p:sp>
      <p:sp>
        <p:nvSpPr>
          <p:cNvPr id="4" name="Slide Number Placeholder 3"/>
          <p:cNvSpPr>
            <a:spLocks noGrp="1"/>
          </p:cNvSpPr>
          <p:nvPr>
            <p:ph type="sldNum" sz="quarter" idx="5"/>
          </p:nvPr>
        </p:nvSpPr>
        <p:spPr/>
        <p:txBody>
          <a:bodyPr/>
          <a:lstStyle/>
          <a:p>
            <a:fld id="{84E3AB01-A3D8-40EB-9980-D0E372743E58}" type="slidenum">
              <a:rPr lang="en-GB" smtClean="0"/>
              <a:t>21</a:t>
            </a:fld>
            <a:endParaRPr lang="en-GB"/>
          </a:p>
        </p:txBody>
      </p:sp>
    </p:spTree>
    <p:extLst>
      <p:ext uri="{BB962C8B-B14F-4D97-AF65-F5344CB8AC3E}">
        <p14:creationId xmlns:p14="http://schemas.microsoft.com/office/powerpoint/2010/main" val="19832072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dirty="0"/>
              <a:t>I was commissioned by the government to carry out an independent review on data and statistics on sex and gender. Published march this year.</a:t>
            </a:r>
            <a:endParaRPr lang="en-GB" dirty="0"/>
          </a:p>
        </p:txBody>
      </p:sp>
      <p:sp>
        <p:nvSpPr>
          <p:cNvPr id="4" name="Slide Number Placeholder 3"/>
          <p:cNvSpPr>
            <a:spLocks noGrp="1"/>
          </p:cNvSpPr>
          <p:nvPr>
            <p:ph type="sldNum" sz="quarter" idx="5"/>
          </p:nvPr>
        </p:nvSpPr>
        <p:spPr/>
        <p:txBody>
          <a:bodyPr/>
          <a:lstStyle/>
          <a:p>
            <a:fld id="{84E3AB01-A3D8-40EB-9980-D0E372743E58}" type="slidenum">
              <a:rPr lang="en-GB" smtClean="0"/>
              <a:t>2</a:t>
            </a:fld>
            <a:endParaRPr lang="en-GB"/>
          </a:p>
        </p:txBody>
      </p:sp>
    </p:spTree>
    <p:extLst>
      <p:ext uri="{BB962C8B-B14F-4D97-AF65-F5344CB8AC3E}">
        <p14:creationId xmlns:p14="http://schemas.microsoft.com/office/powerpoint/2010/main" val="22444544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4E3AB01-A3D8-40EB-9980-D0E372743E58}" type="slidenum">
              <a:rPr lang="en-GB" smtClean="0"/>
              <a:t>3</a:t>
            </a:fld>
            <a:endParaRPr lang="en-GB"/>
          </a:p>
        </p:txBody>
      </p:sp>
    </p:spTree>
    <p:extLst>
      <p:ext uri="{BB962C8B-B14F-4D97-AF65-F5344CB8AC3E}">
        <p14:creationId xmlns:p14="http://schemas.microsoft.com/office/powerpoint/2010/main" val="37385337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Building knowledge, Avoiding harm and shaping effective policymaking.</a:t>
            </a:r>
          </a:p>
          <a:p>
            <a:r>
              <a:rPr lang="en-US" dirty="0"/>
              <a:t>Addressing people as they wish is compatible with holding sex data.</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E3AB01-A3D8-40EB-9980-D0E372743E58}"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6359432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nSpc>
                <a:spcPct val="110000"/>
              </a:lnSpc>
              <a:spcBef>
                <a:spcPts val="100"/>
              </a:spcBef>
              <a:spcAft>
                <a:spcPts val="1000"/>
              </a:spcAft>
              <a:buSzPts val="1000"/>
              <a:buFont typeface="Arial" panose="020B0604020202020204" pitchFamily="34" charset="0"/>
              <a:buNone/>
            </a:pPr>
            <a:r>
              <a:rPr lang="en-GB" sz="1200" dirty="0">
                <a:effectLst/>
                <a:latin typeface="Arial" panose="020B0604020202020204" pitchFamily="34" charset="0"/>
                <a:ea typeface="Arial" panose="020B0604020202020204" pitchFamily="34" charset="0"/>
                <a:cs typeface="Times New Roman" panose="02020603050405020304" pitchFamily="18" charset="0"/>
              </a:rPr>
              <a:t>Methodologically broad ranging, largely qualitative. Very different from my usual research.</a:t>
            </a:r>
          </a:p>
          <a:p>
            <a:pPr marL="342900" lvl="0" indent="-342900">
              <a:buSzPts val="1000"/>
              <a:buFont typeface="Arial" panose="020B0604020202020204" pitchFamily="34" charset="0"/>
              <a:buAutoNum type="arabicPeriod"/>
            </a:pPr>
            <a:r>
              <a:rPr lang="en-GB" sz="1200" dirty="0">
                <a:effectLst/>
                <a:latin typeface="Arial" panose="020B0604020202020204" pitchFamily="34" charset="0"/>
                <a:ea typeface="Arial" panose="020B0604020202020204" pitchFamily="34" charset="0"/>
                <a:cs typeface="Times New Roman" panose="02020603050405020304" pitchFamily="18" charset="0"/>
              </a:rPr>
              <a:t>We carried out a review of policies, guidance, datasets and statistics, including administrative data, major flagship surveys, independent academic studies, clinical trials, polling data, and marketing exercises.</a:t>
            </a:r>
          </a:p>
          <a:p>
            <a:pPr marL="342900" lvl="0" indent="-342900">
              <a:buSzPts val="1000"/>
              <a:buFont typeface="Arial" panose="020B0604020202020204" pitchFamily="34" charset="0"/>
              <a:buAutoNum type="arabicPeriod"/>
            </a:pPr>
            <a:r>
              <a:rPr lang="en-GB" sz="1200" dirty="0">
                <a:effectLst/>
                <a:latin typeface="Arial" panose="020B0604020202020204" pitchFamily="34" charset="0"/>
                <a:ea typeface="Arial" panose="020B0604020202020204" pitchFamily="34" charset="0"/>
                <a:cs typeface="Times New Roman" panose="02020603050405020304" pitchFamily="18" charset="0"/>
              </a:rPr>
              <a:t>We held over 30 stakeholder interviews with organisations ranging from government departments, regulators and other public sector organisations to fieldwork agencies and those campaigning for the rights of women and LGBT advocacy groups.</a:t>
            </a:r>
          </a:p>
          <a:p>
            <a:pPr marL="342900" lvl="0" indent="-342900">
              <a:buSzPts val="1000"/>
              <a:buFont typeface="Arial" panose="020B0604020202020204" pitchFamily="34" charset="0"/>
              <a:buAutoNum type="arabicPeriod"/>
            </a:pPr>
            <a:r>
              <a:rPr lang="en-GB" sz="1200" dirty="0">
                <a:effectLst/>
                <a:latin typeface="Arial" panose="020B0604020202020204" pitchFamily="34" charset="0"/>
                <a:ea typeface="Arial" panose="020B0604020202020204" pitchFamily="34" charset="0"/>
                <a:cs typeface="Times New Roman" panose="02020603050405020304" pitchFamily="18" charset="0"/>
              </a:rPr>
              <a:t>We held an open call for submissions, which ran from 7 May to 1 July 2024. Individuals were invited to submit examples of UK data collection on sex and/or gender identity which they perceived as inadequate or flawed.</a:t>
            </a:r>
          </a:p>
          <a:p>
            <a:pPr marL="342900" lvl="0" indent="-342900">
              <a:buSzPts val="1000"/>
              <a:buFont typeface="Arial" panose="020B0604020202020204" pitchFamily="34" charset="0"/>
              <a:buAutoNum type="arabicPeriod"/>
            </a:pPr>
            <a:r>
              <a:rPr lang="en-GB" sz="1200" dirty="0">
                <a:effectLst/>
                <a:latin typeface="Arial" panose="020B0604020202020204" pitchFamily="34" charset="0"/>
                <a:ea typeface="Arial" panose="020B0604020202020204" pitchFamily="34" charset="0"/>
                <a:cs typeface="Times New Roman" panose="02020603050405020304" pitchFamily="18" charset="0"/>
              </a:rPr>
              <a:t>We commissioned a legal opinion to ensure recommendations were compliant with relevant legal frameworks, such as GDPR and ECHR Article 8 rights.</a:t>
            </a:r>
          </a:p>
          <a:p>
            <a:endParaRPr lang="en-GB" dirty="0"/>
          </a:p>
        </p:txBody>
      </p:sp>
      <p:sp>
        <p:nvSpPr>
          <p:cNvPr id="4" name="Slide Number Placeholder 3"/>
          <p:cNvSpPr>
            <a:spLocks noGrp="1"/>
          </p:cNvSpPr>
          <p:nvPr>
            <p:ph type="sldNum" sz="quarter" idx="5"/>
          </p:nvPr>
        </p:nvSpPr>
        <p:spPr/>
        <p:txBody>
          <a:bodyPr/>
          <a:lstStyle/>
          <a:p>
            <a:fld id="{84E3AB01-A3D8-40EB-9980-D0E372743E58}" type="slidenum">
              <a:rPr lang="en-GB" smtClean="0"/>
              <a:t>5</a:t>
            </a:fld>
            <a:endParaRPr lang="en-GB"/>
          </a:p>
        </p:txBody>
      </p:sp>
    </p:spTree>
    <p:extLst>
      <p:ext uri="{BB962C8B-B14F-4D97-AF65-F5344CB8AC3E}">
        <p14:creationId xmlns:p14="http://schemas.microsoft.com/office/powerpoint/2010/main" val="11118830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lvl="0" indent="-342900">
              <a:lnSpc>
                <a:spcPct val="110000"/>
              </a:lnSpc>
              <a:spcBef>
                <a:spcPts val="100"/>
              </a:spcBef>
              <a:spcAft>
                <a:spcPts val="400"/>
              </a:spcAft>
              <a:buSzPts val="1100"/>
              <a:buFont typeface="Symbol" panose="05050102010706020507" pitchFamily="18" charset="2"/>
              <a:buChar char=""/>
            </a:pPr>
            <a:r>
              <a:rPr lang="en-GB" sz="1200" dirty="0">
                <a:effectLst/>
                <a:latin typeface="Arial" panose="020B0604020202020204" pitchFamily="34" charset="0"/>
                <a:ea typeface="Arial" panose="020B0604020202020204" pitchFamily="34" charset="0"/>
              </a:rPr>
              <a:t>The loss of data on sex is a relatively recent phenomenon. Our analysis indicates that in the context of data collection, the term ‘gender’ gained traction as a synonym for sex in the 1990s. More fundamental changes have taken place within the last decade, which has seen both the reframing of ‘gender’ as a synonym for gender identity, and the replacement of sex questions with gender-identity questions. Figure 1 below shows these trends, based on a review of over 500 surveys and questionnaires lodged with the UK Data Service.  </a:t>
            </a:r>
          </a:p>
          <a:p>
            <a:endParaRPr lang="en-GB" dirty="0"/>
          </a:p>
        </p:txBody>
      </p:sp>
      <p:sp>
        <p:nvSpPr>
          <p:cNvPr id="4" name="Slide Number Placeholder 3"/>
          <p:cNvSpPr>
            <a:spLocks noGrp="1"/>
          </p:cNvSpPr>
          <p:nvPr>
            <p:ph type="sldNum" sz="quarter" idx="5"/>
          </p:nvPr>
        </p:nvSpPr>
        <p:spPr/>
        <p:txBody>
          <a:bodyPr/>
          <a:lstStyle/>
          <a:p>
            <a:fld id="{84E3AB01-A3D8-40EB-9980-D0E372743E58}" type="slidenum">
              <a:rPr lang="en-GB" smtClean="0"/>
              <a:t>6</a:t>
            </a:fld>
            <a:endParaRPr lang="en-GB"/>
          </a:p>
        </p:txBody>
      </p:sp>
    </p:spTree>
    <p:extLst>
      <p:ext uri="{BB962C8B-B14F-4D97-AF65-F5344CB8AC3E}">
        <p14:creationId xmlns:p14="http://schemas.microsoft.com/office/powerpoint/2010/main" val="18154113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E3AB01-A3D8-40EB-9980-D0E372743E58}"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2998976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CPS data. No data held prior to 2006 according to FOI. Is this an increase in females charged with rape as accomplice, or an increase in males charged as females. Starts at 1.1% in 2007. Highest number of rapists coded female in any year was 83.</a:t>
            </a:r>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CA569A5-5AD1-46AB-B7AD-734741A2461C}"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967965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Grimsby fishing heritage </a:t>
            </a:r>
            <a:r>
              <a:rPr lang="en-US" dirty="0" err="1"/>
              <a:t>centre</a:t>
            </a:r>
            <a:r>
              <a:rPr lang="en-US" dirty="0"/>
              <a:t>.</a:t>
            </a:r>
          </a:p>
          <a:p>
            <a:r>
              <a:rPr lang="en-US" dirty="0"/>
              <a:t>Depth of responses. E.g. rape crisis </a:t>
            </a:r>
            <a:r>
              <a:rPr lang="en-US" dirty="0" err="1"/>
              <a:t>centres</a:t>
            </a:r>
            <a:r>
              <a:rPr lang="en-US" dirty="0"/>
              <a:t> asking only about gender identity, not sex. Computer systems.</a:t>
            </a:r>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E3AB01-A3D8-40EB-9980-D0E372743E58}"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5290752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33BBA7-644B-9B5C-E6FB-857D3C0F4F8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2E0AFA4-C2BE-6880-2BC3-76B853383AD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69844D7-54C1-CA35-692B-596FD323EE88}"/>
              </a:ext>
            </a:extLst>
          </p:cNvPr>
          <p:cNvSpPr>
            <a:spLocks noGrp="1"/>
          </p:cNvSpPr>
          <p:nvPr>
            <p:ph type="dt" sz="half" idx="10"/>
          </p:nvPr>
        </p:nvSpPr>
        <p:spPr/>
        <p:txBody>
          <a:bodyPr/>
          <a:lstStyle/>
          <a:p>
            <a:fld id="{28C046AC-82A3-4550-8680-FABDC17E733C}" type="datetimeFigureOut">
              <a:rPr lang="en-GB" smtClean="0"/>
              <a:t>25/09/2025</a:t>
            </a:fld>
            <a:endParaRPr lang="en-GB"/>
          </a:p>
        </p:txBody>
      </p:sp>
      <p:sp>
        <p:nvSpPr>
          <p:cNvPr id="5" name="Footer Placeholder 4">
            <a:extLst>
              <a:ext uri="{FF2B5EF4-FFF2-40B4-BE49-F238E27FC236}">
                <a16:creationId xmlns:a16="http://schemas.microsoft.com/office/drawing/2014/main" id="{591CC94F-D88D-A5C5-EE45-870387232D6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E40BA9E-28A6-5DE4-07CF-BAAECFA2361D}"/>
              </a:ext>
            </a:extLst>
          </p:cNvPr>
          <p:cNvSpPr>
            <a:spLocks noGrp="1"/>
          </p:cNvSpPr>
          <p:nvPr>
            <p:ph type="sldNum" sz="quarter" idx="12"/>
          </p:nvPr>
        </p:nvSpPr>
        <p:spPr/>
        <p:txBody>
          <a:bodyPr/>
          <a:lstStyle/>
          <a:p>
            <a:fld id="{B528E7CE-3022-45E5-B95F-14C33BD033BD}" type="slidenum">
              <a:rPr lang="en-GB" smtClean="0"/>
              <a:t>‹#›</a:t>
            </a:fld>
            <a:endParaRPr lang="en-GB"/>
          </a:p>
        </p:txBody>
      </p:sp>
    </p:spTree>
    <p:extLst>
      <p:ext uri="{BB962C8B-B14F-4D97-AF65-F5344CB8AC3E}">
        <p14:creationId xmlns:p14="http://schemas.microsoft.com/office/powerpoint/2010/main" val="268547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447C97-FB46-1B42-8B83-B0B55D98EBC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6CABFA0-A0DC-F160-734A-B4EB61F4165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1B9BA35-1EBC-E9B3-3850-6D3AB03C89B1}"/>
              </a:ext>
            </a:extLst>
          </p:cNvPr>
          <p:cNvSpPr>
            <a:spLocks noGrp="1"/>
          </p:cNvSpPr>
          <p:nvPr>
            <p:ph type="dt" sz="half" idx="10"/>
          </p:nvPr>
        </p:nvSpPr>
        <p:spPr/>
        <p:txBody>
          <a:bodyPr/>
          <a:lstStyle/>
          <a:p>
            <a:fld id="{28C046AC-82A3-4550-8680-FABDC17E733C}" type="datetimeFigureOut">
              <a:rPr lang="en-GB" smtClean="0"/>
              <a:t>25/09/2025</a:t>
            </a:fld>
            <a:endParaRPr lang="en-GB"/>
          </a:p>
        </p:txBody>
      </p:sp>
      <p:sp>
        <p:nvSpPr>
          <p:cNvPr id="5" name="Footer Placeholder 4">
            <a:extLst>
              <a:ext uri="{FF2B5EF4-FFF2-40B4-BE49-F238E27FC236}">
                <a16:creationId xmlns:a16="http://schemas.microsoft.com/office/drawing/2014/main" id="{9463829E-AD13-0BA9-AE7B-A70E46AE5C5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00BAA84-08CE-A74F-EF94-F46D17423010}"/>
              </a:ext>
            </a:extLst>
          </p:cNvPr>
          <p:cNvSpPr>
            <a:spLocks noGrp="1"/>
          </p:cNvSpPr>
          <p:nvPr>
            <p:ph type="sldNum" sz="quarter" idx="12"/>
          </p:nvPr>
        </p:nvSpPr>
        <p:spPr/>
        <p:txBody>
          <a:bodyPr/>
          <a:lstStyle/>
          <a:p>
            <a:fld id="{B528E7CE-3022-45E5-B95F-14C33BD033BD}" type="slidenum">
              <a:rPr lang="en-GB" smtClean="0"/>
              <a:t>‹#›</a:t>
            </a:fld>
            <a:endParaRPr lang="en-GB"/>
          </a:p>
        </p:txBody>
      </p:sp>
    </p:spTree>
    <p:extLst>
      <p:ext uri="{BB962C8B-B14F-4D97-AF65-F5344CB8AC3E}">
        <p14:creationId xmlns:p14="http://schemas.microsoft.com/office/powerpoint/2010/main" val="32429904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37F2363-39B4-EAEA-3B3E-390574298C4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FF1DF87-3FE1-D045-B0B9-3E5D083ADAE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ABF9653-7119-832F-9D91-10A5D0E5E8A4}"/>
              </a:ext>
            </a:extLst>
          </p:cNvPr>
          <p:cNvSpPr>
            <a:spLocks noGrp="1"/>
          </p:cNvSpPr>
          <p:nvPr>
            <p:ph type="dt" sz="half" idx="10"/>
          </p:nvPr>
        </p:nvSpPr>
        <p:spPr/>
        <p:txBody>
          <a:bodyPr/>
          <a:lstStyle/>
          <a:p>
            <a:fld id="{28C046AC-82A3-4550-8680-FABDC17E733C}" type="datetimeFigureOut">
              <a:rPr lang="en-GB" smtClean="0"/>
              <a:t>25/09/2025</a:t>
            </a:fld>
            <a:endParaRPr lang="en-GB"/>
          </a:p>
        </p:txBody>
      </p:sp>
      <p:sp>
        <p:nvSpPr>
          <p:cNvPr id="5" name="Footer Placeholder 4">
            <a:extLst>
              <a:ext uri="{FF2B5EF4-FFF2-40B4-BE49-F238E27FC236}">
                <a16:creationId xmlns:a16="http://schemas.microsoft.com/office/drawing/2014/main" id="{C4799C1A-8EE9-BF4D-EA1B-3635D19DC7E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4D8E5F0-3F88-65A4-CB84-70E1220A68DA}"/>
              </a:ext>
            </a:extLst>
          </p:cNvPr>
          <p:cNvSpPr>
            <a:spLocks noGrp="1"/>
          </p:cNvSpPr>
          <p:nvPr>
            <p:ph type="sldNum" sz="quarter" idx="12"/>
          </p:nvPr>
        </p:nvSpPr>
        <p:spPr/>
        <p:txBody>
          <a:bodyPr/>
          <a:lstStyle/>
          <a:p>
            <a:fld id="{B528E7CE-3022-45E5-B95F-14C33BD033BD}" type="slidenum">
              <a:rPr lang="en-GB" smtClean="0"/>
              <a:t>‹#›</a:t>
            </a:fld>
            <a:endParaRPr lang="en-GB"/>
          </a:p>
        </p:txBody>
      </p:sp>
    </p:spTree>
    <p:extLst>
      <p:ext uri="{BB962C8B-B14F-4D97-AF65-F5344CB8AC3E}">
        <p14:creationId xmlns:p14="http://schemas.microsoft.com/office/powerpoint/2010/main" val="10687870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B1BF2-64BC-DFD8-6F8B-3ED898F6428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D685914-BB33-C49F-6CB3-DA974C64095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69405D2-5807-11E2-4DBF-58FB26B8E7C1}"/>
              </a:ext>
            </a:extLst>
          </p:cNvPr>
          <p:cNvSpPr>
            <a:spLocks noGrp="1"/>
          </p:cNvSpPr>
          <p:nvPr>
            <p:ph type="dt" sz="half" idx="10"/>
          </p:nvPr>
        </p:nvSpPr>
        <p:spPr/>
        <p:txBody>
          <a:bodyPr/>
          <a:lstStyle/>
          <a:p>
            <a:fld id="{A12921B2-B550-4AAC-8688-BA47ED03728C}" type="datetimeFigureOut">
              <a:rPr lang="en-GB" smtClean="0"/>
              <a:t>25/09/2025</a:t>
            </a:fld>
            <a:endParaRPr lang="en-GB"/>
          </a:p>
        </p:txBody>
      </p:sp>
      <p:sp>
        <p:nvSpPr>
          <p:cNvPr id="5" name="Footer Placeholder 4">
            <a:extLst>
              <a:ext uri="{FF2B5EF4-FFF2-40B4-BE49-F238E27FC236}">
                <a16:creationId xmlns:a16="http://schemas.microsoft.com/office/drawing/2014/main" id="{43FFDBF8-673E-EA14-9225-1993BD9C3E4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0C45179-D0AA-5792-098E-219BC527AE96}"/>
              </a:ext>
            </a:extLst>
          </p:cNvPr>
          <p:cNvSpPr>
            <a:spLocks noGrp="1"/>
          </p:cNvSpPr>
          <p:nvPr>
            <p:ph type="sldNum" sz="quarter" idx="12"/>
          </p:nvPr>
        </p:nvSpPr>
        <p:spPr/>
        <p:txBody>
          <a:bodyPr/>
          <a:lstStyle/>
          <a:p>
            <a:fld id="{9576BBA2-259A-4D2D-B4D1-0D562951F5AA}" type="slidenum">
              <a:rPr lang="en-GB" smtClean="0"/>
              <a:t>‹#›</a:t>
            </a:fld>
            <a:endParaRPr lang="en-GB"/>
          </a:p>
        </p:txBody>
      </p:sp>
    </p:spTree>
    <p:extLst>
      <p:ext uri="{BB962C8B-B14F-4D97-AF65-F5344CB8AC3E}">
        <p14:creationId xmlns:p14="http://schemas.microsoft.com/office/powerpoint/2010/main" val="34352869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39D140-F1D9-614D-2A46-A6CBAA62B20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0BA2CEB-1C16-AFE7-8A5B-131DDB55A2C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DBB0596-EA27-5DAC-EC52-5F9BE906BC95}"/>
              </a:ext>
            </a:extLst>
          </p:cNvPr>
          <p:cNvSpPr>
            <a:spLocks noGrp="1"/>
          </p:cNvSpPr>
          <p:nvPr>
            <p:ph type="dt" sz="half" idx="10"/>
          </p:nvPr>
        </p:nvSpPr>
        <p:spPr/>
        <p:txBody>
          <a:bodyPr/>
          <a:lstStyle/>
          <a:p>
            <a:fld id="{A12921B2-B550-4AAC-8688-BA47ED03728C}" type="datetimeFigureOut">
              <a:rPr lang="en-GB" smtClean="0"/>
              <a:t>25/09/2025</a:t>
            </a:fld>
            <a:endParaRPr lang="en-GB"/>
          </a:p>
        </p:txBody>
      </p:sp>
      <p:sp>
        <p:nvSpPr>
          <p:cNvPr id="5" name="Footer Placeholder 4">
            <a:extLst>
              <a:ext uri="{FF2B5EF4-FFF2-40B4-BE49-F238E27FC236}">
                <a16:creationId xmlns:a16="http://schemas.microsoft.com/office/drawing/2014/main" id="{1E907480-B63A-DDC0-F44B-2017A6572C4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0B38EC4-9BAE-FC23-4440-A2256FA44A95}"/>
              </a:ext>
            </a:extLst>
          </p:cNvPr>
          <p:cNvSpPr>
            <a:spLocks noGrp="1"/>
          </p:cNvSpPr>
          <p:nvPr>
            <p:ph type="sldNum" sz="quarter" idx="12"/>
          </p:nvPr>
        </p:nvSpPr>
        <p:spPr/>
        <p:txBody>
          <a:bodyPr/>
          <a:lstStyle/>
          <a:p>
            <a:fld id="{9576BBA2-259A-4D2D-B4D1-0D562951F5AA}" type="slidenum">
              <a:rPr lang="en-GB" smtClean="0"/>
              <a:t>‹#›</a:t>
            </a:fld>
            <a:endParaRPr lang="en-GB"/>
          </a:p>
        </p:txBody>
      </p:sp>
    </p:spTree>
    <p:extLst>
      <p:ext uri="{BB962C8B-B14F-4D97-AF65-F5344CB8AC3E}">
        <p14:creationId xmlns:p14="http://schemas.microsoft.com/office/powerpoint/2010/main" val="35117250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A21642-DFDB-5677-3C33-EC2F2F41DA7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E914548-BB65-5B20-B08E-26936702A45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8574838-3978-AE15-6028-1FE23393A770}"/>
              </a:ext>
            </a:extLst>
          </p:cNvPr>
          <p:cNvSpPr>
            <a:spLocks noGrp="1"/>
          </p:cNvSpPr>
          <p:nvPr>
            <p:ph type="dt" sz="half" idx="10"/>
          </p:nvPr>
        </p:nvSpPr>
        <p:spPr/>
        <p:txBody>
          <a:bodyPr/>
          <a:lstStyle/>
          <a:p>
            <a:fld id="{A12921B2-B550-4AAC-8688-BA47ED03728C}" type="datetimeFigureOut">
              <a:rPr lang="en-GB" smtClean="0"/>
              <a:t>25/09/2025</a:t>
            </a:fld>
            <a:endParaRPr lang="en-GB"/>
          </a:p>
        </p:txBody>
      </p:sp>
      <p:sp>
        <p:nvSpPr>
          <p:cNvPr id="5" name="Footer Placeholder 4">
            <a:extLst>
              <a:ext uri="{FF2B5EF4-FFF2-40B4-BE49-F238E27FC236}">
                <a16:creationId xmlns:a16="http://schemas.microsoft.com/office/drawing/2014/main" id="{D8A580F7-952B-02D6-ECED-505A947AAEE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099B345-E0B1-3424-6E14-DA8A8049CDB3}"/>
              </a:ext>
            </a:extLst>
          </p:cNvPr>
          <p:cNvSpPr>
            <a:spLocks noGrp="1"/>
          </p:cNvSpPr>
          <p:nvPr>
            <p:ph type="sldNum" sz="quarter" idx="12"/>
          </p:nvPr>
        </p:nvSpPr>
        <p:spPr/>
        <p:txBody>
          <a:bodyPr/>
          <a:lstStyle/>
          <a:p>
            <a:fld id="{9576BBA2-259A-4D2D-B4D1-0D562951F5AA}" type="slidenum">
              <a:rPr lang="en-GB" smtClean="0"/>
              <a:t>‹#›</a:t>
            </a:fld>
            <a:endParaRPr lang="en-GB"/>
          </a:p>
        </p:txBody>
      </p:sp>
    </p:spTree>
    <p:extLst>
      <p:ext uri="{BB962C8B-B14F-4D97-AF65-F5344CB8AC3E}">
        <p14:creationId xmlns:p14="http://schemas.microsoft.com/office/powerpoint/2010/main" val="31277725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ADE08A-FD56-CCD0-72D5-7D283D98464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EAD223F-8D20-DEB3-3C69-0D3211D396F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AB50A7F-211A-A108-5093-C02555DFCF4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A3C9BD2-339F-CAB4-A824-E75C3E61410A}"/>
              </a:ext>
            </a:extLst>
          </p:cNvPr>
          <p:cNvSpPr>
            <a:spLocks noGrp="1"/>
          </p:cNvSpPr>
          <p:nvPr>
            <p:ph type="dt" sz="half" idx="10"/>
          </p:nvPr>
        </p:nvSpPr>
        <p:spPr/>
        <p:txBody>
          <a:bodyPr/>
          <a:lstStyle/>
          <a:p>
            <a:fld id="{A12921B2-B550-4AAC-8688-BA47ED03728C}" type="datetimeFigureOut">
              <a:rPr lang="en-GB" smtClean="0"/>
              <a:t>25/09/2025</a:t>
            </a:fld>
            <a:endParaRPr lang="en-GB"/>
          </a:p>
        </p:txBody>
      </p:sp>
      <p:sp>
        <p:nvSpPr>
          <p:cNvPr id="6" name="Footer Placeholder 5">
            <a:extLst>
              <a:ext uri="{FF2B5EF4-FFF2-40B4-BE49-F238E27FC236}">
                <a16:creationId xmlns:a16="http://schemas.microsoft.com/office/drawing/2014/main" id="{E6AFB3D0-8C59-A379-8733-22B9F36D1D2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45444FA-CBDB-14F2-6B81-A4683C1F681A}"/>
              </a:ext>
            </a:extLst>
          </p:cNvPr>
          <p:cNvSpPr>
            <a:spLocks noGrp="1"/>
          </p:cNvSpPr>
          <p:nvPr>
            <p:ph type="sldNum" sz="quarter" idx="12"/>
          </p:nvPr>
        </p:nvSpPr>
        <p:spPr/>
        <p:txBody>
          <a:bodyPr/>
          <a:lstStyle/>
          <a:p>
            <a:fld id="{9576BBA2-259A-4D2D-B4D1-0D562951F5AA}" type="slidenum">
              <a:rPr lang="en-GB" smtClean="0"/>
              <a:t>‹#›</a:t>
            </a:fld>
            <a:endParaRPr lang="en-GB"/>
          </a:p>
        </p:txBody>
      </p:sp>
    </p:spTree>
    <p:extLst>
      <p:ext uri="{BB962C8B-B14F-4D97-AF65-F5344CB8AC3E}">
        <p14:creationId xmlns:p14="http://schemas.microsoft.com/office/powerpoint/2010/main" val="27991472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331651-470E-EB0D-65AB-45AC17F5B01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87D97AE-D364-96AF-E95D-247584800EF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20BA730-A2EF-E90F-14F9-BF871902299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651370C-3BE8-220D-DD09-C6B21C8E088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4E66EE8-2A0E-D6C0-4333-9FCCD30FCE8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CBDDEA9-5458-7CCE-634D-7BEF0E2B18E0}"/>
              </a:ext>
            </a:extLst>
          </p:cNvPr>
          <p:cNvSpPr>
            <a:spLocks noGrp="1"/>
          </p:cNvSpPr>
          <p:nvPr>
            <p:ph type="dt" sz="half" idx="10"/>
          </p:nvPr>
        </p:nvSpPr>
        <p:spPr/>
        <p:txBody>
          <a:bodyPr/>
          <a:lstStyle/>
          <a:p>
            <a:fld id="{A12921B2-B550-4AAC-8688-BA47ED03728C}" type="datetimeFigureOut">
              <a:rPr lang="en-GB" smtClean="0"/>
              <a:t>25/09/2025</a:t>
            </a:fld>
            <a:endParaRPr lang="en-GB"/>
          </a:p>
        </p:txBody>
      </p:sp>
      <p:sp>
        <p:nvSpPr>
          <p:cNvPr id="8" name="Footer Placeholder 7">
            <a:extLst>
              <a:ext uri="{FF2B5EF4-FFF2-40B4-BE49-F238E27FC236}">
                <a16:creationId xmlns:a16="http://schemas.microsoft.com/office/drawing/2014/main" id="{B3F87262-41F0-CF26-71F2-BB6BF653A8C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B701EEC-459D-0C9B-BF35-80862E1E95EA}"/>
              </a:ext>
            </a:extLst>
          </p:cNvPr>
          <p:cNvSpPr>
            <a:spLocks noGrp="1"/>
          </p:cNvSpPr>
          <p:nvPr>
            <p:ph type="sldNum" sz="quarter" idx="12"/>
          </p:nvPr>
        </p:nvSpPr>
        <p:spPr/>
        <p:txBody>
          <a:bodyPr/>
          <a:lstStyle/>
          <a:p>
            <a:fld id="{9576BBA2-259A-4D2D-B4D1-0D562951F5AA}" type="slidenum">
              <a:rPr lang="en-GB" smtClean="0"/>
              <a:t>‹#›</a:t>
            </a:fld>
            <a:endParaRPr lang="en-GB"/>
          </a:p>
        </p:txBody>
      </p:sp>
    </p:spTree>
    <p:extLst>
      <p:ext uri="{BB962C8B-B14F-4D97-AF65-F5344CB8AC3E}">
        <p14:creationId xmlns:p14="http://schemas.microsoft.com/office/powerpoint/2010/main" val="26505536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6908A9-2960-136E-62C6-177194841B1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AC79C3EF-A024-9D05-4D36-A21137B4D8F9}"/>
              </a:ext>
            </a:extLst>
          </p:cNvPr>
          <p:cNvSpPr>
            <a:spLocks noGrp="1"/>
          </p:cNvSpPr>
          <p:nvPr>
            <p:ph type="dt" sz="half" idx="10"/>
          </p:nvPr>
        </p:nvSpPr>
        <p:spPr/>
        <p:txBody>
          <a:bodyPr/>
          <a:lstStyle/>
          <a:p>
            <a:fld id="{A12921B2-B550-4AAC-8688-BA47ED03728C}" type="datetimeFigureOut">
              <a:rPr lang="en-GB" smtClean="0"/>
              <a:t>25/09/2025</a:t>
            </a:fld>
            <a:endParaRPr lang="en-GB"/>
          </a:p>
        </p:txBody>
      </p:sp>
      <p:sp>
        <p:nvSpPr>
          <p:cNvPr id="4" name="Footer Placeholder 3">
            <a:extLst>
              <a:ext uri="{FF2B5EF4-FFF2-40B4-BE49-F238E27FC236}">
                <a16:creationId xmlns:a16="http://schemas.microsoft.com/office/drawing/2014/main" id="{C68069E4-18B2-3CED-D873-8ECE7507DC7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6CA0CCF-FAD5-AEF6-A9C6-D6CAA6287A17}"/>
              </a:ext>
            </a:extLst>
          </p:cNvPr>
          <p:cNvSpPr>
            <a:spLocks noGrp="1"/>
          </p:cNvSpPr>
          <p:nvPr>
            <p:ph type="sldNum" sz="quarter" idx="12"/>
          </p:nvPr>
        </p:nvSpPr>
        <p:spPr/>
        <p:txBody>
          <a:bodyPr/>
          <a:lstStyle/>
          <a:p>
            <a:fld id="{9576BBA2-259A-4D2D-B4D1-0D562951F5AA}" type="slidenum">
              <a:rPr lang="en-GB" smtClean="0"/>
              <a:t>‹#›</a:t>
            </a:fld>
            <a:endParaRPr lang="en-GB"/>
          </a:p>
        </p:txBody>
      </p:sp>
    </p:spTree>
    <p:extLst>
      <p:ext uri="{BB962C8B-B14F-4D97-AF65-F5344CB8AC3E}">
        <p14:creationId xmlns:p14="http://schemas.microsoft.com/office/powerpoint/2010/main" val="23588680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C4F1FCD-E7F8-A191-070F-6B026B599876}"/>
              </a:ext>
            </a:extLst>
          </p:cNvPr>
          <p:cNvSpPr>
            <a:spLocks noGrp="1"/>
          </p:cNvSpPr>
          <p:nvPr>
            <p:ph type="dt" sz="half" idx="10"/>
          </p:nvPr>
        </p:nvSpPr>
        <p:spPr/>
        <p:txBody>
          <a:bodyPr/>
          <a:lstStyle/>
          <a:p>
            <a:fld id="{A12921B2-B550-4AAC-8688-BA47ED03728C}" type="datetimeFigureOut">
              <a:rPr lang="en-GB" smtClean="0"/>
              <a:t>25/09/2025</a:t>
            </a:fld>
            <a:endParaRPr lang="en-GB"/>
          </a:p>
        </p:txBody>
      </p:sp>
      <p:sp>
        <p:nvSpPr>
          <p:cNvPr id="3" name="Footer Placeholder 2">
            <a:extLst>
              <a:ext uri="{FF2B5EF4-FFF2-40B4-BE49-F238E27FC236}">
                <a16:creationId xmlns:a16="http://schemas.microsoft.com/office/drawing/2014/main" id="{040CE307-B2FC-277C-A6BF-1C3726215FC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3408832-E654-7EE0-BA4C-D690883D013C}"/>
              </a:ext>
            </a:extLst>
          </p:cNvPr>
          <p:cNvSpPr>
            <a:spLocks noGrp="1"/>
          </p:cNvSpPr>
          <p:nvPr>
            <p:ph type="sldNum" sz="quarter" idx="12"/>
          </p:nvPr>
        </p:nvSpPr>
        <p:spPr/>
        <p:txBody>
          <a:bodyPr/>
          <a:lstStyle/>
          <a:p>
            <a:fld id="{9576BBA2-259A-4D2D-B4D1-0D562951F5AA}" type="slidenum">
              <a:rPr lang="en-GB" smtClean="0"/>
              <a:t>‹#›</a:t>
            </a:fld>
            <a:endParaRPr lang="en-GB"/>
          </a:p>
        </p:txBody>
      </p:sp>
    </p:spTree>
    <p:extLst>
      <p:ext uri="{BB962C8B-B14F-4D97-AF65-F5344CB8AC3E}">
        <p14:creationId xmlns:p14="http://schemas.microsoft.com/office/powerpoint/2010/main" val="139072952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644D2C-39DF-C73F-BFAB-53DC4E6484E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BE618A3-C695-484B-00E5-1598A604CB2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D3D679A9-6BED-620F-1C83-D5FA708B22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8BDE2AB-9590-7A2D-9851-E4364CB98DD7}"/>
              </a:ext>
            </a:extLst>
          </p:cNvPr>
          <p:cNvSpPr>
            <a:spLocks noGrp="1"/>
          </p:cNvSpPr>
          <p:nvPr>
            <p:ph type="dt" sz="half" idx="10"/>
          </p:nvPr>
        </p:nvSpPr>
        <p:spPr/>
        <p:txBody>
          <a:bodyPr/>
          <a:lstStyle/>
          <a:p>
            <a:fld id="{A12921B2-B550-4AAC-8688-BA47ED03728C}" type="datetimeFigureOut">
              <a:rPr lang="en-GB" smtClean="0"/>
              <a:t>25/09/2025</a:t>
            </a:fld>
            <a:endParaRPr lang="en-GB"/>
          </a:p>
        </p:txBody>
      </p:sp>
      <p:sp>
        <p:nvSpPr>
          <p:cNvPr id="6" name="Footer Placeholder 5">
            <a:extLst>
              <a:ext uri="{FF2B5EF4-FFF2-40B4-BE49-F238E27FC236}">
                <a16:creationId xmlns:a16="http://schemas.microsoft.com/office/drawing/2014/main" id="{FC3D6448-9F81-E662-02FF-C85FA530B9E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49B6FE0-671E-DB72-FF75-98ADF8FC344C}"/>
              </a:ext>
            </a:extLst>
          </p:cNvPr>
          <p:cNvSpPr>
            <a:spLocks noGrp="1"/>
          </p:cNvSpPr>
          <p:nvPr>
            <p:ph type="sldNum" sz="quarter" idx="12"/>
          </p:nvPr>
        </p:nvSpPr>
        <p:spPr/>
        <p:txBody>
          <a:bodyPr/>
          <a:lstStyle/>
          <a:p>
            <a:fld id="{9576BBA2-259A-4D2D-B4D1-0D562951F5AA}" type="slidenum">
              <a:rPr lang="en-GB" smtClean="0"/>
              <a:t>‹#›</a:t>
            </a:fld>
            <a:endParaRPr lang="en-GB"/>
          </a:p>
        </p:txBody>
      </p:sp>
    </p:spTree>
    <p:extLst>
      <p:ext uri="{BB962C8B-B14F-4D97-AF65-F5344CB8AC3E}">
        <p14:creationId xmlns:p14="http://schemas.microsoft.com/office/powerpoint/2010/main" val="16519588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81BEFA-1B51-CB8E-92C1-0EC8E6EF919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02E7F1D-2487-4760-35E4-63A1D68D909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CBF37FF-FD63-6625-EE8D-5B0A5B686A98}"/>
              </a:ext>
            </a:extLst>
          </p:cNvPr>
          <p:cNvSpPr>
            <a:spLocks noGrp="1"/>
          </p:cNvSpPr>
          <p:nvPr>
            <p:ph type="dt" sz="half" idx="10"/>
          </p:nvPr>
        </p:nvSpPr>
        <p:spPr/>
        <p:txBody>
          <a:bodyPr/>
          <a:lstStyle/>
          <a:p>
            <a:fld id="{28C046AC-82A3-4550-8680-FABDC17E733C}" type="datetimeFigureOut">
              <a:rPr lang="en-GB" smtClean="0"/>
              <a:t>25/09/2025</a:t>
            </a:fld>
            <a:endParaRPr lang="en-GB"/>
          </a:p>
        </p:txBody>
      </p:sp>
      <p:sp>
        <p:nvSpPr>
          <p:cNvPr id="5" name="Footer Placeholder 4">
            <a:extLst>
              <a:ext uri="{FF2B5EF4-FFF2-40B4-BE49-F238E27FC236}">
                <a16:creationId xmlns:a16="http://schemas.microsoft.com/office/drawing/2014/main" id="{7AD3A56A-18B8-B702-1489-E8DD2D91ECB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8F546A7-FBAD-BF8A-F460-68DB5A7A65E6}"/>
              </a:ext>
            </a:extLst>
          </p:cNvPr>
          <p:cNvSpPr>
            <a:spLocks noGrp="1"/>
          </p:cNvSpPr>
          <p:nvPr>
            <p:ph type="sldNum" sz="quarter" idx="12"/>
          </p:nvPr>
        </p:nvSpPr>
        <p:spPr/>
        <p:txBody>
          <a:bodyPr/>
          <a:lstStyle/>
          <a:p>
            <a:fld id="{B528E7CE-3022-45E5-B95F-14C33BD033BD}" type="slidenum">
              <a:rPr lang="en-GB" smtClean="0"/>
              <a:t>‹#›</a:t>
            </a:fld>
            <a:endParaRPr lang="en-GB"/>
          </a:p>
        </p:txBody>
      </p:sp>
    </p:spTree>
    <p:extLst>
      <p:ext uri="{BB962C8B-B14F-4D97-AF65-F5344CB8AC3E}">
        <p14:creationId xmlns:p14="http://schemas.microsoft.com/office/powerpoint/2010/main" val="18032451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79589-5F46-7892-E97A-AD9D4183108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0F939AB-4074-248F-6CAB-56964EE688A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857136C-AF10-44CF-75DA-A0A418A8358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761BE22-E68C-3380-CE22-15A38B1E311F}"/>
              </a:ext>
            </a:extLst>
          </p:cNvPr>
          <p:cNvSpPr>
            <a:spLocks noGrp="1"/>
          </p:cNvSpPr>
          <p:nvPr>
            <p:ph type="dt" sz="half" idx="10"/>
          </p:nvPr>
        </p:nvSpPr>
        <p:spPr/>
        <p:txBody>
          <a:bodyPr/>
          <a:lstStyle/>
          <a:p>
            <a:fld id="{A12921B2-B550-4AAC-8688-BA47ED03728C}" type="datetimeFigureOut">
              <a:rPr lang="en-GB" smtClean="0"/>
              <a:t>25/09/2025</a:t>
            </a:fld>
            <a:endParaRPr lang="en-GB"/>
          </a:p>
        </p:txBody>
      </p:sp>
      <p:sp>
        <p:nvSpPr>
          <p:cNvPr id="6" name="Footer Placeholder 5">
            <a:extLst>
              <a:ext uri="{FF2B5EF4-FFF2-40B4-BE49-F238E27FC236}">
                <a16:creationId xmlns:a16="http://schemas.microsoft.com/office/drawing/2014/main" id="{2D722872-9ADC-F437-A0E1-3F1E14AA35E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9F5D994-AD4E-B301-339A-5B75E24754B9}"/>
              </a:ext>
            </a:extLst>
          </p:cNvPr>
          <p:cNvSpPr>
            <a:spLocks noGrp="1"/>
          </p:cNvSpPr>
          <p:nvPr>
            <p:ph type="sldNum" sz="quarter" idx="12"/>
          </p:nvPr>
        </p:nvSpPr>
        <p:spPr/>
        <p:txBody>
          <a:bodyPr/>
          <a:lstStyle/>
          <a:p>
            <a:fld id="{9576BBA2-259A-4D2D-B4D1-0D562951F5AA}" type="slidenum">
              <a:rPr lang="en-GB" smtClean="0"/>
              <a:t>‹#›</a:t>
            </a:fld>
            <a:endParaRPr lang="en-GB"/>
          </a:p>
        </p:txBody>
      </p:sp>
    </p:spTree>
    <p:extLst>
      <p:ext uri="{BB962C8B-B14F-4D97-AF65-F5344CB8AC3E}">
        <p14:creationId xmlns:p14="http://schemas.microsoft.com/office/powerpoint/2010/main" val="295982250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F340F-0732-3D73-FD65-2A5B04F8D0E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1285DC7-898F-3C82-336F-AB7B7F3A7C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EFDEDB4-22EC-B215-E456-9FA04641FF81}"/>
              </a:ext>
            </a:extLst>
          </p:cNvPr>
          <p:cNvSpPr>
            <a:spLocks noGrp="1"/>
          </p:cNvSpPr>
          <p:nvPr>
            <p:ph type="dt" sz="half" idx="10"/>
          </p:nvPr>
        </p:nvSpPr>
        <p:spPr/>
        <p:txBody>
          <a:bodyPr/>
          <a:lstStyle/>
          <a:p>
            <a:fld id="{A12921B2-B550-4AAC-8688-BA47ED03728C}" type="datetimeFigureOut">
              <a:rPr lang="en-GB" smtClean="0"/>
              <a:t>25/09/2025</a:t>
            </a:fld>
            <a:endParaRPr lang="en-GB"/>
          </a:p>
        </p:txBody>
      </p:sp>
      <p:sp>
        <p:nvSpPr>
          <p:cNvPr id="5" name="Footer Placeholder 4">
            <a:extLst>
              <a:ext uri="{FF2B5EF4-FFF2-40B4-BE49-F238E27FC236}">
                <a16:creationId xmlns:a16="http://schemas.microsoft.com/office/drawing/2014/main" id="{3D352C43-C79B-B8E3-7531-23F6EFF176E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D44FAA1-0A96-1CB9-4EA6-D38C6F97739E}"/>
              </a:ext>
            </a:extLst>
          </p:cNvPr>
          <p:cNvSpPr>
            <a:spLocks noGrp="1"/>
          </p:cNvSpPr>
          <p:nvPr>
            <p:ph type="sldNum" sz="quarter" idx="12"/>
          </p:nvPr>
        </p:nvSpPr>
        <p:spPr/>
        <p:txBody>
          <a:bodyPr/>
          <a:lstStyle/>
          <a:p>
            <a:fld id="{9576BBA2-259A-4D2D-B4D1-0D562951F5AA}" type="slidenum">
              <a:rPr lang="en-GB" smtClean="0"/>
              <a:t>‹#›</a:t>
            </a:fld>
            <a:endParaRPr lang="en-GB"/>
          </a:p>
        </p:txBody>
      </p:sp>
    </p:spTree>
    <p:extLst>
      <p:ext uri="{BB962C8B-B14F-4D97-AF65-F5344CB8AC3E}">
        <p14:creationId xmlns:p14="http://schemas.microsoft.com/office/powerpoint/2010/main" val="286692857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09480EF-8901-3EBF-D41D-8307C0B4642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5AC2397-80A4-9D15-3478-0D7A92C149D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B438C67-688E-4264-6AAC-3BBD47A740AC}"/>
              </a:ext>
            </a:extLst>
          </p:cNvPr>
          <p:cNvSpPr>
            <a:spLocks noGrp="1"/>
          </p:cNvSpPr>
          <p:nvPr>
            <p:ph type="dt" sz="half" idx="10"/>
          </p:nvPr>
        </p:nvSpPr>
        <p:spPr/>
        <p:txBody>
          <a:bodyPr/>
          <a:lstStyle/>
          <a:p>
            <a:fld id="{A12921B2-B550-4AAC-8688-BA47ED03728C}" type="datetimeFigureOut">
              <a:rPr lang="en-GB" smtClean="0"/>
              <a:t>25/09/2025</a:t>
            </a:fld>
            <a:endParaRPr lang="en-GB"/>
          </a:p>
        </p:txBody>
      </p:sp>
      <p:sp>
        <p:nvSpPr>
          <p:cNvPr id="5" name="Footer Placeholder 4">
            <a:extLst>
              <a:ext uri="{FF2B5EF4-FFF2-40B4-BE49-F238E27FC236}">
                <a16:creationId xmlns:a16="http://schemas.microsoft.com/office/drawing/2014/main" id="{C58D5328-F9DA-3064-AC88-49DBA0B143B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E01C29C-2017-7891-4139-355A21AE9C80}"/>
              </a:ext>
            </a:extLst>
          </p:cNvPr>
          <p:cNvSpPr>
            <a:spLocks noGrp="1"/>
          </p:cNvSpPr>
          <p:nvPr>
            <p:ph type="sldNum" sz="quarter" idx="12"/>
          </p:nvPr>
        </p:nvSpPr>
        <p:spPr/>
        <p:txBody>
          <a:bodyPr/>
          <a:lstStyle/>
          <a:p>
            <a:fld id="{9576BBA2-259A-4D2D-B4D1-0D562951F5AA}" type="slidenum">
              <a:rPr lang="en-GB" smtClean="0"/>
              <a:t>‹#›</a:t>
            </a:fld>
            <a:endParaRPr lang="en-GB"/>
          </a:p>
        </p:txBody>
      </p:sp>
    </p:spTree>
    <p:extLst>
      <p:ext uri="{BB962C8B-B14F-4D97-AF65-F5344CB8AC3E}">
        <p14:creationId xmlns:p14="http://schemas.microsoft.com/office/powerpoint/2010/main" val="1957569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4B5A52-22BA-4D53-A5DA-132EFEBC41B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1773F97-875C-F734-9D9A-E7758D12660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8CA7F22-6C73-C1D9-3F69-DD73F2660BD6}"/>
              </a:ext>
            </a:extLst>
          </p:cNvPr>
          <p:cNvSpPr>
            <a:spLocks noGrp="1"/>
          </p:cNvSpPr>
          <p:nvPr>
            <p:ph type="dt" sz="half" idx="10"/>
          </p:nvPr>
        </p:nvSpPr>
        <p:spPr/>
        <p:txBody>
          <a:bodyPr/>
          <a:lstStyle/>
          <a:p>
            <a:fld id="{28C046AC-82A3-4550-8680-FABDC17E733C}" type="datetimeFigureOut">
              <a:rPr lang="en-GB" smtClean="0"/>
              <a:t>25/09/2025</a:t>
            </a:fld>
            <a:endParaRPr lang="en-GB"/>
          </a:p>
        </p:txBody>
      </p:sp>
      <p:sp>
        <p:nvSpPr>
          <p:cNvPr id="5" name="Footer Placeholder 4">
            <a:extLst>
              <a:ext uri="{FF2B5EF4-FFF2-40B4-BE49-F238E27FC236}">
                <a16:creationId xmlns:a16="http://schemas.microsoft.com/office/drawing/2014/main" id="{6F1114D8-2859-5D81-3205-A303E0C5A34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D53A10F-B3F2-E349-49AD-98B6AE6E3ECE}"/>
              </a:ext>
            </a:extLst>
          </p:cNvPr>
          <p:cNvSpPr>
            <a:spLocks noGrp="1"/>
          </p:cNvSpPr>
          <p:nvPr>
            <p:ph type="sldNum" sz="quarter" idx="12"/>
          </p:nvPr>
        </p:nvSpPr>
        <p:spPr/>
        <p:txBody>
          <a:bodyPr/>
          <a:lstStyle/>
          <a:p>
            <a:fld id="{B528E7CE-3022-45E5-B95F-14C33BD033BD}" type="slidenum">
              <a:rPr lang="en-GB" smtClean="0"/>
              <a:t>‹#›</a:t>
            </a:fld>
            <a:endParaRPr lang="en-GB"/>
          </a:p>
        </p:txBody>
      </p:sp>
    </p:spTree>
    <p:extLst>
      <p:ext uri="{BB962C8B-B14F-4D97-AF65-F5344CB8AC3E}">
        <p14:creationId xmlns:p14="http://schemas.microsoft.com/office/powerpoint/2010/main" val="2657938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FF53EF-242E-C1DF-0728-D12961F3BC2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7B354E9-4213-D3AA-C38C-A5B50C11394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199F534-CE8F-F41F-84A0-BE512C8F719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D3A96A6-233D-0BFE-A60C-67FECB8F31D5}"/>
              </a:ext>
            </a:extLst>
          </p:cNvPr>
          <p:cNvSpPr>
            <a:spLocks noGrp="1"/>
          </p:cNvSpPr>
          <p:nvPr>
            <p:ph type="dt" sz="half" idx="10"/>
          </p:nvPr>
        </p:nvSpPr>
        <p:spPr/>
        <p:txBody>
          <a:bodyPr/>
          <a:lstStyle/>
          <a:p>
            <a:fld id="{28C046AC-82A3-4550-8680-FABDC17E733C}" type="datetimeFigureOut">
              <a:rPr lang="en-GB" smtClean="0"/>
              <a:t>25/09/2025</a:t>
            </a:fld>
            <a:endParaRPr lang="en-GB"/>
          </a:p>
        </p:txBody>
      </p:sp>
      <p:sp>
        <p:nvSpPr>
          <p:cNvPr id="6" name="Footer Placeholder 5">
            <a:extLst>
              <a:ext uri="{FF2B5EF4-FFF2-40B4-BE49-F238E27FC236}">
                <a16:creationId xmlns:a16="http://schemas.microsoft.com/office/drawing/2014/main" id="{B3A5C031-0131-453F-E08B-2306DBEAD4A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427A8D0-DAB5-B2EA-39DC-211BD32EA928}"/>
              </a:ext>
            </a:extLst>
          </p:cNvPr>
          <p:cNvSpPr>
            <a:spLocks noGrp="1"/>
          </p:cNvSpPr>
          <p:nvPr>
            <p:ph type="sldNum" sz="quarter" idx="12"/>
          </p:nvPr>
        </p:nvSpPr>
        <p:spPr/>
        <p:txBody>
          <a:bodyPr/>
          <a:lstStyle/>
          <a:p>
            <a:fld id="{B528E7CE-3022-45E5-B95F-14C33BD033BD}" type="slidenum">
              <a:rPr lang="en-GB" smtClean="0"/>
              <a:t>‹#›</a:t>
            </a:fld>
            <a:endParaRPr lang="en-GB"/>
          </a:p>
        </p:txBody>
      </p:sp>
    </p:spTree>
    <p:extLst>
      <p:ext uri="{BB962C8B-B14F-4D97-AF65-F5344CB8AC3E}">
        <p14:creationId xmlns:p14="http://schemas.microsoft.com/office/powerpoint/2010/main" val="2107540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DDE658-09F4-7042-DECC-6EFCF9DD801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31FA612-EB63-5495-A111-ED614D0AFA6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867F230-50DA-E962-1B90-F3584D194BA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568756D-CD77-2947-2CC2-6D75D091BFD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648C715-0CCB-F3EC-EDC5-5F30C08D45C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96C71C0-93E5-176E-E9C6-21DF2717CFA8}"/>
              </a:ext>
            </a:extLst>
          </p:cNvPr>
          <p:cNvSpPr>
            <a:spLocks noGrp="1"/>
          </p:cNvSpPr>
          <p:nvPr>
            <p:ph type="dt" sz="half" idx="10"/>
          </p:nvPr>
        </p:nvSpPr>
        <p:spPr/>
        <p:txBody>
          <a:bodyPr/>
          <a:lstStyle/>
          <a:p>
            <a:fld id="{28C046AC-82A3-4550-8680-FABDC17E733C}" type="datetimeFigureOut">
              <a:rPr lang="en-GB" smtClean="0"/>
              <a:t>25/09/2025</a:t>
            </a:fld>
            <a:endParaRPr lang="en-GB"/>
          </a:p>
        </p:txBody>
      </p:sp>
      <p:sp>
        <p:nvSpPr>
          <p:cNvPr id="8" name="Footer Placeholder 7">
            <a:extLst>
              <a:ext uri="{FF2B5EF4-FFF2-40B4-BE49-F238E27FC236}">
                <a16:creationId xmlns:a16="http://schemas.microsoft.com/office/drawing/2014/main" id="{1714C8B3-D34F-E2BB-FE7E-E363A3D3B80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93C4D61-A3E0-1D1D-2E63-5E1F6A2FD33D}"/>
              </a:ext>
            </a:extLst>
          </p:cNvPr>
          <p:cNvSpPr>
            <a:spLocks noGrp="1"/>
          </p:cNvSpPr>
          <p:nvPr>
            <p:ph type="sldNum" sz="quarter" idx="12"/>
          </p:nvPr>
        </p:nvSpPr>
        <p:spPr/>
        <p:txBody>
          <a:bodyPr/>
          <a:lstStyle/>
          <a:p>
            <a:fld id="{B528E7CE-3022-45E5-B95F-14C33BD033BD}" type="slidenum">
              <a:rPr lang="en-GB" smtClean="0"/>
              <a:t>‹#›</a:t>
            </a:fld>
            <a:endParaRPr lang="en-GB"/>
          </a:p>
        </p:txBody>
      </p:sp>
    </p:spTree>
    <p:extLst>
      <p:ext uri="{BB962C8B-B14F-4D97-AF65-F5344CB8AC3E}">
        <p14:creationId xmlns:p14="http://schemas.microsoft.com/office/powerpoint/2010/main" val="11973760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6D5004-DCFA-E545-37E4-B77924B8C0E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12B5AB5-4A5C-1B24-D8C8-E85ED6235F1F}"/>
              </a:ext>
            </a:extLst>
          </p:cNvPr>
          <p:cNvSpPr>
            <a:spLocks noGrp="1"/>
          </p:cNvSpPr>
          <p:nvPr>
            <p:ph type="dt" sz="half" idx="10"/>
          </p:nvPr>
        </p:nvSpPr>
        <p:spPr/>
        <p:txBody>
          <a:bodyPr/>
          <a:lstStyle/>
          <a:p>
            <a:fld id="{28C046AC-82A3-4550-8680-FABDC17E733C}" type="datetimeFigureOut">
              <a:rPr lang="en-GB" smtClean="0"/>
              <a:t>25/09/2025</a:t>
            </a:fld>
            <a:endParaRPr lang="en-GB"/>
          </a:p>
        </p:txBody>
      </p:sp>
      <p:sp>
        <p:nvSpPr>
          <p:cNvPr id="4" name="Footer Placeholder 3">
            <a:extLst>
              <a:ext uri="{FF2B5EF4-FFF2-40B4-BE49-F238E27FC236}">
                <a16:creationId xmlns:a16="http://schemas.microsoft.com/office/drawing/2014/main" id="{204487D3-902F-A638-8B12-EAF8CD7C8574}"/>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0C45B7E-C48A-966D-4D45-6A29B243A040}"/>
              </a:ext>
            </a:extLst>
          </p:cNvPr>
          <p:cNvSpPr>
            <a:spLocks noGrp="1"/>
          </p:cNvSpPr>
          <p:nvPr>
            <p:ph type="sldNum" sz="quarter" idx="12"/>
          </p:nvPr>
        </p:nvSpPr>
        <p:spPr/>
        <p:txBody>
          <a:bodyPr/>
          <a:lstStyle/>
          <a:p>
            <a:fld id="{B528E7CE-3022-45E5-B95F-14C33BD033BD}" type="slidenum">
              <a:rPr lang="en-GB" smtClean="0"/>
              <a:t>‹#›</a:t>
            </a:fld>
            <a:endParaRPr lang="en-GB"/>
          </a:p>
        </p:txBody>
      </p:sp>
    </p:spTree>
    <p:extLst>
      <p:ext uri="{BB962C8B-B14F-4D97-AF65-F5344CB8AC3E}">
        <p14:creationId xmlns:p14="http://schemas.microsoft.com/office/powerpoint/2010/main" val="3934183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D61F7CD-E847-D68E-E8F4-551C3C8D329D}"/>
              </a:ext>
            </a:extLst>
          </p:cNvPr>
          <p:cNvSpPr>
            <a:spLocks noGrp="1"/>
          </p:cNvSpPr>
          <p:nvPr>
            <p:ph type="dt" sz="half" idx="10"/>
          </p:nvPr>
        </p:nvSpPr>
        <p:spPr/>
        <p:txBody>
          <a:bodyPr/>
          <a:lstStyle/>
          <a:p>
            <a:fld id="{28C046AC-82A3-4550-8680-FABDC17E733C}" type="datetimeFigureOut">
              <a:rPr lang="en-GB" smtClean="0"/>
              <a:t>25/09/2025</a:t>
            </a:fld>
            <a:endParaRPr lang="en-GB"/>
          </a:p>
        </p:txBody>
      </p:sp>
      <p:sp>
        <p:nvSpPr>
          <p:cNvPr id="3" name="Footer Placeholder 2">
            <a:extLst>
              <a:ext uri="{FF2B5EF4-FFF2-40B4-BE49-F238E27FC236}">
                <a16:creationId xmlns:a16="http://schemas.microsoft.com/office/drawing/2014/main" id="{59A8C721-B560-E5D6-B5F5-E623AB9D8A26}"/>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7E4ECE01-EB5A-8EE8-C613-ABA8FC3A3A88}"/>
              </a:ext>
            </a:extLst>
          </p:cNvPr>
          <p:cNvSpPr>
            <a:spLocks noGrp="1"/>
          </p:cNvSpPr>
          <p:nvPr>
            <p:ph type="sldNum" sz="quarter" idx="12"/>
          </p:nvPr>
        </p:nvSpPr>
        <p:spPr/>
        <p:txBody>
          <a:bodyPr/>
          <a:lstStyle/>
          <a:p>
            <a:fld id="{B528E7CE-3022-45E5-B95F-14C33BD033BD}" type="slidenum">
              <a:rPr lang="en-GB" smtClean="0"/>
              <a:t>‹#›</a:t>
            </a:fld>
            <a:endParaRPr lang="en-GB"/>
          </a:p>
        </p:txBody>
      </p:sp>
    </p:spTree>
    <p:extLst>
      <p:ext uri="{BB962C8B-B14F-4D97-AF65-F5344CB8AC3E}">
        <p14:creationId xmlns:p14="http://schemas.microsoft.com/office/powerpoint/2010/main" val="1627464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1DA74E-5AD2-36D8-499B-FBBC2DC6C9A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B46FBE36-3EF2-E1D2-446C-056E49DA1CA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49D7E03-6D74-4C86-E7F9-478F110BC2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0EE9E60-8C75-2D7B-E771-33EE94932500}"/>
              </a:ext>
            </a:extLst>
          </p:cNvPr>
          <p:cNvSpPr>
            <a:spLocks noGrp="1"/>
          </p:cNvSpPr>
          <p:nvPr>
            <p:ph type="dt" sz="half" idx="10"/>
          </p:nvPr>
        </p:nvSpPr>
        <p:spPr/>
        <p:txBody>
          <a:bodyPr/>
          <a:lstStyle/>
          <a:p>
            <a:fld id="{28C046AC-82A3-4550-8680-FABDC17E733C}" type="datetimeFigureOut">
              <a:rPr lang="en-GB" smtClean="0"/>
              <a:t>25/09/2025</a:t>
            </a:fld>
            <a:endParaRPr lang="en-GB"/>
          </a:p>
        </p:txBody>
      </p:sp>
      <p:sp>
        <p:nvSpPr>
          <p:cNvPr id="6" name="Footer Placeholder 5">
            <a:extLst>
              <a:ext uri="{FF2B5EF4-FFF2-40B4-BE49-F238E27FC236}">
                <a16:creationId xmlns:a16="http://schemas.microsoft.com/office/drawing/2014/main" id="{F3BE5536-1105-48C2-469C-7CE8DA61C5E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2C50610-6605-3C1D-F23E-E6647C0EA1AF}"/>
              </a:ext>
            </a:extLst>
          </p:cNvPr>
          <p:cNvSpPr>
            <a:spLocks noGrp="1"/>
          </p:cNvSpPr>
          <p:nvPr>
            <p:ph type="sldNum" sz="quarter" idx="12"/>
          </p:nvPr>
        </p:nvSpPr>
        <p:spPr/>
        <p:txBody>
          <a:bodyPr/>
          <a:lstStyle/>
          <a:p>
            <a:fld id="{B528E7CE-3022-45E5-B95F-14C33BD033BD}" type="slidenum">
              <a:rPr lang="en-GB" smtClean="0"/>
              <a:t>‹#›</a:t>
            </a:fld>
            <a:endParaRPr lang="en-GB"/>
          </a:p>
        </p:txBody>
      </p:sp>
    </p:spTree>
    <p:extLst>
      <p:ext uri="{BB962C8B-B14F-4D97-AF65-F5344CB8AC3E}">
        <p14:creationId xmlns:p14="http://schemas.microsoft.com/office/powerpoint/2010/main" val="22680698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0C233-44C4-3D57-6D7E-0549CD37C37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2E6B488-4F63-E02C-75CF-82680DEE07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8255C15-E4EB-A489-6528-FC8ED817E98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9E93FCB-74E6-71DC-533B-D60B372F1E90}"/>
              </a:ext>
            </a:extLst>
          </p:cNvPr>
          <p:cNvSpPr>
            <a:spLocks noGrp="1"/>
          </p:cNvSpPr>
          <p:nvPr>
            <p:ph type="dt" sz="half" idx="10"/>
          </p:nvPr>
        </p:nvSpPr>
        <p:spPr/>
        <p:txBody>
          <a:bodyPr/>
          <a:lstStyle/>
          <a:p>
            <a:fld id="{28C046AC-82A3-4550-8680-FABDC17E733C}" type="datetimeFigureOut">
              <a:rPr lang="en-GB" smtClean="0"/>
              <a:t>25/09/2025</a:t>
            </a:fld>
            <a:endParaRPr lang="en-GB"/>
          </a:p>
        </p:txBody>
      </p:sp>
      <p:sp>
        <p:nvSpPr>
          <p:cNvPr id="6" name="Footer Placeholder 5">
            <a:extLst>
              <a:ext uri="{FF2B5EF4-FFF2-40B4-BE49-F238E27FC236}">
                <a16:creationId xmlns:a16="http://schemas.microsoft.com/office/drawing/2014/main" id="{33F8EF7F-1487-C78A-54B8-73C7E17F93A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78D5B1A-1FB8-B97A-50A6-C71AC9B6556C}"/>
              </a:ext>
            </a:extLst>
          </p:cNvPr>
          <p:cNvSpPr>
            <a:spLocks noGrp="1"/>
          </p:cNvSpPr>
          <p:nvPr>
            <p:ph type="sldNum" sz="quarter" idx="12"/>
          </p:nvPr>
        </p:nvSpPr>
        <p:spPr/>
        <p:txBody>
          <a:bodyPr/>
          <a:lstStyle/>
          <a:p>
            <a:fld id="{B528E7CE-3022-45E5-B95F-14C33BD033BD}" type="slidenum">
              <a:rPr lang="en-GB" smtClean="0"/>
              <a:t>‹#›</a:t>
            </a:fld>
            <a:endParaRPr lang="en-GB"/>
          </a:p>
        </p:txBody>
      </p:sp>
    </p:spTree>
    <p:extLst>
      <p:ext uri="{BB962C8B-B14F-4D97-AF65-F5344CB8AC3E}">
        <p14:creationId xmlns:p14="http://schemas.microsoft.com/office/powerpoint/2010/main" val="1876451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4DF3AE-437F-BDC5-F9DE-5FE00A94F1B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96D82A4-97CE-F4DE-4593-D5142E784BC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236F6E9-96E8-E898-C8EF-F3497A3665E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8C046AC-82A3-4550-8680-FABDC17E733C}" type="datetimeFigureOut">
              <a:rPr lang="en-GB" smtClean="0"/>
              <a:t>25/09/2025</a:t>
            </a:fld>
            <a:endParaRPr lang="en-GB"/>
          </a:p>
        </p:txBody>
      </p:sp>
      <p:sp>
        <p:nvSpPr>
          <p:cNvPr id="5" name="Footer Placeholder 4">
            <a:extLst>
              <a:ext uri="{FF2B5EF4-FFF2-40B4-BE49-F238E27FC236}">
                <a16:creationId xmlns:a16="http://schemas.microsoft.com/office/drawing/2014/main" id="{E7FE5265-BD23-851F-420D-8439AD2548F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AAE341E4-2C33-585E-4C0F-AA256F67DDC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528E7CE-3022-45E5-B95F-14C33BD033BD}" type="slidenum">
              <a:rPr lang="en-GB" smtClean="0"/>
              <a:t>‹#›</a:t>
            </a:fld>
            <a:endParaRPr lang="en-GB"/>
          </a:p>
        </p:txBody>
      </p:sp>
    </p:spTree>
    <p:extLst>
      <p:ext uri="{BB962C8B-B14F-4D97-AF65-F5344CB8AC3E}">
        <p14:creationId xmlns:p14="http://schemas.microsoft.com/office/powerpoint/2010/main" val="29912456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724A0E5-547B-DC46-EE8B-D7EED1EC96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FF193A9-5DA6-F232-83BE-56A2FD9262F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976DA74-2641-EB75-A8E1-00837270820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2921B2-B550-4AAC-8688-BA47ED03728C}" type="datetimeFigureOut">
              <a:rPr lang="en-GB" smtClean="0"/>
              <a:t>25/09/2025</a:t>
            </a:fld>
            <a:endParaRPr lang="en-GB"/>
          </a:p>
        </p:txBody>
      </p:sp>
      <p:sp>
        <p:nvSpPr>
          <p:cNvPr id="5" name="Footer Placeholder 4">
            <a:extLst>
              <a:ext uri="{FF2B5EF4-FFF2-40B4-BE49-F238E27FC236}">
                <a16:creationId xmlns:a16="http://schemas.microsoft.com/office/drawing/2014/main" id="{B983C5BC-0095-6DA0-A02F-17FE8F56EB1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E4CCAA4-60B3-85CA-35F6-845603D27C4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76BBA2-259A-4D2D-B4D1-0D562951F5AA}" type="slidenum">
              <a:rPr lang="en-GB" smtClean="0"/>
              <a:t>‹#›</a:t>
            </a:fld>
            <a:endParaRPr lang="en-GB"/>
          </a:p>
        </p:txBody>
      </p:sp>
    </p:spTree>
    <p:extLst>
      <p:ext uri="{BB962C8B-B14F-4D97-AF65-F5344CB8AC3E}">
        <p14:creationId xmlns:p14="http://schemas.microsoft.com/office/powerpoint/2010/main" val="8953276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sv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7.xml.rels><?xml version="1.0" encoding="UTF-8" standalone="yes"?>
<Relationships xmlns="http://schemas.openxmlformats.org/package/2006/relationships"><Relationship Id="rId3" Type="http://schemas.openxmlformats.org/officeDocument/2006/relationships/image" Target="../media/image10.tmp"/><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www.sullivanreview.uk/documents.php" TargetMode="External"/><Relationship Id="rId2" Type="http://schemas.openxmlformats.org/officeDocument/2006/relationships/hyperlink" Target="https://www.gov.uk/government/publications/independent-review-of-data-statistics-and-research-on-sex-and-gender" TargetMode="External"/><Relationship Id="rId1" Type="http://schemas.openxmlformats.org/officeDocument/2006/relationships/slideLayout" Target="../slideLayouts/slideLayout2.xml"/><Relationship Id="rId5" Type="http://schemas.openxmlformats.org/officeDocument/2006/relationships/hyperlink" Target="https://uksa.statisticsauthority.gov.uk/wp-content/uploads/2021/09/1618-Inclusive-Data-Taskforce-Recommendation-Report-web-v1-00.pdf" TargetMode="External"/><Relationship Id="rId4" Type="http://schemas.openxmlformats.org/officeDocument/2006/relationships/hyperlink" Target="https://osr.statisticsauthority.gov.uk/publication/collecting-and-reporting-data-about-sex-and-gender-identity-in-official-statistics-a-guide-for-official-statistics-producers/" TargetMode="External"/></Relationships>
</file>

<file path=ppt/slides/_rels/slide3.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7.jpeg"/><Relationship Id="rId7" Type="http://schemas.openxmlformats.org/officeDocument/2006/relationships/diagramColors" Target="../diagrams/colors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 name="Rectangle 34">
            <a:extLst>
              <a:ext uri="{FF2B5EF4-FFF2-40B4-BE49-F238E27FC236}">
                <a16:creationId xmlns:a16="http://schemas.microsoft.com/office/drawing/2014/main" id="{0DF0987A-4AA9-4EAA-8555-56CA2AC5FD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275670" cy="237104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7" name="Graphic 36">
            <a:extLst>
              <a:ext uri="{FF2B5EF4-FFF2-40B4-BE49-F238E27FC236}">
                <a16:creationId xmlns:a16="http://schemas.microsoft.com/office/drawing/2014/main" id="{162D4572-9A7D-4F5C-8592-71CEDD98A2E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5400000">
            <a:off x="3366236" y="-1954480"/>
            <a:ext cx="5486400" cy="12188952"/>
          </a:xfrm>
          <a:prstGeom prst="rect">
            <a:avLst/>
          </a:prstGeom>
        </p:spPr>
      </p:pic>
      <p:sp>
        <p:nvSpPr>
          <p:cNvPr id="2" name="Title 1">
            <a:extLst>
              <a:ext uri="{FF2B5EF4-FFF2-40B4-BE49-F238E27FC236}">
                <a16:creationId xmlns:a16="http://schemas.microsoft.com/office/drawing/2014/main" id="{775550A2-CA48-0A10-5A26-386FD69C818F}"/>
              </a:ext>
            </a:extLst>
          </p:cNvPr>
          <p:cNvSpPr>
            <a:spLocks noGrp="1"/>
          </p:cNvSpPr>
          <p:nvPr>
            <p:ph type="ctrTitle"/>
          </p:nvPr>
        </p:nvSpPr>
        <p:spPr>
          <a:xfrm>
            <a:off x="1403632" y="2633601"/>
            <a:ext cx="9283781" cy="1730098"/>
          </a:xfrm>
        </p:spPr>
        <p:txBody>
          <a:bodyPr>
            <a:noAutofit/>
          </a:bodyPr>
          <a:lstStyle/>
          <a:p>
            <a:r>
              <a:rPr lang="en-US" sz="4000" dirty="0"/>
              <a:t>The Sullivan Review: Independent review of data, statistics and research on sex and gender</a:t>
            </a:r>
          </a:p>
        </p:txBody>
      </p:sp>
      <p:sp>
        <p:nvSpPr>
          <p:cNvPr id="3" name="Subtitle 2">
            <a:extLst>
              <a:ext uri="{FF2B5EF4-FFF2-40B4-BE49-F238E27FC236}">
                <a16:creationId xmlns:a16="http://schemas.microsoft.com/office/drawing/2014/main" id="{DDF8BDEF-BCA9-B18A-D8F9-F5DDF29FF16F}"/>
              </a:ext>
            </a:extLst>
          </p:cNvPr>
          <p:cNvSpPr>
            <a:spLocks noGrp="1"/>
          </p:cNvSpPr>
          <p:nvPr>
            <p:ph type="subTitle" idx="1"/>
          </p:nvPr>
        </p:nvSpPr>
        <p:spPr>
          <a:xfrm>
            <a:off x="1403632" y="4626251"/>
            <a:ext cx="9283781" cy="834953"/>
          </a:xfrm>
        </p:spPr>
        <p:txBody>
          <a:bodyPr>
            <a:normAutofit/>
          </a:bodyPr>
          <a:lstStyle/>
          <a:p>
            <a:r>
              <a:rPr lang="en-US" sz="2200" dirty="0"/>
              <a:t>Professor Alice Sullivan, University College London </a:t>
            </a:r>
          </a:p>
          <a:p>
            <a:r>
              <a:rPr lang="en-US" sz="2200" dirty="0" err="1"/>
              <a:t>alicealic</a:t>
            </a:r>
            <a:endParaRPr lang="en-GB" sz="2200" dirty="0"/>
          </a:p>
        </p:txBody>
      </p:sp>
      <p:pic>
        <p:nvPicPr>
          <p:cNvPr id="4" name="Picture 3">
            <a:extLst>
              <a:ext uri="{FF2B5EF4-FFF2-40B4-BE49-F238E27FC236}">
                <a16:creationId xmlns:a16="http://schemas.microsoft.com/office/drawing/2014/main" id="{6E27949A-15FF-CCBF-9489-A9C7605D5E0A}"/>
              </a:ext>
            </a:extLst>
          </p:cNvPr>
          <p:cNvPicPr>
            <a:picLocks noChangeAspect="1"/>
          </p:cNvPicPr>
          <p:nvPr/>
        </p:nvPicPr>
        <p:blipFill>
          <a:blip r:embed="rId5"/>
          <a:stretch>
            <a:fillRect/>
          </a:stretch>
        </p:blipFill>
        <p:spPr>
          <a:xfrm>
            <a:off x="905016" y="0"/>
            <a:ext cx="3420310" cy="868528"/>
          </a:xfrm>
          <a:prstGeom prst="rect">
            <a:avLst/>
          </a:prstGeom>
        </p:spPr>
      </p:pic>
      <p:pic>
        <p:nvPicPr>
          <p:cNvPr id="7" name="Picture 6">
            <a:extLst>
              <a:ext uri="{FF2B5EF4-FFF2-40B4-BE49-F238E27FC236}">
                <a16:creationId xmlns:a16="http://schemas.microsoft.com/office/drawing/2014/main" id="{0179A402-6168-418B-C1FB-A7B4EBA0517F}"/>
              </a:ext>
            </a:extLst>
          </p:cNvPr>
          <p:cNvPicPr>
            <a:picLocks noChangeAspect="1"/>
          </p:cNvPicPr>
          <p:nvPr/>
        </p:nvPicPr>
        <p:blipFill>
          <a:blip r:embed="rId6"/>
          <a:stretch>
            <a:fillRect/>
          </a:stretch>
        </p:blipFill>
        <p:spPr>
          <a:xfrm>
            <a:off x="8371491" y="20219"/>
            <a:ext cx="2080312" cy="1964739"/>
          </a:xfrm>
          <a:prstGeom prst="rect">
            <a:avLst/>
          </a:prstGeom>
        </p:spPr>
      </p:pic>
      <p:pic>
        <p:nvPicPr>
          <p:cNvPr id="5" name="Picture 4">
            <a:extLst>
              <a:ext uri="{FF2B5EF4-FFF2-40B4-BE49-F238E27FC236}">
                <a16:creationId xmlns:a16="http://schemas.microsoft.com/office/drawing/2014/main" id="{55FBBEC3-AD06-30DD-24B5-65A6272078D5}"/>
              </a:ext>
            </a:extLst>
          </p:cNvPr>
          <p:cNvPicPr>
            <a:picLocks noChangeAspect="1"/>
          </p:cNvPicPr>
          <p:nvPr/>
        </p:nvPicPr>
        <p:blipFill>
          <a:blip r:embed="rId7"/>
          <a:stretch>
            <a:fillRect/>
          </a:stretch>
        </p:blipFill>
        <p:spPr>
          <a:xfrm>
            <a:off x="4919393" y="20219"/>
            <a:ext cx="2436883" cy="2287131"/>
          </a:xfrm>
          <a:prstGeom prst="rect">
            <a:avLst/>
          </a:prstGeom>
        </p:spPr>
      </p:pic>
      <p:sp>
        <p:nvSpPr>
          <p:cNvPr id="39" name="Rectangle 38">
            <a:extLst>
              <a:ext uri="{FF2B5EF4-FFF2-40B4-BE49-F238E27FC236}">
                <a16:creationId xmlns:a16="http://schemas.microsoft.com/office/drawing/2014/main" id="{5AB13834-0417-4942-A0C7-09925A754D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073128" y="6172201"/>
            <a:ext cx="118872" cy="6858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2F694E69-0248-F87C-5DB2-8E0A678C83A2}"/>
              </a:ext>
            </a:extLst>
          </p:cNvPr>
          <p:cNvPicPr>
            <a:picLocks noChangeAspect="1"/>
          </p:cNvPicPr>
          <p:nvPr/>
        </p:nvPicPr>
        <p:blipFill>
          <a:blip r:embed="rId8"/>
          <a:stretch>
            <a:fillRect/>
          </a:stretch>
        </p:blipFill>
        <p:spPr>
          <a:xfrm>
            <a:off x="4520044" y="5092714"/>
            <a:ext cx="3048000" cy="1914525"/>
          </a:xfrm>
          <a:prstGeom prst="rect">
            <a:avLst/>
          </a:prstGeom>
        </p:spPr>
      </p:pic>
    </p:spTree>
    <p:extLst>
      <p:ext uri="{BB962C8B-B14F-4D97-AF65-F5344CB8AC3E}">
        <p14:creationId xmlns:p14="http://schemas.microsoft.com/office/powerpoint/2010/main" val="1419213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582216-FE50-2613-EEF2-069D5E232BAC}"/>
              </a:ext>
            </a:extLst>
          </p:cNvPr>
          <p:cNvSpPr>
            <a:spLocks noGrp="1"/>
          </p:cNvSpPr>
          <p:nvPr>
            <p:ph type="title"/>
          </p:nvPr>
        </p:nvSpPr>
        <p:spPr/>
        <p:txBody>
          <a:bodyPr/>
          <a:lstStyle/>
          <a:p>
            <a:r>
              <a:rPr lang="en-US" dirty="0"/>
              <a:t>Sex and the England and Wales Census</a:t>
            </a:r>
            <a:endParaRPr lang="en-GB" dirty="0"/>
          </a:p>
        </p:txBody>
      </p:sp>
      <p:sp>
        <p:nvSpPr>
          <p:cNvPr id="3" name="Content Placeholder 2">
            <a:extLst>
              <a:ext uri="{FF2B5EF4-FFF2-40B4-BE49-F238E27FC236}">
                <a16:creationId xmlns:a16="http://schemas.microsoft.com/office/drawing/2014/main" id="{D29423D9-3BF1-0EB3-286F-AF09353C1496}"/>
              </a:ext>
            </a:extLst>
          </p:cNvPr>
          <p:cNvSpPr>
            <a:spLocks noGrp="1"/>
          </p:cNvSpPr>
          <p:nvPr>
            <p:ph idx="1"/>
          </p:nvPr>
        </p:nvSpPr>
        <p:spPr/>
        <p:txBody>
          <a:bodyPr>
            <a:normAutofit lnSpcReduction="10000"/>
          </a:bodyPr>
          <a:lstStyle/>
          <a:p>
            <a:r>
              <a:rPr lang="en-US" dirty="0"/>
              <a:t>Census has included information on sex since its inception in 1801</a:t>
            </a:r>
          </a:p>
          <a:p>
            <a:r>
              <a:rPr lang="en-US" dirty="0"/>
              <a:t>2017: ONS proposed to make sex question voluntary in 2021 Census. Backlash.</a:t>
            </a:r>
          </a:p>
          <a:p>
            <a:r>
              <a:rPr lang="en-US" dirty="0"/>
              <a:t>2019: Proposed self-id guidance for the sex question.</a:t>
            </a:r>
          </a:p>
          <a:p>
            <a:r>
              <a:rPr lang="en-US" dirty="0"/>
              <a:t>This was despite new voluntary gender-id question.</a:t>
            </a:r>
          </a:p>
          <a:p>
            <a:r>
              <a:rPr lang="en-US" dirty="0"/>
              <a:t>February 2021: Judicial review. ONS argued: sex is an ‘umbrella term’; risk of breach of ECHR Article 8 on respect for private and family life.</a:t>
            </a:r>
          </a:p>
          <a:p>
            <a:r>
              <a:rPr lang="en-US" dirty="0"/>
              <a:t>Judgment found these arguments ‘insufficiently persuasive’</a:t>
            </a:r>
          </a:p>
          <a:p>
            <a:endParaRPr lang="en-US" dirty="0"/>
          </a:p>
          <a:p>
            <a:endParaRPr lang="en-GB" dirty="0"/>
          </a:p>
        </p:txBody>
      </p:sp>
    </p:spTree>
    <p:extLst>
      <p:ext uri="{BB962C8B-B14F-4D97-AF65-F5344CB8AC3E}">
        <p14:creationId xmlns:p14="http://schemas.microsoft.com/office/powerpoint/2010/main" val="30470264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1" name="Rectangle 1030">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33" name="Rectangle 1032">
            <a:extLst>
              <a:ext uri="{FF2B5EF4-FFF2-40B4-BE49-F238E27FC236}">
                <a16:creationId xmlns:a16="http://schemas.microsoft.com/office/drawing/2014/main" id="{91E5A9A7-95C6-4F4F-B00E-C82E07FE62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7539" y="1417538"/>
            <a:ext cx="6875818" cy="4040744"/>
          </a:xfrm>
          <a:prstGeom prst="rect">
            <a:avLst/>
          </a:prstGeom>
          <a:gradFill>
            <a:gsLst>
              <a:gs pos="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035" name="Rectangle 1034">
            <a:extLst>
              <a:ext uri="{FF2B5EF4-FFF2-40B4-BE49-F238E27FC236}">
                <a16:creationId xmlns:a16="http://schemas.microsoft.com/office/drawing/2014/main" id="{D07DD2DE-F619-49DD-B5E7-03A290FF4E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8495" y="2660473"/>
            <a:ext cx="4355594" cy="4038603"/>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37" name="Rectangle 1036">
            <a:extLst>
              <a:ext uri="{FF2B5EF4-FFF2-40B4-BE49-F238E27FC236}">
                <a16:creationId xmlns:a16="http://schemas.microsoft.com/office/drawing/2014/main" id="{85149191-5F60-4A28-AAFF-039F96B0F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180882" y="1638085"/>
            <a:ext cx="6857572" cy="3581401"/>
          </a:xfrm>
          <a:prstGeom prst="rect">
            <a:avLst/>
          </a:prstGeom>
          <a:gradFill>
            <a:gsLst>
              <a:gs pos="0">
                <a:srgbClr val="000000">
                  <a:alpha val="59000"/>
                </a:srgbClr>
              </a:gs>
              <a:gs pos="69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039" name="Freeform: Shape 1038">
            <a:extLst>
              <a:ext uri="{FF2B5EF4-FFF2-40B4-BE49-F238E27FC236}">
                <a16:creationId xmlns:a16="http://schemas.microsoft.com/office/drawing/2014/main" id="{F8260ED5-17F7-4158-B241-D51DD4CF1B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7355" y="1201312"/>
            <a:ext cx="4808302" cy="4088666"/>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1B026AA3-A38F-FA1E-8E05-6CBEEAEBAEDE}"/>
              </a:ext>
            </a:extLst>
          </p:cNvPr>
          <p:cNvSpPr>
            <a:spLocks noGrp="1"/>
          </p:cNvSpPr>
          <p:nvPr>
            <p:ph type="title"/>
          </p:nvPr>
        </p:nvSpPr>
        <p:spPr>
          <a:xfrm>
            <a:off x="660041" y="2767106"/>
            <a:ext cx="2880828" cy="3071906"/>
          </a:xfrm>
        </p:spPr>
        <p:txBody>
          <a:bodyPr vert="horz" lIns="91440" tIns="45720" rIns="91440" bIns="45720" rtlCol="0" anchor="t">
            <a:normAutofit/>
          </a:bodyPr>
          <a:lstStyle/>
          <a:p>
            <a:r>
              <a:rPr lang="en-US" sz="4000" kern="1200">
                <a:solidFill>
                  <a:srgbClr val="FFFFFF"/>
                </a:solidFill>
                <a:latin typeface="+mj-lt"/>
                <a:ea typeface="+mj-ea"/>
                <a:cs typeface="+mj-cs"/>
              </a:rPr>
              <a:t>Call for evidence</a:t>
            </a:r>
          </a:p>
        </p:txBody>
      </p:sp>
      <p:sp>
        <p:nvSpPr>
          <p:cNvPr id="3" name="Content Placeholder 2">
            <a:extLst>
              <a:ext uri="{FF2B5EF4-FFF2-40B4-BE49-F238E27FC236}">
                <a16:creationId xmlns:a16="http://schemas.microsoft.com/office/drawing/2014/main" id="{C94982EA-DD7A-E3B0-079E-D4021562F827}"/>
              </a:ext>
            </a:extLst>
          </p:cNvPr>
          <p:cNvSpPr>
            <a:spLocks noGrp="1"/>
          </p:cNvSpPr>
          <p:nvPr>
            <p:ph idx="1"/>
          </p:nvPr>
        </p:nvSpPr>
        <p:spPr>
          <a:xfrm>
            <a:off x="4241442" y="1333499"/>
            <a:ext cx="7290517" cy="3751263"/>
          </a:xfrm>
        </p:spPr>
        <p:txBody>
          <a:bodyPr/>
          <a:lstStyle/>
          <a:p>
            <a:r>
              <a:rPr lang="en-US" dirty="0"/>
              <a:t>Examples from a wide range of </a:t>
            </a:r>
            <a:r>
              <a:rPr lang="en-US" dirty="0" err="1"/>
              <a:t>organisations</a:t>
            </a:r>
            <a:r>
              <a:rPr lang="en-US" dirty="0"/>
              <a:t> including: service providers, employers, cultural sector, education, government</a:t>
            </a:r>
          </a:p>
          <a:p>
            <a:pPr lvl="1"/>
            <a:r>
              <a:rPr lang="en-US" dirty="0"/>
              <a:t>Failing to collect data on sex</a:t>
            </a:r>
          </a:p>
          <a:p>
            <a:pPr lvl="1"/>
            <a:r>
              <a:rPr lang="en-US" dirty="0"/>
              <a:t>Combining sex and ‘gender’</a:t>
            </a:r>
          </a:p>
          <a:p>
            <a:pPr lvl="1"/>
            <a:r>
              <a:rPr lang="en-US" dirty="0"/>
              <a:t>Failing to correctly identify protected characteristics</a:t>
            </a:r>
          </a:p>
          <a:p>
            <a:pPr lvl="1"/>
            <a:r>
              <a:rPr lang="en-US" dirty="0"/>
              <a:t>Inappropriately requesting intrusive medical information</a:t>
            </a:r>
            <a:endParaRPr lang="en-GB" dirty="0"/>
          </a:p>
        </p:txBody>
      </p:sp>
    </p:spTree>
    <p:extLst>
      <p:ext uri="{BB962C8B-B14F-4D97-AF65-F5344CB8AC3E}">
        <p14:creationId xmlns:p14="http://schemas.microsoft.com/office/powerpoint/2010/main" val="38464430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82819" y="0"/>
            <a:ext cx="4097211"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010646" y="-5010043"/>
            <a:ext cx="2170709" cy="12192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5483FFB-29EB-640A-9B1B-9530D45EEE21}"/>
              </a:ext>
            </a:extLst>
          </p:cNvPr>
          <p:cNvSpPr>
            <a:spLocks noGrp="1"/>
          </p:cNvSpPr>
          <p:nvPr>
            <p:ph type="title"/>
          </p:nvPr>
        </p:nvSpPr>
        <p:spPr>
          <a:xfrm>
            <a:off x="1383564" y="348865"/>
            <a:ext cx="9718111" cy="1576446"/>
          </a:xfrm>
        </p:spPr>
        <p:txBody>
          <a:bodyPr anchor="ctr">
            <a:normAutofit/>
          </a:bodyPr>
          <a:lstStyle/>
          <a:p>
            <a:r>
              <a:rPr lang="en-US" sz="4000">
                <a:solidFill>
                  <a:srgbClr val="FFFFFF"/>
                </a:solidFill>
              </a:rPr>
              <a:t>Stakeholder interviews</a:t>
            </a:r>
            <a:endParaRPr lang="en-GB" sz="4000">
              <a:solidFill>
                <a:srgbClr val="FFFFFF"/>
              </a:solidFill>
            </a:endParaRPr>
          </a:p>
        </p:txBody>
      </p:sp>
      <p:graphicFrame>
        <p:nvGraphicFramePr>
          <p:cNvPr id="21" name="Content Placeholder 2">
            <a:extLst>
              <a:ext uri="{FF2B5EF4-FFF2-40B4-BE49-F238E27FC236}">
                <a16:creationId xmlns:a16="http://schemas.microsoft.com/office/drawing/2014/main" id="{AA050BC2-00E4-ED0D-24AB-F6C1F1A2624C}"/>
              </a:ext>
            </a:extLst>
          </p:cNvPr>
          <p:cNvGraphicFramePr>
            <a:graphicFrameLocks noGrp="1"/>
          </p:cNvGraphicFramePr>
          <p:nvPr>
            <p:ph idx="1"/>
            <p:extLst>
              <p:ext uri="{D42A27DB-BD31-4B8C-83A1-F6EECF244321}">
                <p14:modId xmlns:p14="http://schemas.microsoft.com/office/powerpoint/2010/main" val="61004841"/>
              </p:ext>
            </p:extLst>
          </p:nvPr>
        </p:nvGraphicFramePr>
        <p:xfrm>
          <a:off x="644056" y="2615979"/>
          <a:ext cx="10927829" cy="36894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081271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3C54F4CE-85F0-46ED-80DA-9518C9251A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DADD1FCA-8ACB-4958-81DD-4CDD6D3E19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5802086" cy="6858000"/>
          </a:xfrm>
          <a:custGeom>
            <a:avLst/>
            <a:gdLst>
              <a:gd name="connsiteX0" fmla="*/ 5734864 w 5734864"/>
              <a:gd name="connsiteY0" fmla="*/ 0 h 6858000"/>
              <a:gd name="connsiteX1" fmla="*/ 771611 w 5734864"/>
              <a:gd name="connsiteY1" fmla="*/ 0 h 6858000"/>
              <a:gd name="connsiteX2" fmla="*/ 771679 w 5734864"/>
              <a:gd name="connsiteY2" fmla="*/ 49108 h 6858000"/>
              <a:gd name="connsiteX3" fmla="*/ 794248 w 5734864"/>
              <a:gd name="connsiteY3" fmla="*/ 200968 h 6858000"/>
              <a:gd name="connsiteX4" fmla="*/ 801749 w 5734864"/>
              <a:gd name="connsiteY4" fmla="*/ 414071 h 6858000"/>
              <a:gd name="connsiteX5" fmla="*/ 818548 w 5734864"/>
              <a:gd name="connsiteY5" fmla="*/ 585467 h 6858000"/>
              <a:gd name="connsiteX6" fmla="*/ 857476 w 5734864"/>
              <a:gd name="connsiteY6" fmla="*/ 800623 h 6858000"/>
              <a:gd name="connsiteX7" fmla="*/ 851083 w 5734864"/>
              <a:gd name="connsiteY7" fmla="*/ 878903 h 6858000"/>
              <a:gd name="connsiteX8" fmla="*/ 873564 w 5734864"/>
              <a:gd name="connsiteY8" fmla="*/ 943826 h 6858000"/>
              <a:gd name="connsiteX9" fmla="*/ 864705 w 5734864"/>
              <a:gd name="connsiteY9" fmla="*/ 973328 h 6858000"/>
              <a:gd name="connsiteX10" fmla="*/ 862869 w 5734864"/>
              <a:gd name="connsiteY10" fmla="*/ 978457 h 6858000"/>
              <a:gd name="connsiteX11" fmla="*/ 862233 w 5734864"/>
              <a:gd name="connsiteY11" fmla="*/ 998041 h 6858000"/>
              <a:gd name="connsiteX12" fmla="*/ 853665 w 5734864"/>
              <a:gd name="connsiteY12" fmla="*/ 1004750 h 6858000"/>
              <a:gd name="connsiteX13" fmla="*/ 846695 w 5734864"/>
              <a:gd name="connsiteY13" fmla="*/ 1035077 h 6858000"/>
              <a:gd name="connsiteX14" fmla="*/ 847865 w 5734864"/>
              <a:gd name="connsiteY14" fmla="*/ 1070795 h 6858000"/>
              <a:gd name="connsiteX15" fmla="*/ 862786 w 5734864"/>
              <a:gd name="connsiteY15" fmla="*/ 1238994 h 6858000"/>
              <a:gd name="connsiteX16" fmla="*/ 859345 w 5734864"/>
              <a:gd name="connsiteY16" fmla="*/ 1380427 h 6858000"/>
              <a:gd name="connsiteX17" fmla="*/ 855172 w 5734864"/>
              <a:gd name="connsiteY17" fmla="*/ 1435262 h 6858000"/>
              <a:gd name="connsiteX18" fmla="*/ 860494 w 5734864"/>
              <a:gd name="connsiteY18" fmla="*/ 1453861 h 6858000"/>
              <a:gd name="connsiteX19" fmla="*/ 853731 w 5734864"/>
              <a:gd name="connsiteY19" fmla="*/ 1467047 h 6858000"/>
              <a:gd name="connsiteX20" fmla="*/ 845847 w 5734864"/>
              <a:gd name="connsiteY20" fmla="*/ 1502307 h 6858000"/>
              <a:gd name="connsiteX21" fmla="*/ 817613 w 5734864"/>
              <a:gd name="connsiteY21" fmla="*/ 1565166 h 6858000"/>
              <a:gd name="connsiteX22" fmla="*/ 804223 w 5734864"/>
              <a:gd name="connsiteY22" fmla="*/ 1601941 h 6858000"/>
              <a:gd name="connsiteX23" fmla="*/ 791773 w 5734864"/>
              <a:gd name="connsiteY23" fmla="*/ 1627005 h 6858000"/>
              <a:gd name="connsiteX24" fmla="*/ 774645 w 5734864"/>
              <a:gd name="connsiteY24" fmla="*/ 1699922 h 6858000"/>
              <a:gd name="connsiteX25" fmla="*/ 752343 w 5734864"/>
              <a:gd name="connsiteY25" fmla="*/ 1824604 h 6858000"/>
              <a:gd name="connsiteX26" fmla="*/ 746254 w 5734864"/>
              <a:gd name="connsiteY26" fmla="*/ 1850222 h 6858000"/>
              <a:gd name="connsiteX27" fmla="*/ 728600 w 5734864"/>
              <a:gd name="connsiteY27" fmla="*/ 1869603 h 6858000"/>
              <a:gd name="connsiteX28" fmla="*/ 724396 w 5734864"/>
              <a:gd name="connsiteY28" fmla="*/ 1883104 h 6858000"/>
              <a:gd name="connsiteX29" fmla="*/ 722165 w 5734864"/>
              <a:gd name="connsiteY29" fmla="*/ 1885924 h 6858000"/>
              <a:gd name="connsiteX30" fmla="*/ 721338 w 5734864"/>
              <a:gd name="connsiteY30" fmla="*/ 1887123 h 6858000"/>
              <a:gd name="connsiteX31" fmla="*/ 714840 w 5734864"/>
              <a:gd name="connsiteY31" fmla="*/ 1902274 h 6858000"/>
              <a:gd name="connsiteX32" fmla="*/ 722847 w 5734864"/>
              <a:gd name="connsiteY32" fmla="*/ 1929891 h 6858000"/>
              <a:gd name="connsiteX33" fmla="*/ 719647 w 5734864"/>
              <a:gd name="connsiteY33" fmla="*/ 1936120 h 6858000"/>
              <a:gd name="connsiteX34" fmla="*/ 714660 w 5734864"/>
              <a:gd name="connsiteY34" fmla="*/ 1982709 h 6858000"/>
              <a:gd name="connsiteX35" fmla="*/ 710759 w 5734864"/>
              <a:gd name="connsiteY35" fmla="*/ 2013010 h 6858000"/>
              <a:gd name="connsiteX36" fmla="*/ 697927 w 5734864"/>
              <a:gd name="connsiteY36" fmla="*/ 2069833 h 6858000"/>
              <a:gd name="connsiteX37" fmla="*/ 693594 w 5734864"/>
              <a:gd name="connsiteY37" fmla="*/ 2103731 h 6858000"/>
              <a:gd name="connsiteX38" fmla="*/ 691109 w 5734864"/>
              <a:gd name="connsiteY38" fmla="*/ 2124027 h 6858000"/>
              <a:gd name="connsiteX39" fmla="*/ 676593 w 5734864"/>
              <a:gd name="connsiteY39" fmla="*/ 2176182 h 6858000"/>
              <a:gd name="connsiteX40" fmla="*/ 633227 w 5734864"/>
              <a:gd name="connsiteY40" fmla="*/ 2258036 h 6858000"/>
              <a:gd name="connsiteX41" fmla="*/ 625564 w 5734864"/>
              <a:gd name="connsiteY41" fmla="*/ 2284567 h 6858000"/>
              <a:gd name="connsiteX42" fmla="*/ 627074 w 5734864"/>
              <a:gd name="connsiteY42" fmla="*/ 2289605 h 6858000"/>
              <a:gd name="connsiteX43" fmla="*/ 614574 w 5734864"/>
              <a:gd name="connsiteY43" fmla="*/ 2308717 h 6858000"/>
              <a:gd name="connsiteX44" fmla="*/ 606890 w 5734864"/>
              <a:gd name="connsiteY44" fmla="*/ 2320662 h 6858000"/>
              <a:gd name="connsiteX45" fmla="*/ 605558 w 5734864"/>
              <a:gd name="connsiteY45" fmla="*/ 2327897 h 6858000"/>
              <a:gd name="connsiteX46" fmla="*/ 602202 w 5734864"/>
              <a:gd name="connsiteY46" fmla="*/ 2357749 h 6858000"/>
              <a:gd name="connsiteX47" fmla="*/ 600213 w 5734864"/>
              <a:gd name="connsiteY47" fmla="*/ 2364905 h 6858000"/>
              <a:gd name="connsiteX48" fmla="*/ 597160 w 5734864"/>
              <a:gd name="connsiteY48" fmla="*/ 2388351 h 6858000"/>
              <a:gd name="connsiteX49" fmla="*/ 597982 w 5734864"/>
              <a:gd name="connsiteY49" fmla="*/ 2402296 h 6858000"/>
              <a:gd name="connsiteX50" fmla="*/ 593150 w 5734864"/>
              <a:gd name="connsiteY50" fmla="*/ 2420015 h 6858000"/>
              <a:gd name="connsiteX51" fmla="*/ 592833 w 5734864"/>
              <a:gd name="connsiteY51" fmla="*/ 2422749 h 6858000"/>
              <a:gd name="connsiteX52" fmla="*/ 594479 w 5734864"/>
              <a:gd name="connsiteY52" fmla="*/ 2426002 h 6858000"/>
              <a:gd name="connsiteX53" fmla="*/ 591963 w 5734864"/>
              <a:gd name="connsiteY53" fmla="*/ 2431950 h 6858000"/>
              <a:gd name="connsiteX54" fmla="*/ 591544 w 5734864"/>
              <a:gd name="connsiteY54" fmla="*/ 2433897 h 6858000"/>
              <a:gd name="connsiteX55" fmla="*/ 589519 w 5734864"/>
              <a:gd name="connsiteY55" fmla="*/ 2451398 h 6858000"/>
              <a:gd name="connsiteX56" fmla="*/ 590037 w 5734864"/>
              <a:gd name="connsiteY56" fmla="*/ 2455536 h 6858000"/>
              <a:gd name="connsiteX57" fmla="*/ 588179 w 5734864"/>
              <a:gd name="connsiteY57" fmla="*/ 2462981 h 6858000"/>
              <a:gd name="connsiteX58" fmla="*/ 583434 w 5734864"/>
              <a:gd name="connsiteY58" fmla="*/ 2503991 h 6858000"/>
              <a:gd name="connsiteX59" fmla="*/ 567942 w 5734864"/>
              <a:gd name="connsiteY59" fmla="*/ 2652936 h 6858000"/>
              <a:gd name="connsiteX60" fmla="*/ 573869 w 5734864"/>
              <a:gd name="connsiteY60" fmla="*/ 2670188 h 6858000"/>
              <a:gd name="connsiteX61" fmla="*/ 575243 w 5734864"/>
              <a:gd name="connsiteY61" fmla="*/ 2688114 h 6858000"/>
              <a:gd name="connsiteX62" fmla="*/ 573824 w 5734864"/>
              <a:gd name="connsiteY62" fmla="*/ 2689856 h 6858000"/>
              <a:gd name="connsiteX63" fmla="*/ 570699 w 5734864"/>
              <a:gd name="connsiteY63" fmla="*/ 2709353 h 6858000"/>
              <a:gd name="connsiteX64" fmla="*/ 573192 w 5734864"/>
              <a:gd name="connsiteY64" fmla="*/ 2714527 h 6858000"/>
              <a:gd name="connsiteX65" fmla="*/ 572044 w 5734864"/>
              <a:gd name="connsiteY65" fmla="*/ 2728187 h 6858000"/>
              <a:gd name="connsiteX66" fmla="*/ 572465 w 5734864"/>
              <a:gd name="connsiteY66" fmla="*/ 2755863 h 6858000"/>
              <a:gd name="connsiteX67" fmla="*/ 570028 w 5734864"/>
              <a:gd name="connsiteY67" fmla="*/ 2760324 h 6858000"/>
              <a:gd name="connsiteX68" fmla="*/ 566748 w 5734864"/>
              <a:gd name="connsiteY68" fmla="*/ 2800948 h 6858000"/>
              <a:gd name="connsiteX69" fmla="*/ 565509 w 5734864"/>
              <a:gd name="connsiteY69" fmla="*/ 2801167 h 6858000"/>
              <a:gd name="connsiteX70" fmla="*/ 559367 w 5734864"/>
              <a:gd name="connsiteY70" fmla="*/ 2811129 h 6858000"/>
              <a:gd name="connsiteX71" fmla="*/ 550354 w 5734864"/>
              <a:gd name="connsiteY71" fmla="*/ 2830949 h 6858000"/>
              <a:gd name="connsiteX72" fmla="*/ 514795 w 5734864"/>
              <a:gd name="connsiteY72" fmla="*/ 2872433 h 6858000"/>
              <a:gd name="connsiteX73" fmla="*/ 509875 w 5734864"/>
              <a:gd name="connsiteY73" fmla="*/ 2923099 h 6858000"/>
              <a:gd name="connsiteX74" fmla="*/ 509577 w 5734864"/>
              <a:gd name="connsiteY74" fmla="*/ 2923197 h 6858000"/>
              <a:gd name="connsiteX75" fmla="*/ 507597 w 5734864"/>
              <a:gd name="connsiteY75" fmla="*/ 2931868 h 6858000"/>
              <a:gd name="connsiteX76" fmla="*/ 507379 w 5734864"/>
              <a:gd name="connsiteY76" fmla="*/ 2938322 h 6858000"/>
              <a:gd name="connsiteX77" fmla="*/ 504725 w 5734864"/>
              <a:gd name="connsiteY77" fmla="*/ 2954519 h 6858000"/>
              <a:gd name="connsiteX78" fmla="*/ 502018 w 5734864"/>
              <a:gd name="connsiteY78" fmla="*/ 2959643 h 6858000"/>
              <a:gd name="connsiteX79" fmla="*/ 498360 w 5734864"/>
              <a:gd name="connsiteY79" fmla="*/ 2961019 h 6858000"/>
              <a:gd name="connsiteX80" fmla="*/ 498483 w 5734864"/>
              <a:gd name="connsiteY80" fmla="*/ 2962590 h 6858000"/>
              <a:gd name="connsiteX81" fmla="*/ 484403 w 5734864"/>
              <a:gd name="connsiteY81" fmla="*/ 2990538 h 6858000"/>
              <a:gd name="connsiteX82" fmla="*/ 463075 w 5734864"/>
              <a:gd name="connsiteY82" fmla="*/ 3055956 h 6858000"/>
              <a:gd name="connsiteX83" fmla="*/ 455013 w 5734864"/>
              <a:gd name="connsiteY83" fmla="*/ 3094482 h 6858000"/>
              <a:gd name="connsiteX84" fmla="*/ 428391 w 5734864"/>
              <a:gd name="connsiteY84" fmla="*/ 3198850 h 6858000"/>
              <a:gd name="connsiteX85" fmla="*/ 401440 w 5734864"/>
              <a:gd name="connsiteY85" fmla="*/ 3307560 h 6858000"/>
              <a:gd name="connsiteX86" fmla="*/ 386076 w 5734864"/>
              <a:gd name="connsiteY86" fmla="*/ 3373943 h 6858000"/>
              <a:gd name="connsiteX87" fmla="*/ 374726 w 5734864"/>
              <a:gd name="connsiteY87" fmla="*/ 3381364 h 6858000"/>
              <a:gd name="connsiteX88" fmla="*/ 369145 w 5734864"/>
              <a:gd name="connsiteY88" fmla="*/ 3383729 h 6858000"/>
              <a:gd name="connsiteX89" fmla="*/ 364294 w 5734864"/>
              <a:gd name="connsiteY89" fmla="*/ 3414159 h 6858000"/>
              <a:gd name="connsiteX90" fmla="*/ 366450 w 5734864"/>
              <a:gd name="connsiteY90" fmla="*/ 3436925 h 6858000"/>
              <a:gd name="connsiteX91" fmla="*/ 351743 w 5734864"/>
              <a:gd name="connsiteY91" fmla="*/ 3521619 h 6858000"/>
              <a:gd name="connsiteX92" fmla="*/ 345784 w 5734864"/>
              <a:gd name="connsiteY92" fmla="*/ 3603757 h 6858000"/>
              <a:gd name="connsiteX93" fmla="*/ 344198 w 5734864"/>
              <a:gd name="connsiteY93" fmla="*/ 3652424 h 6858000"/>
              <a:gd name="connsiteX94" fmla="*/ 352450 w 5734864"/>
              <a:gd name="connsiteY94" fmla="*/ 3665222 h 6858000"/>
              <a:gd name="connsiteX95" fmla="*/ 342621 w 5734864"/>
              <a:gd name="connsiteY95" fmla="*/ 3700804 h 6858000"/>
              <a:gd name="connsiteX96" fmla="*/ 341514 w 5734864"/>
              <a:gd name="connsiteY96" fmla="*/ 3734774 h 6858000"/>
              <a:gd name="connsiteX97" fmla="*/ 340607 w 5734864"/>
              <a:gd name="connsiteY97" fmla="*/ 3785153 h 6858000"/>
              <a:gd name="connsiteX98" fmla="*/ 340707 w 5734864"/>
              <a:gd name="connsiteY98" fmla="*/ 3788177 h 6858000"/>
              <a:gd name="connsiteX99" fmla="*/ 340361 w 5734864"/>
              <a:gd name="connsiteY99" fmla="*/ 3798803 h 6858000"/>
              <a:gd name="connsiteX100" fmla="*/ 339642 w 5734864"/>
              <a:gd name="connsiteY100" fmla="*/ 3838750 h 6858000"/>
              <a:gd name="connsiteX101" fmla="*/ 360295 w 5734864"/>
              <a:gd name="connsiteY101" fmla="*/ 4015196 h 6858000"/>
              <a:gd name="connsiteX102" fmla="*/ 339043 w 5734864"/>
              <a:gd name="connsiteY102" fmla="*/ 4052778 h 6858000"/>
              <a:gd name="connsiteX103" fmla="*/ 339343 w 5734864"/>
              <a:gd name="connsiteY103" fmla="*/ 4096257 h 6858000"/>
              <a:gd name="connsiteX104" fmla="*/ 340786 w 5734864"/>
              <a:gd name="connsiteY104" fmla="*/ 4321136 h 6858000"/>
              <a:gd name="connsiteX105" fmla="*/ 343158 w 5734864"/>
              <a:gd name="connsiteY105" fmla="*/ 4429174 h 6858000"/>
              <a:gd name="connsiteX106" fmla="*/ 334599 w 5734864"/>
              <a:gd name="connsiteY106" fmla="*/ 4449938 h 6858000"/>
              <a:gd name="connsiteX107" fmla="*/ 332890 w 5734864"/>
              <a:gd name="connsiteY107" fmla="*/ 4453515 h 6858000"/>
              <a:gd name="connsiteX108" fmla="*/ 331105 w 5734864"/>
              <a:gd name="connsiteY108" fmla="*/ 4467941 h 6858000"/>
              <a:gd name="connsiteX109" fmla="*/ 324289 w 5734864"/>
              <a:gd name="connsiteY109" fmla="*/ 4471861 h 6858000"/>
              <a:gd name="connsiteX110" fmla="*/ 317079 w 5734864"/>
              <a:gd name="connsiteY110" fmla="*/ 4493468 h 6858000"/>
              <a:gd name="connsiteX111" fmla="*/ 315557 w 5734864"/>
              <a:gd name="connsiteY111" fmla="*/ 4520067 h 6858000"/>
              <a:gd name="connsiteX112" fmla="*/ 315240 w 5734864"/>
              <a:gd name="connsiteY112" fmla="*/ 4536872 h 6858000"/>
              <a:gd name="connsiteX113" fmla="*/ 316200 w 5734864"/>
              <a:gd name="connsiteY113" fmla="*/ 4538297 h 6858000"/>
              <a:gd name="connsiteX114" fmla="*/ 317507 w 5734864"/>
              <a:gd name="connsiteY114" fmla="*/ 4547582 h 6858000"/>
              <a:gd name="connsiteX115" fmla="*/ 323078 w 5734864"/>
              <a:gd name="connsiteY115" fmla="*/ 4592102 h 6858000"/>
              <a:gd name="connsiteX116" fmla="*/ 328722 w 5734864"/>
              <a:gd name="connsiteY116" fmla="*/ 4667914 h 6858000"/>
              <a:gd name="connsiteX117" fmla="*/ 335597 w 5734864"/>
              <a:gd name="connsiteY117" fmla="*/ 4695035 h 6858000"/>
              <a:gd name="connsiteX118" fmla="*/ 339485 w 5734864"/>
              <a:gd name="connsiteY118" fmla="*/ 4695979 h 6858000"/>
              <a:gd name="connsiteX119" fmla="*/ 341089 w 5734864"/>
              <a:gd name="connsiteY119" fmla="*/ 4704268 h 6858000"/>
              <a:gd name="connsiteX120" fmla="*/ 342177 w 5734864"/>
              <a:gd name="connsiteY120" fmla="*/ 4706060 h 6858000"/>
              <a:gd name="connsiteX121" fmla="*/ 347751 w 5734864"/>
              <a:gd name="connsiteY121" fmla="*/ 4716754 h 6858000"/>
              <a:gd name="connsiteX122" fmla="*/ 344125 w 5734864"/>
              <a:gd name="connsiteY122" fmla="*/ 4764669 h 6858000"/>
              <a:gd name="connsiteX123" fmla="*/ 340188 w 5734864"/>
              <a:gd name="connsiteY123" fmla="*/ 4779386 h 6858000"/>
              <a:gd name="connsiteX124" fmla="*/ 335146 w 5734864"/>
              <a:gd name="connsiteY124" fmla="*/ 4787491 h 6858000"/>
              <a:gd name="connsiteX125" fmla="*/ 319124 w 5734864"/>
              <a:gd name="connsiteY125" fmla="*/ 4843514 h 6858000"/>
              <a:gd name="connsiteX126" fmla="*/ 305956 w 5734864"/>
              <a:gd name="connsiteY126" fmla="*/ 4881505 h 6858000"/>
              <a:gd name="connsiteX127" fmla="*/ 301062 w 5734864"/>
              <a:gd name="connsiteY127" fmla="*/ 4889332 h 6858000"/>
              <a:gd name="connsiteX128" fmla="*/ 302141 w 5734864"/>
              <a:gd name="connsiteY128" fmla="*/ 4899400 h 6858000"/>
              <a:gd name="connsiteX129" fmla="*/ 304424 w 5734864"/>
              <a:gd name="connsiteY129" fmla="*/ 4902664 h 6858000"/>
              <a:gd name="connsiteX130" fmla="*/ 293123 w 5734864"/>
              <a:gd name="connsiteY130" fmla="*/ 4932769 h 6858000"/>
              <a:gd name="connsiteX131" fmla="*/ 292275 w 5734864"/>
              <a:gd name="connsiteY131" fmla="*/ 4936482 h 6858000"/>
              <a:gd name="connsiteX132" fmla="*/ 288304 w 5734864"/>
              <a:gd name="connsiteY132" fmla="*/ 4962325 h 6858000"/>
              <a:gd name="connsiteX133" fmla="*/ 287420 w 5734864"/>
              <a:gd name="connsiteY133" fmla="*/ 5042193 h 6858000"/>
              <a:gd name="connsiteX134" fmla="*/ 287020 w 5734864"/>
              <a:gd name="connsiteY134" fmla="*/ 5065655 h 6858000"/>
              <a:gd name="connsiteX135" fmla="*/ 288488 w 5734864"/>
              <a:gd name="connsiteY135" fmla="*/ 5082216 h 6858000"/>
              <a:gd name="connsiteX136" fmla="*/ 282763 w 5734864"/>
              <a:gd name="connsiteY136" fmla="*/ 5127114 h 6858000"/>
              <a:gd name="connsiteX137" fmla="*/ 269316 w 5734864"/>
              <a:gd name="connsiteY137" fmla="*/ 5202682 h 6858000"/>
              <a:gd name="connsiteX138" fmla="*/ 269174 w 5734864"/>
              <a:gd name="connsiteY138" fmla="*/ 5230835 h 6858000"/>
              <a:gd name="connsiteX139" fmla="*/ 272679 w 5734864"/>
              <a:gd name="connsiteY139" fmla="*/ 5232660 h 6858000"/>
              <a:gd name="connsiteX140" fmla="*/ 272160 w 5734864"/>
              <a:gd name="connsiteY140" fmla="*/ 5241150 h 6858000"/>
              <a:gd name="connsiteX141" fmla="*/ 272760 w 5734864"/>
              <a:gd name="connsiteY141" fmla="*/ 5243156 h 6858000"/>
              <a:gd name="connsiteX142" fmla="*/ 275462 w 5734864"/>
              <a:gd name="connsiteY142" fmla="*/ 5254919 h 6858000"/>
              <a:gd name="connsiteX143" fmla="*/ 262897 w 5734864"/>
              <a:gd name="connsiteY143" fmla="*/ 5286259 h 6858000"/>
              <a:gd name="connsiteX144" fmla="*/ 252761 w 5734864"/>
              <a:gd name="connsiteY144" fmla="*/ 5357801 h 6858000"/>
              <a:gd name="connsiteX145" fmla="*/ 242360 w 5734864"/>
              <a:gd name="connsiteY145" fmla="*/ 5460080 h 6858000"/>
              <a:gd name="connsiteX146" fmla="*/ 229880 w 5734864"/>
              <a:gd name="connsiteY146" fmla="*/ 5539714 h 6858000"/>
              <a:gd name="connsiteX147" fmla="*/ 204283 w 5734864"/>
              <a:gd name="connsiteY147" fmla="*/ 5639080 h 6858000"/>
              <a:gd name="connsiteX148" fmla="*/ 198948 w 5734864"/>
              <a:gd name="connsiteY148" fmla="*/ 5710958 h 6858000"/>
              <a:gd name="connsiteX149" fmla="*/ 192367 w 5734864"/>
              <a:gd name="connsiteY149" fmla="*/ 5719859 h 6858000"/>
              <a:gd name="connsiteX150" fmla="*/ 188035 w 5734864"/>
              <a:gd name="connsiteY150" fmla="*/ 5729935 h 6858000"/>
              <a:gd name="connsiteX151" fmla="*/ 188428 w 5734864"/>
              <a:gd name="connsiteY151" fmla="*/ 5731182 h 6858000"/>
              <a:gd name="connsiteX152" fmla="*/ 181635 w 5734864"/>
              <a:gd name="connsiteY152" fmla="*/ 5753538 h 6858000"/>
              <a:gd name="connsiteX153" fmla="*/ 169744 w 5734864"/>
              <a:gd name="connsiteY153" fmla="*/ 5796307 h 6858000"/>
              <a:gd name="connsiteX154" fmla="*/ 170351 w 5734864"/>
              <a:gd name="connsiteY154" fmla="*/ 5796644 h 6858000"/>
              <a:gd name="connsiteX155" fmla="*/ 171559 w 5734864"/>
              <a:gd name="connsiteY155" fmla="*/ 5803435 h 6858000"/>
              <a:gd name="connsiteX156" fmla="*/ 172284 w 5734864"/>
              <a:gd name="connsiteY156" fmla="*/ 5816391 h 6858000"/>
              <a:gd name="connsiteX157" fmla="*/ 182542 w 5734864"/>
              <a:gd name="connsiteY157" fmla="*/ 5846382 h 6858000"/>
              <a:gd name="connsiteX158" fmla="*/ 175877 w 5734864"/>
              <a:gd name="connsiteY158" fmla="*/ 5871336 h 6858000"/>
              <a:gd name="connsiteX159" fmla="*/ 174910 w 5734864"/>
              <a:gd name="connsiteY159" fmla="*/ 5876376 h 6858000"/>
              <a:gd name="connsiteX160" fmla="*/ 175047 w 5734864"/>
              <a:gd name="connsiteY160" fmla="*/ 5876483 h 6858000"/>
              <a:gd name="connsiteX161" fmla="*/ 174335 w 5734864"/>
              <a:gd name="connsiteY161" fmla="*/ 5881814 h 6858000"/>
              <a:gd name="connsiteX162" fmla="*/ 171273 w 5734864"/>
              <a:gd name="connsiteY162" fmla="*/ 5895339 h 6858000"/>
              <a:gd name="connsiteX163" fmla="*/ 171658 w 5734864"/>
              <a:gd name="connsiteY163" fmla="*/ 5898749 h 6858000"/>
              <a:gd name="connsiteX164" fmla="*/ 174658 w 5734864"/>
              <a:gd name="connsiteY164" fmla="*/ 5919558 h 6858000"/>
              <a:gd name="connsiteX165" fmla="*/ 169099 w 5734864"/>
              <a:gd name="connsiteY165" fmla="*/ 5984417 h 6858000"/>
              <a:gd name="connsiteX166" fmla="*/ 162007 w 5734864"/>
              <a:gd name="connsiteY166" fmla="*/ 6049043 h 6858000"/>
              <a:gd name="connsiteX167" fmla="*/ 156875 w 5734864"/>
              <a:gd name="connsiteY167" fmla="*/ 6114000 h 6858000"/>
              <a:gd name="connsiteX168" fmla="*/ 165441 w 5734864"/>
              <a:gd name="connsiteY168" fmla="*/ 6146938 h 6858000"/>
              <a:gd name="connsiteX169" fmla="*/ 165177 w 5734864"/>
              <a:gd name="connsiteY169" fmla="*/ 6150658 h 6858000"/>
              <a:gd name="connsiteX170" fmla="*/ 161772 w 5734864"/>
              <a:gd name="connsiteY170" fmla="*/ 6160011 h 6858000"/>
              <a:gd name="connsiteX171" fmla="*/ 160051 w 5734864"/>
              <a:gd name="connsiteY171" fmla="*/ 6163393 h 6858000"/>
              <a:gd name="connsiteX172" fmla="*/ 158473 w 5734864"/>
              <a:gd name="connsiteY172" fmla="*/ 6168628 h 6858000"/>
              <a:gd name="connsiteX173" fmla="*/ 158573 w 5734864"/>
              <a:gd name="connsiteY173" fmla="*/ 6168799 h 6858000"/>
              <a:gd name="connsiteX174" fmla="*/ 146463 w 5734864"/>
              <a:gd name="connsiteY174" fmla="*/ 6196671 h 6858000"/>
              <a:gd name="connsiteX175" fmla="*/ 150209 w 5734864"/>
              <a:gd name="connsiteY175" fmla="*/ 6232365 h 6858000"/>
              <a:gd name="connsiteX176" fmla="*/ 148544 w 5734864"/>
              <a:gd name="connsiteY176" fmla="*/ 6246162 h 6858000"/>
              <a:gd name="connsiteX177" fmla="*/ 148403 w 5734864"/>
              <a:gd name="connsiteY177" fmla="*/ 6253754 h 6858000"/>
              <a:gd name="connsiteX178" fmla="*/ 138880 w 5734864"/>
              <a:gd name="connsiteY178" fmla="*/ 6276449 h 6858000"/>
              <a:gd name="connsiteX179" fmla="*/ 138683 w 5734864"/>
              <a:gd name="connsiteY179" fmla="*/ 6279721 h 6858000"/>
              <a:gd name="connsiteX180" fmla="*/ 130721 w 5734864"/>
              <a:gd name="connsiteY180" fmla="*/ 6293675 h 6858000"/>
              <a:gd name="connsiteX181" fmla="*/ 120717 w 5734864"/>
              <a:gd name="connsiteY181" fmla="*/ 6313967 h 6858000"/>
              <a:gd name="connsiteX182" fmla="*/ 120841 w 5734864"/>
              <a:gd name="connsiteY182" fmla="*/ 6315437 h 6858000"/>
              <a:gd name="connsiteX183" fmla="*/ 115208 w 5734864"/>
              <a:gd name="connsiteY183" fmla="*/ 6324024 h 6858000"/>
              <a:gd name="connsiteX184" fmla="*/ 101217 w 5734864"/>
              <a:gd name="connsiteY184" fmla="*/ 6365923 h 6858000"/>
              <a:gd name="connsiteX185" fmla="*/ 74946 w 5734864"/>
              <a:gd name="connsiteY185" fmla="*/ 6556817 h 6858000"/>
              <a:gd name="connsiteX186" fmla="*/ 16001 w 5734864"/>
              <a:gd name="connsiteY186" fmla="*/ 6808678 h 6858000"/>
              <a:gd name="connsiteX187" fmla="*/ 0 w 5734864"/>
              <a:gd name="connsiteY187" fmla="*/ 6858000 h 6858000"/>
              <a:gd name="connsiteX188" fmla="*/ 5734864 w 5734864"/>
              <a:gd name="connsiteY188" fmla="*/ 6858000 h 6858000"/>
              <a:gd name="connsiteX0" fmla="*/ 5734864 w 5734864"/>
              <a:gd name="connsiteY0" fmla="*/ 0 h 6858000"/>
              <a:gd name="connsiteX1" fmla="*/ 771611 w 5734864"/>
              <a:gd name="connsiteY1" fmla="*/ 0 h 6858000"/>
              <a:gd name="connsiteX2" fmla="*/ 771679 w 5734864"/>
              <a:gd name="connsiteY2" fmla="*/ 49108 h 6858000"/>
              <a:gd name="connsiteX3" fmla="*/ 794248 w 5734864"/>
              <a:gd name="connsiteY3" fmla="*/ 200968 h 6858000"/>
              <a:gd name="connsiteX4" fmla="*/ 801749 w 5734864"/>
              <a:gd name="connsiteY4" fmla="*/ 414071 h 6858000"/>
              <a:gd name="connsiteX5" fmla="*/ 818548 w 5734864"/>
              <a:gd name="connsiteY5" fmla="*/ 585467 h 6858000"/>
              <a:gd name="connsiteX6" fmla="*/ 857476 w 5734864"/>
              <a:gd name="connsiteY6" fmla="*/ 800623 h 6858000"/>
              <a:gd name="connsiteX7" fmla="*/ 851083 w 5734864"/>
              <a:gd name="connsiteY7" fmla="*/ 878903 h 6858000"/>
              <a:gd name="connsiteX8" fmla="*/ 873564 w 5734864"/>
              <a:gd name="connsiteY8" fmla="*/ 943826 h 6858000"/>
              <a:gd name="connsiteX9" fmla="*/ 864705 w 5734864"/>
              <a:gd name="connsiteY9" fmla="*/ 973328 h 6858000"/>
              <a:gd name="connsiteX10" fmla="*/ 862869 w 5734864"/>
              <a:gd name="connsiteY10" fmla="*/ 978457 h 6858000"/>
              <a:gd name="connsiteX11" fmla="*/ 862233 w 5734864"/>
              <a:gd name="connsiteY11" fmla="*/ 998041 h 6858000"/>
              <a:gd name="connsiteX12" fmla="*/ 853665 w 5734864"/>
              <a:gd name="connsiteY12" fmla="*/ 1004750 h 6858000"/>
              <a:gd name="connsiteX13" fmla="*/ 846695 w 5734864"/>
              <a:gd name="connsiteY13" fmla="*/ 1035077 h 6858000"/>
              <a:gd name="connsiteX14" fmla="*/ 847865 w 5734864"/>
              <a:gd name="connsiteY14" fmla="*/ 1070795 h 6858000"/>
              <a:gd name="connsiteX15" fmla="*/ 862786 w 5734864"/>
              <a:gd name="connsiteY15" fmla="*/ 1238994 h 6858000"/>
              <a:gd name="connsiteX16" fmla="*/ 859345 w 5734864"/>
              <a:gd name="connsiteY16" fmla="*/ 1380427 h 6858000"/>
              <a:gd name="connsiteX17" fmla="*/ 855172 w 5734864"/>
              <a:gd name="connsiteY17" fmla="*/ 1435262 h 6858000"/>
              <a:gd name="connsiteX18" fmla="*/ 860494 w 5734864"/>
              <a:gd name="connsiteY18" fmla="*/ 1453861 h 6858000"/>
              <a:gd name="connsiteX19" fmla="*/ 853731 w 5734864"/>
              <a:gd name="connsiteY19" fmla="*/ 1467047 h 6858000"/>
              <a:gd name="connsiteX20" fmla="*/ 845847 w 5734864"/>
              <a:gd name="connsiteY20" fmla="*/ 1502307 h 6858000"/>
              <a:gd name="connsiteX21" fmla="*/ 817613 w 5734864"/>
              <a:gd name="connsiteY21" fmla="*/ 1565166 h 6858000"/>
              <a:gd name="connsiteX22" fmla="*/ 804223 w 5734864"/>
              <a:gd name="connsiteY22" fmla="*/ 1601941 h 6858000"/>
              <a:gd name="connsiteX23" fmla="*/ 791773 w 5734864"/>
              <a:gd name="connsiteY23" fmla="*/ 1627005 h 6858000"/>
              <a:gd name="connsiteX24" fmla="*/ 774645 w 5734864"/>
              <a:gd name="connsiteY24" fmla="*/ 1699922 h 6858000"/>
              <a:gd name="connsiteX25" fmla="*/ 752343 w 5734864"/>
              <a:gd name="connsiteY25" fmla="*/ 1824604 h 6858000"/>
              <a:gd name="connsiteX26" fmla="*/ 746254 w 5734864"/>
              <a:gd name="connsiteY26" fmla="*/ 1850222 h 6858000"/>
              <a:gd name="connsiteX27" fmla="*/ 728600 w 5734864"/>
              <a:gd name="connsiteY27" fmla="*/ 1869603 h 6858000"/>
              <a:gd name="connsiteX28" fmla="*/ 724396 w 5734864"/>
              <a:gd name="connsiteY28" fmla="*/ 1883104 h 6858000"/>
              <a:gd name="connsiteX29" fmla="*/ 722165 w 5734864"/>
              <a:gd name="connsiteY29" fmla="*/ 1885924 h 6858000"/>
              <a:gd name="connsiteX30" fmla="*/ 721338 w 5734864"/>
              <a:gd name="connsiteY30" fmla="*/ 1887123 h 6858000"/>
              <a:gd name="connsiteX31" fmla="*/ 714840 w 5734864"/>
              <a:gd name="connsiteY31" fmla="*/ 1902274 h 6858000"/>
              <a:gd name="connsiteX32" fmla="*/ 722847 w 5734864"/>
              <a:gd name="connsiteY32" fmla="*/ 1929891 h 6858000"/>
              <a:gd name="connsiteX33" fmla="*/ 714660 w 5734864"/>
              <a:gd name="connsiteY33" fmla="*/ 1982709 h 6858000"/>
              <a:gd name="connsiteX34" fmla="*/ 710759 w 5734864"/>
              <a:gd name="connsiteY34" fmla="*/ 2013010 h 6858000"/>
              <a:gd name="connsiteX35" fmla="*/ 697927 w 5734864"/>
              <a:gd name="connsiteY35" fmla="*/ 2069833 h 6858000"/>
              <a:gd name="connsiteX36" fmla="*/ 693594 w 5734864"/>
              <a:gd name="connsiteY36" fmla="*/ 2103731 h 6858000"/>
              <a:gd name="connsiteX37" fmla="*/ 691109 w 5734864"/>
              <a:gd name="connsiteY37" fmla="*/ 2124027 h 6858000"/>
              <a:gd name="connsiteX38" fmla="*/ 676593 w 5734864"/>
              <a:gd name="connsiteY38" fmla="*/ 2176182 h 6858000"/>
              <a:gd name="connsiteX39" fmla="*/ 633227 w 5734864"/>
              <a:gd name="connsiteY39" fmla="*/ 2258036 h 6858000"/>
              <a:gd name="connsiteX40" fmla="*/ 625564 w 5734864"/>
              <a:gd name="connsiteY40" fmla="*/ 2284567 h 6858000"/>
              <a:gd name="connsiteX41" fmla="*/ 627074 w 5734864"/>
              <a:gd name="connsiteY41" fmla="*/ 2289605 h 6858000"/>
              <a:gd name="connsiteX42" fmla="*/ 614574 w 5734864"/>
              <a:gd name="connsiteY42" fmla="*/ 2308717 h 6858000"/>
              <a:gd name="connsiteX43" fmla="*/ 606890 w 5734864"/>
              <a:gd name="connsiteY43" fmla="*/ 2320662 h 6858000"/>
              <a:gd name="connsiteX44" fmla="*/ 605558 w 5734864"/>
              <a:gd name="connsiteY44" fmla="*/ 2327897 h 6858000"/>
              <a:gd name="connsiteX45" fmla="*/ 602202 w 5734864"/>
              <a:gd name="connsiteY45" fmla="*/ 2357749 h 6858000"/>
              <a:gd name="connsiteX46" fmla="*/ 600213 w 5734864"/>
              <a:gd name="connsiteY46" fmla="*/ 2364905 h 6858000"/>
              <a:gd name="connsiteX47" fmla="*/ 597160 w 5734864"/>
              <a:gd name="connsiteY47" fmla="*/ 2388351 h 6858000"/>
              <a:gd name="connsiteX48" fmla="*/ 597982 w 5734864"/>
              <a:gd name="connsiteY48" fmla="*/ 2402296 h 6858000"/>
              <a:gd name="connsiteX49" fmla="*/ 593150 w 5734864"/>
              <a:gd name="connsiteY49" fmla="*/ 2420015 h 6858000"/>
              <a:gd name="connsiteX50" fmla="*/ 592833 w 5734864"/>
              <a:gd name="connsiteY50" fmla="*/ 2422749 h 6858000"/>
              <a:gd name="connsiteX51" fmla="*/ 594479 w 5734864"/>
              <a:gd name="connsiteY51" fmla="*/ 2426002 h 6858000"/>
              <a:gd name="connsiteX52" fmla="*/ 591963 w 5734864"/>
              <a:gd name="connsiteY52" fmla="*/ 2431950 h 6858000"/>
              <a:gd name="connsiteX53" fmla="*/ 591544 w 5734864"/>
              <a:gd name="connsiteY53" fmla="*/ 2433897 h 6858000"/>
              <a:gd name="connsiteX54" fmla="*/ 589519 w 5734864"/>
              <a:gd name="connsiteY54" fmla="*/ 2451398 h 6858000"/>
              <a:gd name="connsiteX55" fmla="*/ 590037 w 5734864"/>
              <a:gd name="connsiteY55" fmla="*/ 2455536 h 6858000"/>
              <a:gd name="connsiteX56" fmla="*/ 588179 w 5734864"/>
              <a:gd name="connsiteY56" fmla="*/ 2462981 h 6858000"/>
              <a:gd name="connsiteX57" fmla="*/ 583434 w 5734864"/>
              <a:gd name="connsiteY57" fmla="*/ 2503991 h 6858000"/>
              <a:gd name="connsiteX58" fmla="*/ 567942 w 5734864"/>
              <a:gd name="connsiteY58" fmla="*/ 2652936 h 6858000"/>
              <a:gd name="connsiteX59" fmla="*/ 573869 w 5734864"/>
              <a:gd name="connsiteY59" fmla="*/ 2670188 h 6858000"/>
              <a:gd name="connsiteX60" fmla="*/ 575243 w 5734864"/>
              <a:gd name="connsiteY60" fmla="*/ 2688114 h 6858000"/>
              <a:gd name="connsiteX61" fmla="*/ 573824 w 5734864"/>
              <a:gd name="connsiteY61" fmla="*/ 2689856 h 6858000"/>
              <a:gd name="connsiteX62" fmla="*/ 570699 w 5734864"/>
              <a:gd name="connsiteY62" fmla="*/ 2709353 h 6858000"/>
              <a:gd name="connsiteX63" fmla="*/ 573192 w 5734864"/>
              <a:gd name="connsiteY63" fmla="*/ 2714527 h 6858000"/>
              <a:gd name="connsiteX64" fmla="*/ 572044 w 5734864"/>
              <a:gd name="connsiteY64" fmla="*/ 2728187 h 6858000"/>
              <a:gd name="connsiteX65" fmla="*/ 572465 w 5734864"/>
              <a:gd name="connsiteY65" fmla="*/ 2755863 h 6858000"/>
              <a:gd name="connsiteX66" fmla="*/ 570028 w 5734864"/>
              <a:gd name="connsiteY66" fmla="*/ 2760324 h 6858000"/>
              <a:gd name="connsiteX67" fmla="*/ 566748 w 5734864"/>
              <a:gd name="connsiteY67" fmla="*/ 2800948 h 6858000"/>
              <a:gd name="connsiteX68" fmla="*/ 565509 w 5734864"/>
              <a:gd name="connsiteY68" fmla="*/ 2801167 h 6858000"/>
              <a:gd name="connsiteX69" fmla="*/ 559367 w 5734864"/>
              <a:gd name="connsiteY69" fmla="*/ 2811129 h 6858000"/>
              <a:gd name="connsiteX70" fmla="*/ 550354 w 5734864"/>
              <a:gd name="connsiteY70" fmla="*/ 2830949 h 6858000"/>
              <a:gd name="connsiteX71" fmla="*/ 514795 w 5734864"/>
              <a:gd name="connsiteY71" fmla="*/ 2872433 h 6858000"/>
              <a:gd name="connsiteX72" fmla="*/ 509875 w 5734864"/>
              <a:gd name="connsiteY72" fmla="*/ 2923099 h 6858000"/>
              <a:gd name="connsiteX73" fmla="*/ 509577 w 5734864"/>
              <a:gd name="connsiteY73" fmla="*/ 2923197 h 6858000"/>
              <a:gd name="connsiteX74" fmla="*/ 507597 w 5734864"/>
              <a:gd name="connsiteY74" fmla="*/ 2931868 h 6858000"/>
              <a:gd name="connsiteX75" fmla="*/ 507379 w 5734864"/>
              <a:gd name="connsiteY75" fmla="*/ 2938322 h 6858000"/>
              <a:gd name="connsiteX76" fmla="*/ 504725 w 5734864"/>
              <a:gd name="connsiteY76" fmla="*/ 2954519 h 6858000"/>
              <a:gd name="connsiteX77" fmla="*/ 502018 w 5734864"/>
              <a:gd name="connsiteY77" fmla="*/ 2959643 h 6858000"/>
              <a:gd name="connsiteX78" fmla="*/ 498360 w 5734864"/>
              <a:gd name="connsiteY78" fmla="*/ 2961019 h 6858000"/>
              <a:gd name="connsiteX79" fmla="*/ 498483 w 5734864"/>
              <a:gd name="connsiteY79" fmla="*/ 2962590 h 6858000"/>
              <a:gd name="connsiteX80" fmla="*/ 484403 w 5734864"/>
              <a:gd name="connsiteY80" fmla="*/ 2990538 h 6858000"/>
              <a:gd name="connsiteX81" fmla="*/ 463075 w 5734864"/>
              <a:gd name="connsiteY81" fmla="*/ 3055956 h 6858000"/>
              <a:gd name="connsiteX82" fmla="*/ 455013 w 5734864"/>
              <a:gd name="connsiteY82" fmla="*/ 3094482 h 6858000"/>
              <a:gd name="connsiteX83" fmla="*/ 428391 w 5734864"/>
              <a:gd name="connsiteY83" fmla="*/ 3198850 h 6858000"/>
              <a:gd name="connsiteX84" fmla="*/ 401440 w 5734864"/>
              <a:gd name="connsiteY84" fmla="*/ 3307560 h 6858000"/>
              <a:gd name="connsiteX85" fmla="*/ 386076 w 5734864"/>
              <a:gd name="connsiteY85" fmla="*/ 3373943 h 6858000"/>
              <a:gd name="connsiteX86" fmla="*/ 374726 w 5734864"/>
              <a:gd name="connsiteY86" fmla="*/ 3381364 h 6858000"/>
              <a:gd name="connsiteX87" fmla="*/ 369145 w 5734864"/>
              <a:gd name="connsiteY87" fmla="*/ 3383729 h 6858000"/>
              <a:gd name="connsiteX88" fmla="*/ 364294 w 5734864"/>
              <a:gd name="connsiteY88" fmla="*/ 3414159 h 6858000"/>
              <a:gd name="connsiteX89" fmla="*/ 366450 w 5734864"/>
              <a:gd name="connsiteY89" fmla="*/ 3436925 h 6858000"/>
              <a:gd name="connsiteX90" fmla="*/ 351743 w 5734864"/>
              <a:gd name="connsiteY90" fmla="*/ 3521619 h 6858000"/>
              <a:gd name="connsiteX91" fmla="*/ 345784 w 5734864"/>
              <a:gd name="connsiteY91" fmla="*/ 3603757 h 6858000"/>
              <a:gd name="connsiteX92" fmla="*/ 344198 w 5734864"/>
              <a:gd name="connsiteY92" fmla="*/ 3652424 h 6858000"/>
              <a:gd name="connsiteX93" fmla="*/ 352450 w 5734864"/>
              <a:gd name="connsiteY93" fmla="*/ 3665222 h 6858000"/>
              <a:gd name="connsiteX94" fmla="*/ 342621 w 5734864"/>
              <a:gd name="connsiteY94" fmla="*/ 3700804 h 6858000"/>
              <a:gd name="connsiteX95" fmla="*/ 341514 w 5734864"/>
              <a:gd name="connsiteY95" fmla="*/ 3734774 h 6858000"/>
              <a:gd name="connsiteX96" fmla="*/ 340607 w 5734864"/>
              <a:gd name="connsiteY96" fmla="*/ 3785153 h 6858000"/>
              <a:gd name="connsiteX97" fmla="*/ 340707 w 5734864"/>
              <a:gd name="connsiteY97" fmla="*/ 3788177 h 6858000"/>
              <a:gd name="connsiteX98" fmla="*/ 340361 w 5734864"/>
              <a:gd name="connsiteY98" fmla="*/ 3798803 h 6858000"/>
              <a:gd name="connsiteX99" fmla="*/ 339642 w 5734864"/>
              <a:gd name="connsiteY99" fmla="*/ 3838750 h 6858000"/>
              <a:gd name="connsiteX100" fmla="*/ 360295 w 5734864"/>
              <a:gd name="connsiteY100" fmla="*/ 4015196 h 6858000"/>
              <a:gd name="connsiteX101" fmla="*/ 339043 w 5734864"/>
              <a:gd name="connsiteY101" fmla="*/ 4052778 h 6858000"/>
              <a:gd name="connsiteX102" fmla="*/ 339343 w 5734864"/>
              <a:gd name="connsiteY102" fmla="*/ 4096257 h 6858000"/>
              <a:gd name="connsiteX103" fmla="*/ 340786 w 5734864"/>
              <a:gd name="connsiteY103" fmla="*/ 4321136 h 6858000"/>
              <a:gd name="connsiteX104" fmla="*/ 343158 w 5734864"/>
              <a:gd name="connsiteY104" fmla="*/ 4429174 h 6858000"/>
              <a:gd name="connsiteX105" fmla="*/ 334599 w 5734864"/>
              <a:gd name="connsiteY105" fmla="*/ 4449938 h 6858000"/>
              <a:gd name="connsiteX106" fmla="*/ 332890 w 5734864"/>
              <a:gd name="connsiteY106" fmla="*/ 4453515 h 6858000"/>
              <a:gd name="connsiteX107" fmla="*/ 331105 w 5734864"/>
              <a:gd name="connsiteY107" fmla="*/ 4467941 h 6858000"/>
              <a:gd name="connsiteX108" fmla="*/ 324289 w 5734864"/>
              <a:gd name="connsiteY108" fmla="*/ 4471861 h 6858000"/>
              <a:gd name="connsiteX109" fmla="*/ 317079 w 5734864"/>
              <a:gd name="connsiteY109" fmla="*/ 4493468 h 6858000"/>
              <a:gd name="connsiteX110" fmla="*/ 315557 w 5734864"/>
              <a:gd name="connsiteY110" fmla="*/ 4520067 h 6858000"/>
              <a:gd name="connsiteX111" fmla="*/ 315240 w 5734864"/>
              <a:gd name="connsiteY111" fmla="*/ 4536872 h 6858000"/>
              <a:gd name="connsiteX112" fmla="*/ 316200 w 5734864"/>
              <a:gd name="connsiteY112" fmla="*/ 4538297 h 6858000"/>
              <a:gd name="connsiteX113" fmla="*/ 317507 w 5734864"/>
              <a:gd name="connsiteY113" fmla="*/ 4547582 h 6858000"/>
              <a:gd name="connsiteX114" fmla="*/ 323078 w 5734864"/>
              <a:gd name="connsiteY114" fmla="*/ 4592102 h 6858000"/>
              <a:gd name="connsiteX115" fmla="*/ 328722 w 5734864"/>
              <a:gd name="connsiteY115" fmla="*/ 4667914 h 6858000"/>
              <a:gd name="connsiteX116" fmla="*/ 335597 w 5734864"/>
              <a:gd name="connsiteY116" fmla="*/ 4695035 h 6858000"/>
              <a:gd name="connsiteX117" fmla="*/ 339485 w 5734864"/>
              <a:gd name="connsiteY117" fmla="*/ 4695979 h 6858000"/>
              <a:gd name="connsiteX118" fmla="*/ 341089 w 5734864"/>
              <a:gd name="connsiteY118" fmla="*/ 4704268 h 6858000"/>
              <a:gd name="connsiteX119" fmla="*/ 342177 w 5734864"/>
              <a:gd name="connsiteY119" fmla="*/ 4706060 h 6858000"/>
              <a:gd name="connsiteX120" fmla="*/ 347751 w 5734864"/>
              <a:gd name="connsiteY120" fmla="*/ 4716754 h 6858000"/>
              <a:gd name="connsiteX121" fmla="*/ 344125 w 5734864"/>
              <a:gd name="connsiteY121" fmla="*/ 4764669 h 6858000"/>
              <a:gd name="connsiteX122" fmla="*/ 340188 w 5734864"/>
              <a:gd name="connsiteY122" fmla="*/ 4779386 h 6858000"/>
              <a:gd name="connsiteX123" fmla="*/ 335146 w 5734864"/>
              <a:gd name="connsiteY123" fmla="*/ 4787491 h 6858000"/>
              <a:gd name="connsiteX124" fmla="*/ 319124 w 5734864"/>
              <a:gd name="connsiteY124" fmla="*/ 4843514 h 6858000"/>
              <a:gd name="connsiteX125" fmla="*/ 305956 w 5734864"/>
              <a:gd name="connsiteY125" fmla="*/ 4881505 h 6858000"/>
              <a:gd name="connsiteX126" fmla="*/ 301062 w 5734864"/>
              <a:gd name="connsiteY126" fmla="*/ 4889332 h 6858000"/>
              <a:gd name="connsiteX127" fmla="*/ 302141 w 5734864"/>
              <a:gd name="connsiteY127" fmla="*/ 4899400 h 6858000"/>
              <a:gd name="connsiteX128" fmla="*/ 304424 w 5734864"/>
              <a:gd name="connsiteY128" fmla="*/ 4902664 h 6858000"/>
              <a:gd name="connsiteX129" fmla="*/ 293123 w 5734864"/>
              <a:gd name="connsiteY129" fmla="*/ 4932769 h 6858000"/>
              <a:gd name="connsiteX130" fmla="*/ 292275 w 5734864"/>
              <a:gd name="connsiteY130" fmla="*/ 4936482 h 6858000"/>
              <a:gd name="connsiteX131" fmla="*/ 288304 w 5734864"/>
              <a:gd name="connsiteY131" fmla="*/ 4962325 h 6858000"/>
              <a:gd name="connsiteX132" fmla="*/ 287420 w 5734864"/>
              <a:gd name="connsiteY132" fmla="*/ 5042193 h 6858000"/>
              <a:gd name="connsiteX133" fmla="*/ 287020 w 5734864"/>
              <a:gd name="connsiteY133" fmla="*/ 5065655 h 6858000"/>
              <a:gd name="connsiteX134" fmla="*/ 288488 w 5734864"/>
              <a:gd name="connsiteY134" fmla="*/ 5082216 h 6858000"/>
              <a:gd name="connsiteX135" fmla="*/ 282763 w 5734864"/>
              <a:gd name="connsiteY135" fmla="*/ 5127114 h 6858000"/>
              <a:gd name="connsiteX136" fmla="*/ 269316 w 5734864"/>
              <a:gd name="connsiteY136" fmla="*/ 5202682 h 6858000"/>
              <a:gd name="connsiteX137" fmla="*/ 269174 w 5734864"/>
              <a:gd name="connsiteY137" fmla="*/ 5230835 h 6858000"/>
              <a:gd name="connsiteX138" fmla="*/ 272679 w 5734864"/>
              <a:gd name="connsiteY138" fmla="*/ 5232660 h 6858000"/>
              <a:gd name="connsiteX139" fmla="*/ 272160 w 5734864"/>
              <a:gd name="connsiteY139" fmla="*/ 5241150 h 6858000"/>
              <a:gd name="connsiteX140" fmla="*/ 272760 w 5734864"/>
              <a:gd name="connsiteY140" fmla="*/ 5243156 h 6858000"/>
              <a:gd name="connsiteX141" fmla="*/ 275462 w 5734864"/>
              <a:gd name="connsiteY141" fmla="*/ 5254919 h 6858000"/>
              <a:gd name="connsiteX142" fmla="*/ 262897 w 5734864"/>
              <a:gd name="connsiteY142" fmla="*/ 5286259 h 6858000"/>
              <a:gd name="connsiteX143" fmla="*/ 252761 w 5734864"/>
              <a:gd name="connsiteY143" fmla="*/ 5357801 h 6858000"/>
              <a:gd name="connsiteX144" fmla="*/ 242360 w 5734864"/>
              <a:gd name="connsiteY144" fmla="*/ 5460080 h 6858000"/>
              <a:gd name="connsiteX145" fmla="*/ 229880 w 5734864"/>
              <a:gd name="connsiteY145" fmla="*/ 5539714 h 6858000"/>
              <a:gd name="connsiteX146" fmla="*/ 204283 w 5734864"/>
              <a:gd name="connsiteY146" fmla="*/ 5639080 h 6858000"/>
              <a:gd name="connsiteX147" fmla="*/ 198948 w 5734864"/>
              <a:gd name="connsiteY147" fmla="*/ 5710958 h 6858000"/>
              <a:gd name="connsiteX148" fmla="*/ 192367 w 5734864"/>
              <a:gd name="connsiteY148" fmla="*/ 5719859 h 6858000"/>
              <a:gd name="connsiteX149" fmla="*/ 188035 w 5734864"/>
              <a:gd name="connsiteY149" fmla="*/ 5729935 h 6858000"/>
              <a:gd name="connsiteX150" fmla="*/ 188428 w 5734864"/>
              <a:gd name="connsiteY150" fmla="*/ 5731182 h 6858000"/>
              <a:gd name="connsiteX151" fmla="*/ 181635 w 5734864"/>
              <a:gd name="connsiteY151" fmla="*/ 5753538 h 6858000"/>
              <a:gd name="connsiteX152" fmla="*/ 169744 w 5734864"/>
              <a:gd name="connsiteY152" fmla="*/ 5796307 h 6858000"/>
              <a:gd name="connsiteX153" fmla="*/ 170351 w 5734864"/>
              <a:gd name="connsiteY153" fmla="*/ 5796644 h 6858000"/>
              <a:gd name="connsiteX154" fmla="*/ 171559 w 5734864"/>
              <a:gd name="connsiteY154" fmla="*/ 5803435 h 6858000"/>
              <a:gd name="connsiteX155" fmla="*/ 172284 w 5734864"/>
              <a:gd name="connsiteY155" fmla="*/ 5816391 h 6858000"/>
              <a:gd name="connsiteX156" fmla="*/ 182542 w 5734864"/>
              <a:gd name="connsiteY156" fmla="*/ 5846382 h 6858000"/>
              <a:gd name="connsiteX157" fmla="*/ 175877 w 5734864"/>
              <a:gd name="connsiteY157" fmla="*/ 5871336 h 6858000"/>
              <a:gd name="connsiteX158" fmla="*/ 174910 w 5734864"/>
              <a:gd name="connsiteY158" fmla="*/ 5876376 h 6858000"/>
              <a:gd name="connsiteX159" fmla="*/ 175047 w 5734864"/>
              <a:gd name="connsiteY159" fmla="*/ 5876483 h 6858000"/>
              <a:gd name="connsiteX160" fmla="*/ 174335 w 5734864"/>
              <a:gd name="connsiteY160" fmla="*/ 5881814 h 6858000"/>
              <a:gd name="connsiteX161" fmla="*/ 171273 w 5734864"/>
              <a:gd name="connsiteY161" fmla="*/ 5895339 h 6858000"/>
              <a:gd name="connsiteX162" fmla="*/ 171658 w 5734864"/>
              <a:gd name="connsiteY162" fmla="*/ 5898749 h 6858000"/>
              <a:gd name="connsiteX163" fmla="*/ 174658 w 5734864"/>
              <a:gd name="connsiteY163" fmla="*/ 5919558 h 6858000"/>
              <a:gd name="connsiteX164" fmla="*/ 169099 w 5734864"/>
              <a:gd name="connsiteY164" fmla="*/ 5984417 h 6858000"/>
              <a:gd name="connsiteX165" fmla="*/ 162007 w 5734864"/>
              <a:gd name="connsiteY165" fmla="*/ 6049043 h 6858000"/>
              <a:gd name="connsiteX166" fmla="*/ 156875 w 5734864"/>
              <a:gd name="connsiteY166" fmla="*/ 6114000 h 6858000"/>
              <a:gd name="connsiteX167" fmla="*/ 165441 w 5734864"/>
              <a:gd name="connsiteY167" fmla="*/ 6146938 h 6858000"/>
              <a:gd name="connsiteX168" fmla="*/ 165177 w 5734864"/>
              <a:gd name="connsiteY168" fmla="*/ 6150658 h 6858000"/>
              <a:gd name="connsiteX169" fmla="*/ 161772 w 5734864"/>
              <a:gd name="connsiteY169" fmla="*/ 6160011 h 6858000"/>
              <a:gd name="connsiteX170" fmla="*/ 160051 w 5734864"/>
              <a:gd name="connsiteY170" fmla="*/ 6163393 h 6858000"/>
              <a:gd name="connsiteX171" fmla="*/ 158473 w 5734864"/>
              <a:gd name="connsiteY171" fmla="*/ 6168628 h 6858000"/>
              <a:gd name="connsiteX172" fmla="*/ 158573 w 5734864"/>
              <a:gd name="connsiteY172" fmla="*/ 6168799 h 6858000"/>
              <a:gd name="connsiteX173" fmla="*/ 146463 w 5734864"/>
              <a:gd name="connsiteY173" fmla="*/ 6196671 h 6858000"/>
              <a:gd name="connsiteX174" fmla="*/ 150209 w 5734864"/>
              <a:gd name="connsiteY174" fmla="*/ 6232365 h 6858000"/>
              <a:gd name="connsiteX175" fmla="*/ 148544 w 5734864"/>
              <a:gd name="connsiteY175" fmla="*/ 6246162 h 6858000"/>
              <a:gd name="connsiteX176" fmla="*/ 148403 w 5734864"/>
              <a:gd name="connsiteY176" fmla="*/ 6253754 h 6858000"/>
              <a:gd name="connsiteX177" fmla="*/ 138880 w 5734864"/>
              <a:gd name="connsiteY177" fmla="*/ 6276449 h 6858000"/>
              <a:gd name="connsiteX178" fmla="*/ 138683 w 5734864"/>
              <a:gd name="connsiteY178" fmla="*/ 6279721 h 6858000"/>
              <a:gd name="connsiteX179" fmla="*/ 130721 w 5734864"/>
              <a:gd name="connsiteY179" fmla="*/ 6293675 h 6858000"/>
              <a:gd name="connsiteX180" fmla="*/ 120717 w 5734864"/>
              <a:gd name="connsiteY180" fmla="*/ 6313967 h 6858000"/>
              <a:gd name="connsiteX181" fmla="*/ 120841 w 5734864"/>
              <a:gd name="connsiteY181" fmla="*/ 6315437 h 6858000"/>
              <a:gd name="connsiteX182" fmla="*/ 115208 w 5734864"/>
              <a:gd name="connsiteY182" fmla="*/ 6324024 h 6858000"/>
              <a:gd name="connsiteX183" fmla="*/ 101217 w 5734864"/>
              <a:gd name="connsiteY183" fmla="*/ 6365923 h 6858000"/>
              <a:gd name="connsiteX184" fmla="*/ 74946 w 5734864"/>
              <a:gd name="connsiteY184" fmla="*/ 6556817 h 6858000"/>
              <a:gd name="connsiteX185" fmla="*/ 16001 w 5734864"/>
              <a:gd name="connsiteY185" fmla="*/ 6808678 h 6858000"/>
              <a:gd name="connsiteX186" fmla="*/ 0 w 5734864"/>
              <a:gd name="connsiteY186" fmla="*/ 6858000 h 6858000"/>
              <a:gd name="connsiteX187" fmla="*/ 5734864 w 5734864"/>
              <a:gd name="connsiteY187" fmla="*/ 6858000 h 6858000"/>
              <a:gd name="connsiteX188" fmla="*/ 5734864 w 5734864"/>
              <a:gd name="connsiteY188" fmla="*/ 0 h 6858000"/>
              <a:gd name="connsiteX0" fmla="*/ 5734864 w 5734864"/>
              <a:gd name="connsiteY0" fmla="*/ 0 h 6858000"/>
              <a:gd name="connsiteX1" fmla="*/ 771611 w 5734864"/>
              <a:gd name="connsiteY1" fmla="*/ 0 h 6858000"/>
              <a:gd name="connsiteX2" fmla="*/ 771679 w 5734864"/>
              <a:gd name="connsiteY2" fmla="*/ 49108 h 6858000"/>
              <a:gd name="connsiteX3" fmla="*/ 794248 w 5734864"/>
              <a:gd name="connsiteY3" fmla="*/ 200968 h 6858000"/>
              <a:gd name="connsiteX4" fmla="*/ 801749 w 5734864"/>
              <a:gd name="connsiteY4" fmla="*/ 414071 h 6858000"/>
              <a:gd name="connsiteX5" fmla="*/ 818548 w 5734864"/>
              <a:gd name="connsiteY5" fmla="*/ 585467 h 6858000"/>
              <a:gd name="connsiteX6" fmla="*/ 857476 w 5734864"/>
              <a:gd name="connsiteY6" fmla="*/ 800623 h 6858000"/>
              <a:gd name="connsiteX7" fmla="*/ 851083 w 5734864"/>
              <a:gd name="connsiteY7" fmla="*/ 878903 h 6858000"/>
              <a:gd name="connsiteX8" fmla="*/ 873564 w 5734864"/>
              <a:gd name="connsiteY8" fmla="*/ 943826 h 6858000"/>
              <a:gd name="connsiteX9" fmla="*/ 864705 w 5734864"/>
              <a:gd name="connsiteY9" fmla="*/ 973328 h 6858000"/>
              <a:gd name="connsiteX10" fmla="*/ 862869 w 5734864"/>
              <a:gd name="connsiteY10" fmla="*/ 978457 h 6858000"/>
              <a:gd name="connsiteX11" fmla="*/ 862233 w 5734864"/>
              <a:gd name="connsiteY11" fmla="*/ 998041 h 6858000"/>
              <a:gd name="connsiteX12" fmla="*/ 853665 w 5734864"/>
              <a:gd name="connsiteY12" fmla="*/ 1004750 h 6858000"/>
              <a:gd name="connsiteX13" fmla="*/ 847865 w 5734864"/>
              <a:gd name="connsiteY13" fmla="*/ 1070795 h 6858000"/>
              <a:gd name="connsiteX14" fmla="*/ 862786 w 5734864"/>
              <a:gd name="connsiteY14" fmla="*/ 1238994 h 6858000"/>
              <a:gd name="connsiteX15" fmla="*/ 859345 w 5734864"/>
              <a:gd name="connsiteY15" fmla="*/ 1380427 h 6858000"/>
              <a:gd name="connsiteX16" fmla="*/ 855172 w 5734864"/>
              <a:gd name="connsiteY16" fmla="*/ 1435262 h 6858000"/>
              <a:gd name="connsiteX17" fmla="*/ 860494 w 5734864"/>
              <a:gd name="connsiteY17" fmla="*/ 1453861 h 6858000"/>
              <a:gd name="connsiteX18" fmla="*/ 853731 w 5734864"/>
              <a:gd name="connsiteY18" fmla="*/ 1467047 h 6858000"/>
              <a:gd name="connsiteX19" fmla="*/ 845847 w 5734864"/>
              <a:gd name="connsiteY19" fmla="*/ 1502307 h 6858000"/>
              <a:gd name="connsiteX20" fmla="*/ 817613 w 5734864"/>
              <a:gd name="connsiteY20" fmla="*/ 1565166 h 6858000"/>
              <a:gd name="connsiteX21" fmla="*/ 804223 w 5734864"/>
              <a:gd name="connsiteY21" fmla="*/ 1601941 h 6858000"/>
              <a:gd name="connsiteX22" fmla="*/ 791773 w 5734864"/>
              <a:gd name="connsiteY22" fmla="*/ 1627005 h 6858000"/>
              <a:gd name="connsiteX23" fmla="*/ 774645 w 5734864"/>
              <a:gd name="connsiteY23" fmla="*/ 1699922 h 6858000"/>
              <a:gd name="connsiteX24" fmla="*/ 752343 w 5734864"/>
              <a:gd name="connsiteY24" fmla="*/ 1824604 h 6858000"/>
              <a:gd name="connsiteX25" fmla="*/ 746254 w 5734864"/>
              <a:gd name="connsiteY25" fmla="*/ 1850222 h 6858000"/>
              <a:gd name="connsiteX26" fmla="*/ 728600 w 5734864"/>
              <a:gd name="connsiteY26" fmla="*/ 1869603 h 6858000"/>
              <a:gd name="connsiteX27" fmla="*/ 724396 w 5734864"/>
              <a:gd name="connsiteY27" fmla="*/ 1883104 h 6858000"/>
              <a:gd name="connsiteX28" fmla="*/ 722165 w 5734864"/>
              <a:gd name="connsiteY28" fmla="*/ 1885924 h 6858000"/>
              <a:gd name="connsiteX29" fmla="*/ 721338 w 5734864"/>
              <a:gd name="connsiteY29" fmla="*/ 1887123 h 6858000"/>
              <a:gd name="connsiteX30" fmla="*/ 714840 w 5734864"/>
              <a:gd name="connsiteY30" fmla="*/ 1902274 h 6858000"/>
              <a:gd name="connsiteX31" fmla="*/ 722847 w 5734864"/>
              <a:gd name="connsiteY31" fmla="*/ 1929891 h 6858000"/>
              <a:gd name="connsiteX32" fmla="*/ 714660 w 5734864"/>
              <a:gd name="connsiteY32" fmla="*/ 1982709 h 6858000"/>
              <a:gd name="connsiteX33" fmla="*/ 710759 w 5734864"/>
              <a:gd name="connsiteY33" fmla="*/ 2013010 h 6858000"/>
              <a:gd name="connsiteX34" fmla="*/ 697927 w 5734864"/>
              <a:gd name="connsiteY34" fmla="*/ 2069833 h 6858000"/>
              <a:gd name="connsiteX35" fmla="*/ 693594 w 5734864"/>
              <a:gd name="connsiteY35" fmla="*/ 2103731 h 6858000"/>
              <a:gd name="connsiteX36" fmla="*/ 691109 w 5734864"/>
              <a:gd name="connsiteY36" fmla="*/ 2124027 h 6858000"/>
              <a:gd name="connsiteX37" fmla="*/ 676593 w 5734864"/>
              <a:gd name="connsiteY37" fmla="*/ 2176182 h 6858000"/>
              <a:gd name="connsiteX38" fmla="*/ 633227 w 5734864"/>
              <a:gd name="connsiteY38" fmla="*/ 2258036 h 6858000"/>
              <a:gd name="connsiteX39" fmla="*/ 625564 w 5734864"/>
              <a:gd name="connsiteY39" fmla="*/ 2284567 h 6858000"/>
              <a:gd name="connsiteX40" fmla="*/ 627074 w 5734864"/>
              <a:gd name="connsiteY40" fmla="*/ 2289605 h 6858000"/>
              <a:gd name="connsiteX41" fmla="*/ 614574 w 5734864"/>
              <a:gd name="connsiteY41" fmla="*/ 2308717 h 6858000"/>
              <a:gd name="connsiteX42" fmla="*/ 606890 w 5734864"/>
              <a:gd name="connsiteY42" fmla="*/ 2320662 h 6858000"/>
              <a:gd name="connsiteX43" fmla="*/ 605558 w 5734864"/>
              <a:gd name="connsiteY43" fmla="*/ 2327897 h 6858000"/>
              <a:gd name="connsiteX44" fmla="*/ 602202 w 5734864"/>
              <a:gd name="connsiteY44" fmla="*/ 2357749 h 6858000"/>
              <a:gd name="connsiteX45" fmla="*/ 600213 w 5734864"/>
              <a:gd name="connsiteY45" fmla="*/ 2364905 h 6858000"/>
              <a:gd name="connsiteX46" fmla="*/ 597160 w 5734864"/>
              <a:gd name="connsiteY46" fmla="*/ 2388351 h 6858000"/>
              <a:gd name="connsiteX47" fmla="*/ 597982 w 5734864"/>
              <a:gd name="connsiteY47" fmla="*/ 2402296 h 6858000"/>
              <a:gd name="connsiteX48" fmla="*/ 593150 w 5734864"/>
              <a:gd name="connsiteY48" fmla="*/ 2420015 h 6858000"/>
              <a:gd name="connsiteX49" fmla="*/ 592833 w 5734864"/>
              <a:gd name="connsiteY49" fmla="*/ 2422749 h 6858000"/>
              <a:gd name="connsiteX50" fmla="*/ 594479 w 5734864"/>
              <a:gd name="connsiteY50" fmla="*/ 2426002 h 6858000"/>
              <a:gd name="connsiteX51" fmla="*/ 591963 w 5734864"/>
              <a:gd name="connsiteY51" fmla="*/ 2431950 h 6858000"/>
              <a:gd name="connsiteX52" fmla="*/ 591544 w 5734864"/>
              <a:gd name="connsiteY52" fmla="*/ 2433897 h 6858000"/>
              <a:gd name="connsiteX53" fmla="*/ 589519 w 5734864"/>
              <a:gd name="connsiteY53" fmla="*/ 2451398 h 6858000"/>
              <a:gd name="connsiteX54" fmla="*/ 590037 w 5734864"/>
              <a:gd name="connsiteY54" fmla="*/ 2455536 h 6858000"/>
              <a:gd name="connsiteX55" fmla="*/ 588179 w 5734864"/>
              <a:gd name="connsiteY55" fmla="*/ 2462981 h 6858000"/>
              <a:gd name="connsiteX56" fmla="*/ 583434 w 5734864"/>
              <a:gd name="connsiteY56" fmla="*/ 2503991 h 6858000"/>
              <a:gd name="connsiteX57" fmla="*/ 567942 w 5734864"/>
              <a:gd name="connsiteY57" fmla="*/ 2652936 h 6858000"/>
              <a:gd name="connsiteX58" fmla="*/ 573869 w 5734864"/>
              <a:gd name="connsiteY58" fmla="*/ 2670188 h 6858000"/>
              <a:gd name="connsiteX59" fmla="*/ 575243 w 5734864"/>
              <a:gd name="connsiteY59" fmla="*/ 2688114 h 6858000"/>
              <a:gd name="connsiteX60" fmla="*/ 573824 w 5734864"/>
              <a:gd name="connsiteY60" fmla="*/ 2689856 h 6858000"/>
              <a:gd name="connsiteX61" fmla="*/ 570699 w 5734864"/>
              <a:gd name="connsiteY61" fmla="*/ 2709353 h 6858000"/>
              <a:gd name="connsiteX62" fmla="*/ 573192 w 5734864"/>
              <a:gd name="connsiteY62" fmla="*/ 2714527 h 6858000"/>
              <a:gd name="connsiteX63" fmla="*/ 572044 w 5734864"/>
              <a:gd name="connsiteY63" fmla="*/ 2728187 h 6858000"/>
              <a:gd name="connsiteX64" fmla="*/ 572465 w 5734864"/>
              <a:gd name="connsiteY64" fmla="*/ 2755863 h 6858000"/>
              <a:gd name="connsiteX65" fmla="*/ 570028 w 5734864"/>
              <a:gd name="connsiteY65" fmla="*/ 2760324 h 6858000"/>
              <a:gd name="connsiteX66" fmla="*/ 566748 w 5734864"/>
              <a:gd name="connsiteY66" fmla="*/ 2800948 h 6858000"/>
              <a:gd name="connsiteX67" fmla="*/ 565509 w 5734864"/>
              <a:gd name="connsiteY67" fmla="*/ 2801167 h 6858000"/>
              <a:gd name="connsiteX68" fmla="*/ 559367 w 5734864"/>
              <a:gd name="connsiteY68" fmla="*/ 2811129 h 6858000"/>
              <a:gd name="connsiteX69" fmla="*/ 550354 w 5734864"/>
              <a:gd name="connsiteY69" fmla="*/ 2830949 h 6858000"/>
              <a:gd name="connsiteX70" fmla="*/ 514795 w 5734864"/>
              <a:gd name="connsiteY70" fmla="*/ 2872433 h 6858000"/>
              <a:gd name="connsiteX71" fmla="*/ 509875 w 5734864"/>
              <a:gd name="connsiteY71" fmla="*/ 2923099 h 6858000"/>
              <a:gd name="connsiteX72" fmla="*/ 509577 w 5734864"/>
              <a:gd name="connsiteY72" fmla="*/ 2923197 h 6858000"/>
              <a:gd name="connsiteX73" fmla="*/ 507597 w 5734864"/>
              <a:gd name="connsiteY73" fmla="*/ 2931868 h 6858000"/>
              <a:gd name="connsiteX74" fmla="*/ 507379 w 5734864"/>
              <a:gd name="connsiteY74" fmla="*/ 2938322 h 6858000"/>
              <a:gd name="connsiteX75" fmla="*/ 504725 w 5734864"/>
              <a:gd name="connsiteY75" fmla="*/ 2954519 h 6858000"/>
              <a:gd name="connsiteX76" fmla="*/ 502018 w 5734864"/>
              <a:gd name="connsiteY76" fmla="*/ 2959643 h 6858000"/>
              <a:gd name="connsiteX77" fmla="*/ 498360 w 5734864"/>
              <a:gd name="connsiteY77" fmla="*/ 2961019 h 6858000"/>
              <a:gd name="connsiteX78" fmla="*/ 498483 w 5734864"/>
              <a:gd name="connsiteY78" fmla="*/ 2962590 h 6858000"/>
              <a:gd name="connsiteX79" fmla="*/ 484403 w 5734864"/>
              <a:gd name="connsiteY79" fmla="*/ 2990538 h 6858000"/>
              <a:gd name="connsiteX80" fmla="*/ 463075 w 5734864"/>
              <a:gd name="connsiteY80" fmla="*/ 3055956 h 6858000"/>
              <a:gd name="connsiteX81" fmla="*/ 455013 w 5734864"/>
              <a:gd name="connsiteY81" fmla="*/ 3094482 h 6858000"/>
              <a:gd name="connsiteX82" fmla="*/ 428391 w 5734864"/>
              <a:gd name="connsiteY82" fmla="*/ 3198850 h 6858000"/>
              <a:gd name="connsiteX83" fmla="*/ 401440 w 5734864"/>
              <a:gd name="connsiteY83" fmla="*/ 3307560 h 6858000"/>
              <a:gd name="connsiteX84" fmla="*/ 386076 w 5734864"/>
              <a:gd name="connsiteY84" fmla="*/ 3373943 h 6858000"/>
              <a:gd name="connsiteX85" fmla="*/ 374726 w 5734864"/>
              <a:gd name="connsiteY85" fmla="*/ 3381364 h 6858000"/>
              <a:gd name="connsiteX86" fmla="*/ 369145 w 5734864"/>
              <a:gd name="connsiteY86" fmla="*/ 3383729 h 6858000"/>
              <a:gd name="connsiteX87" fmla="*/ 364294 w 5734864"/>
              <a:gd name="connsiteY87" fmla="*/ 3414159 h 6858000"/>
              <a:gd name="connsiteX88" fmla="*/ 366450 w 5734864"/>
              <a:gd name="connsiteY88" fmla="*/ 3436925 h 6858000"/>
              <a:gd name="connsiteX89" fmla="*/ 351743 w 5734864"/>
              <a:gd name="connsiteY89" fmla="*/ 3521619 h 6858000"/>
              <a:gd name="connsiteX90" fmla="*/ 345784 w 5734864"/>
              <a:gd name="connsiteY90" fmla="*/ 3603757 h 6858000"/>
              <a:gd name="connsiteX91" fmla="*/ 344198 w 5734864"/>
              <a:gd name="connsiteY91" fmla="*/ 3652424 h 6858000"/>
              <a:gd name="connsiteX92" fmla="*/ 352450 w 5734864"/>
              <a:gd name="connsiteY92" fmla="*/ 3665222 h 6858000"/>
              <a:gd name="connsiteX93" fmla="*/ 342621 w 5734864"/>
              <a:gd name="connsiteY93" fmla="*/ 3700804 h 6858000"/>
              <a:gd name="connsiteX94" fmla="*/ 341514 w 5734864"/>
              <a:gd name="connsiteY94" fmla="*/ 3734774 h 6858000"/>
              <a:gd name="connsiteX95" fmla="*/ 340607 w 5734864"/>
              <a:gd name="connsiteY95" fmla="*/ 3785153 h 6858000"/>
              <a:gd name="connsiteX96" fmla="*/ 340707 w 5734864"/>
              <a:gd name="connsiteY96" fmla="*/ 3788177 h 6858000"/>
              <a:gd name="connsiteX97" fmla="*/ 340361 w 5734864"/>
              <a:gd name="connsiteY97" fmla="*/ 3798803 h 6858000"/>
              <a:gd name="connsiteX98" fmla="*/ 339642 w 5734864"/>
              <a:gd name="connsiteY98" fmla="*/ 3838750 h 6858000"/>
              <a:gd name="connsiteX99" fmla="*/ 360295 w 5734864"/>
              <a:gd name="connsiteY99" fmla="*/ 4015196 h 6858000"/>
              <a:gd name="connsiteX100" fmla="*/ 339043 w 5734864"/>
              <a:gd name="connsiteY100" fmla="*/ 4052778 h 6858000"/>
              <a:gd name="connsiteX101" fmla="*/ 339343 w 5734864"/>
              <a:gd name="connsiteY101" fmla="*/ 4096257 h 6858000"/>
              <a:gd name="connsiteX102" fmla="*/ 340786 w 5734864"/>
              <a:gd name="connsiteY102" fmla="*/ 4321136 h 6858000"/>
              <a:gd name="connsiteX103" fmla="*/ 343158 w 5734864"/>
              <a:gd name="connsiteY103" fmla="*/ 4429174 h 6858000"/>
              <a:gd name="connsiteX104" fmla="*/ 334599 w 5734864"/>
              <a:gd name="connsiteY104" fmla="*/ 4449938 h 6858000"/>
              <a:gd name="connsiteX105" fmla="*/ 332890 w 5734864"/>
              <a:gd name="connsiteY105" fmla="*/ 4453515 h 6858000"/>
              <a:gd name="connsiteX106" fmla="*/ 331105 w 5734864"/>
              <a:gd name="connsiteY106" fmla="*/ 4467941 h 6858000"/>
              <a:gd name="connsiteX107" fmla="*/ 324289 w 5734864"/>
              <a:gd name="connsiteY107" fmla="*/ 4471861 h 6858000"/>
              <a:gd name="connsiteX108" fmla="*/ 317079 w 5734864"/>
              <a:gd name="connsiteY108" fmla="*/ 4493468 h 6858000"/>
              <a:gd name="connsiteX109" fmla="*/ 315557 w 5734864"/>
              <a:gd name="connsiteY109" fmla="*/ 4520067 h 6858000"/>
              <a:gd name="connsiteX110" fmla="*/ 315240 w 5734864"/>
              <a:gd name="connsiteY110" fmla="*/ 4536872 h 6858000"/>
              <a:gd name="connsiteX111" fmla="*/ 316200 w 5734864"/>
              <a:gd name="connsiteY111" fmla="*/ 4538297 h 6858000"/>
              <a:gd name="connsiteX112" fmla="*/ 317507 w 5734864"/>
              <a:gd name="connsiteY112" fmla="*/ 4547582 h 6858000"/>
              <a:gd name="connsiteX113" fmla="*/ 323078 w 5734864"/>
              <a:gd name="connsiteY113" fmla="*/ 4592102 h 6858000"/>
              <a:gd name="connsiteX114" fmla="*/ 328722 w 5734864"/>
              <a:gd name="connsiteY114" fmla="*/ 4667914 h 6858000"/>
              <a:gd name="connsiteX115" fmla="*/ 335597 w 5734864"/>
              <a:gd name="connsiteY115" fmla="*/ 4695035 h 6858000"/>
              <a:gd name="connsiteX116" fmla="*/ 339485 w 5734864"/>
              <a:gd name="connsiteY116" fmla="*/ 4695979 h 6858000"/>
              <a:gd name="connsiteX117" fmla="*/ 341089 w 5734864"/>
              <a:gd name="connsiteY117" fmla="*/ 4704268 h 6858000"/>
              <a:gd name="connsiteX118" fmla="*/ 342177 w 5734864"/>
              <a:gd name="connsiteY118" fmla="*/ 4706060 h 6858000"/>
              <a:gd name="connsiteX119" fmla="*/ 347751 w 5734864"/>
              <a:gd name="connsiteY119" fmla="*/ 4716754 h 6858000"/>
              <a:gd name="connsiteX120" fmla="*/ 344125 w 5734864"/>
              <a:gd name="connsiteY120" fmla="*/ 4764669 h 6858000"/>
              <a:gd name="connsiteX121" fmla="*/ 340188 w 5734864"/>
              <a:gd name="connsiteY121" fmla="*/ 4779386 h 6858000"/>
              <a:gd name="connsiteX122" fmla="*/ 335146 w 5734864"/>
              <a:gd name="connsiteY122" fmla="*/ 4787491 h 6858000"/>
              <a:gd name="connsiteX123" fmla="*/ 319124 w 5734864"/>
              <a:gd name="connsiteY123" fmla="*/ 4843514 h 6858000"/>
              <a:gd name="connsiteX124" fmla="*/ 305956 w 5734864"/>
              <a:gd name="connsiteY124" fmla="*/ 4881505 h 6858000"/>
              <a:gd name="connsiteX125" fmla="*/ 301062 w 5734864"/>
              <a:gd name="connsiteY125" fmla="*/ 4889332 h 6858000"/>
              <a:gd name="connsiteX126" fmla="*/ 302141 w 5734864"/>
              <a:gd name="connsiteY126" fmla="*/ 4899400 h 6858000"/>
              <a:gd name="connsiteX127" fmla="*/ 304424 w 5734864"/>
              <a:gd name="connsiteY127" fmla="*/ 4902664 h 6858000"/>
              <a:gd name="connsiteX128" fmla="*/ 293123 w 5734864"/>
              <a:gd name="connsiteY128" fmla="*/ 4932769 h 6858000"/>
              <a:gd name="connsiteX129" fmla="*/ 292275 w 5734864"/>
              <a:gd name="connsiteY129" fmla="*/ 4936482 h 6858000"/>
              <a:gd name="connsiteX130" fmla="*/ 288304 w 5734864"/>
              <a:gd name="connsiteY130" fmla="*/ 4962325 h 6858000"/>
              <a:gd name="connsiteX131" fmla="*/ 287420 w 5734864"/>
              <a:gd name="connsiteY131" fmla="*/ 5042193 h 6858000"/>
              <a:gd name="connsiteX132" fmla="*/ 287020 w 5734864"/>
              <a:gd name="connsiteY132" fmla="*/ 5065655 h 6858000"/>
              <a:gd name="connsiteX133" fmla="*/ 288488 w 5734864"/>
              <a:gd name="connsiteY133" fmla="*/ 5082216 h 6858000"/>
              <a:gd name="connsiteX134" fmla="*/ 282763 w 5734864"/>
              <a:gd name="connsiteY134" fmla="*/ 5127114 h 6858000"/>
              <a:gd name="connsiteX135" fmla="*/ 269316 w 5734864"/>
              <a:gd name="connsiteY135" fmla="*/ 5202682 h 6858000"/>
              <a:gd name="connsiteX136" fmla="*/ 269174 w 5734864"/>
              <a:gd name="connsiteY136" fmla="*/ 5230835 h 6858000"/>
              <a:gd name="connsiteX137" fmla="*/ 272679 w 5734864"/>
              <a:gd name="connsiteY137" fmla="*/ 5232660 h 6858000"/>
              <a:gd name="connsiteX138" fmla="*/ 272160 w 5734864"/>
              <a:gd name="connsiteY138" fmla="*/ 5241150 h 6858000"/>
              <a:gd name="connsiteX139" fmla="*/ 272760 w 5734864"/>
              <a:gd name="connsiteY139" fmla="*/ 5243156 h 6858000"/>
              <a:gd name="connsiteX140" fmla="*/ 275462 w 5734864"/>
              <a:gd name="connsiteY140" fmla="*/ 5254919 h 6858000"/>
              <a:gd name="connsiteX141" fmla="*/ 262897 w 5734864"/>
              <a:gd name="connsiteY141" fmla="*/ 5286259 h 6858000"/>
              <a:gd name="connsiteX142" fmla="*/ 252761 w 5734864"/>
              <a:gd name="connsiteY142" fmla="*/ 5357801 h 6858000"/>
              <a:gd name="connsiteX143" fmla="*/ 242360 w 5734864"/>
              <a:gd name="connsiteY143" fmla="*/ 5460080 h 6858000"/>
              <a:gd name="connsiteX144" fmla="*/ 229880 w 5734864"/>
              <a:gd name="connsiteY144" fmla="*/ 5539714 h 6858000"/>
              <a:gd name="connsiteX145" fmla="*/ 204283 w 5734864"/>
              <a:gd name="connsiteY145" fmla="*/ 5639080 h 6858000"/>
              <a:gd name="connsiteX146" fmla="*/ 198948 w 5734864"/>
              <a:gd name="connsiteY146" fmla="*/ 5710958 h 6858000"/>
              <a:gd name="connsiteX147" fmla="*/ 192367 w 5734864"/>
              <a:gd name="connsiteY147" fmla="*/ 5719859 h 6858000"/>
              <a:gd name="connsiteX148" fmla="*/ 188035 w 5734864"/>
              <a:gd name="connsiteY148" fmla="*/ 5729935 h 6858000"/>
              <a:gd name="connsiteX149" fmla="*/ 188428 w 5734864"/>
              <a:gd name="connsiteY149" fmla="*/ 5731182 h 6858000"/>
              <a:gd name="connsiteX150" fmla="*/ 181635 w 5734864"/>
              <a:gd name="connsiteY150" fmla="*/ 5753538 h 6858000"/>
              <a:gd name="connsiteX151" fmla="*/ 169744 w 5734864"/>
              <a:gd name="connsiteY151" fmla="*/ 5796307 h 6858000"/>
              <a:gd name="connsiteX152" fmla="*/ 170351 w 5734864"/>
              <a:gd name="connsiteY152" fmla="*/ 5796644 h 6858000"/>
              <a:gd name="connsiteX153" fmla="*/ 171559 w 5734864"/>
              <a:gd name="connsiteY153" fmla="*/ 5803435 h 6858000"/>
              <a:gd name="connsiteX154" fmla="*/ 172284 w 5734864"/>
              <a:gd name="connsiteY154" fmla="*/ 5816391 h 6858000"/>
              <a:gd name="connsiteX155" fmla="*/ 182542 w 5734864"/>
              <a:gd name="connsiteY155" fmla="*/ 5846382 h 6858000"/>
              <a:gd name="connsiteX156" fmla="*/ 175877 w 5734864"/>
              <a:gd name="connsiteY156" fmla="*/ 5871336 h 6858000"/>
              <a:gd name="connsiteX157" fmla="*/ 174910 w 5734864"/>
              <a:gd name="connsiteY157" fmla="*/ 5876376 h 6858000"/>
              <a:gd name="connsiteX158" fmla="*/ 175047 w 5734864"/>
              <a:gd name="connsiteY158" fmla="*/ 5876483 h 6858000"/>
              <a:gd name="connsiteX159" fmla="*/ 174335 w 5734864"/>
              <a:gd name="connsiteY159" fmla="*/ 5881814 h 6858000"/>
              <a:gd name="connsiteX160" fmla="*/ 171273 w 5734864"/>
              <a:gd name="connsiteY160" fmla="*/ 5895339 h 6858000"/>
              <a:gd name="connsiteX161" fmla="*/ 171658 w 5734864"/>
              <a:gd name="connsiteY161" fmla="*/ 5898749 h 6858000"/>
              <a:gd name="connsiteX162" fmla="*/ 174658 w 5734864"/>
              <a:gd name="connsiteY162" fmla="*/ 5919558 h 6858000"/>
              <a:gd name="connsiteX163" fmla="*/ 169099 w 5734864"/>
              <a:gd name="connsiteY163" fmla="*/ 5984417 h 6858000"/>
              <a:gd name="connsiteX164" fmla="*/ 162007 w 5734864"/>
              <a:gd name="connsiteY164" fmla="*/ 6049043 h 6858000"/>
              <a:gd name="connsiteX165" fmla="*/ 156875 w 5734864"/>
              <a:gd name="connsiteY165" fmla="*/ 6114000 h 6858000"/>
              <a:gd name="connsiteX166" fmla="*/ 165441 w 5734864"/>
              <a:gd name="connsiteY166" fmla="*/ 6146938 h 6858000"/>
              <a:gd name="connsiteX167" fmla="*/ 165177 w 5734864"/>
              <a:gd name="connsiteY167" fmla="*/ 6150658 h 6858000"/>
              <a:gd name="connsiteX168" fmla="*/ 161772 w 5734864"/>
              <a:gd name="connsiteY168" fmla="*/ 6160011 h 6858000"/>
              <a:gd name="connsiteX169" fmla="*/ 160051 w 5734864"/>
              <a:gd name="connsiteY169" fmla="*/ 6163393 h 6858000"/>
              <a:gd name="connsiteX170" fmla="*/ 158473 w 5734864"/>
              <a:gd name="connsiteY170" fmla="*/ 6168628 h 6858000"/>
              <a:gd name="connsiteX171" fmla="*/ 158573 w 5734864"/>
              <a:gd name="connsiteY171" fmla="*/ 6168799 h 6858000"/>
              <a:gd name="connsiteX172" fmla="*/ 146463 w 5734864"/>
              <a:gd name="connsiteY172" fmla="*/ 6196671 h 6858000"/>
              <a:gd name="connsiteX173" fmla="*/ 150209 w 5734864"/>
              <a:gd name="connsiteY173" fmla="*/ 6232365 h 6858000"/>
              <a:gd name="connsiteX174" fmla="*/ 148544 w 5734864"/>
              <a:gd name="connsiteY174" fmla="*/ 6246162 h 6858000"/>
              <a:gd name="connsiteX175" fmla="*/ 148403 w 5734864"/>
              <a:gd name="connsiteY175" fmla="*/ 6253754 h 6858000"/>
              <a:gd name="connsiteX176" fmla="*/ 138880 w 5734864"/>
              <a:gd name="connsiteY176" fmla="*/ 6276449 h 6858000"/>
              <a:gd name="connsiteX177" fmla="*/ 138683 w 5734864"/>
              <a:gd name="connsiteY177" fmla="*/ 6279721 h 6858000"/>
              <a:gd name="connsiteX178" fmla="*/ 130721 w 5734864"/>
              <a:gd name="connsiteY178" fmla="*/ 6293675 h 6858000"/>
              <a:gd name="connsiteX179" fmla="*/ 120717 w 5734864"/>
              <a:gd name="connsiteY179" fmla="*/ 6313967 h 6858000"/>
              <a:gd name="connsiteX180" fmla="*/ 120841 w 5734864"/>
              <a:gd name="connsiteY180" fmla="*/ 6315437 h 6858000"/>
              <a:gd name="connsiteX181" fmla="*/ 115208 w 5734864"/>
              <a:gd name="connsiteY181" fmla="*/ 6324024 h 6858000"/>
              <a:gd name="connsiteX182" fmla="*/ 101217 w 5734864"/>
              <a:gd name="connsiteY182" fmla="*/ 6365923 h 6858000"/>
              <a:gd name="connsiteX183" fmla="*/ 74946 w 5734864"/>
              <a:gd name="connsiteY183" fmla="*/ 6556817 h 6858000"/>
              <a:gd name="connsiteX184" fmla="*/ 16001 w 5734864"/>
              <a:gd name="connsiteY184" fmla="*/ 6808678 h 6858000"/>
              <a:gd name="connsiteX185" fmla="*/ 0 w 5734864"/>
              <a:gd name="connsiteY185" fmla="*/ 6858000 h 6858000"/>
              <a:gd name="connsiteX186" fmla="*/ 5734864 w 5734864"/>
              <a:gd name="connsiteY186" fmla="*/ 6858000 h 6858000"/>
              <a:gd name="connsiteX187" fmla="*/ 5734864 w 5734864"/>
              <a:gd name="connsiteY187"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Lst>
            <a:rect l="l" t="t" r="r" b="b"/>
            <a:pathLst>
              <a:path w="5734864" h="6858000">
                <a:moveTo>
                  <a:pt x="5734864" y="0"/>
                </a:moveTo>
                <a:lnTo>
                  <a:pt x="771611" y="0"/>
                </a:lnTo>
                <a:cubicBezTo>
                  <a:pt x="771634" y="16369"/>
                  <a:pt x="771656" y="32739"/>
                  <a:pt x="771679" y="49108"/>
                </a:cubicBezTo>
                <a:cubicBezTo>
                  <a:pt x="775201" y="55622"/>
                  <a:pt x="788724" y="196721"/>
                  <a:pt x="794248" y="200968"/>
                </a:cubicBezTo>
                <a:lnTo>
                  <a:pt x="801749" y="414071"/>
                </a:lnTo>
                <a:cubicBezTo>
                  <a:pt x="807329" y="440933"/>
                  <a:pt x="835107" y="598697"/>
                  <a:pt x="818548" y="585467"/>
                </a:cubicBezTo>
                <a:cubicBezTo>
                  <a:pt x="856197" y="664140"/>
                  <a:pt x="837895" y="708473"/>
                  <a:pt x="857476" y="800623"/>
                </a:cubicBezTo>
                <a:cubicBezTo>
                  <a:pt x="822401" y="857344"/>
                  <a:pt x="855723" y="824571"/>
                  <a:pt x="851083" y="878903"/>
                </a:cubicBezTo>
                <a:cubicBezTo>
                  <a:pt x="884811" y="859448"/>
                  <a:pt x="834648" y="946397"/>
                  <a:pt x="873564" y="943826"/>
                </a:cubicBezTo>
                <a:cubicBezTo>
                  <a:pt x="871487" y="953795"/>
                  <a:pt x="868248" y="963533"/>
                  <a:pt x="864705" y="973328"/>
                </a:cubicBezTo>
                <a:lnTo>
                  <a:pt x="862869" y="978457"/>
                </a:lnTo>
                <a:lnTo>
                  <a:pt x="862233" y="998041"/>
                </a:lnTo>
                <a:lnTo>
                  <a:pt x="853665" y="1004750"/>
                </a:lnTo>
                <a:lnTo>
                  <a:pt x="847865" y="1070795"/>
                </a:lnTo>
                <a:cubicBezTo>
                  <a:pt x="870234" y="1110486"/>
                  <a:pt x="833172" y="1190441"/>
                  <a:pt x="862786" y="1238994"/>
                </a:cubicBezTo>
                <a:cubicBezTo>
                  <a:pt x="864699" y="1290599"/>
                  <a:pt x="860615" y="1347716"/>
                  <a:pt x="859345" y="1380427"/>
                </a:cubicBezTo>
                <a:cubicBezTo>
                  <a:pt x="845703" y="1396391"/>
                  <a:pt x="873184" y="1435525"/>
                  <a:pt x="855172" y="1435262"/>
                </a:cubicBezTo>
                <a:lnTo>
                  <a:pt x="860494" y="1453861"/>
                </a:lnTo>
                <a:lnTo>
                  <a:pt x="853731" y="1467047"/>
                </a:lnTo>
                <a:cubicBezTo>
                  <a:pt x="846549" y="1480528"/>
                  <a:pt x="841728" y="1491093"/>
                  <a:pt x="845847" y="1502307"/>
                </a:cubicBezTo>
                <a:lnTo>
                  <a:pt x="817613" y="1565166"/>
                </a:lnTo>
                <a:cubicBezTo>
                  <a:pt x="805468" y="1557258"/>
                  <a:pt x="816534" y="1596564"/>
                  <a:pt x="804223" y="1601941"/>
                </a:cubicBezTo>
                <a:cubicBezTo>
                  <a:pt x="794287" y="1604654"/>
                  <a:pt x="795328" y="1617209"/>
                  <a:pt x="791773" y="1627005"/>
                </a:cubicBezTo>
                <a:cubicBezTo>
                  <a:pt x="781684" y="1634393"/>
                  <a:pt x="772978" y="1683187"/>
                  <a:pt x="774645" y="1699922"/>
                </a:cubicBezTo>
                <a:cubicBezTo>
                  <a:pt x="785341" y="1746767"/>
                  <a:pt x="744845" y="1787099"/>
                  <a:pt x="752343" y="1824604"/>
                </a:cubicBezTo>
                <a:cubicBezTo>
                  <a:pt x="751502" y="1834578"/>
                  <a:pt x="749297" y="1842929"/>
                  <a:pt x="746254" y="1850222"/>
                </a:cubicBezTo>
                <a:lnTo>
                  <a:pt x="728600" y="1869603"/>
                </a:lnTo>
                <a:lnTo>
                  <a:pt x="724396" y="1883104"/>
                </a:lnTo>
                <a:lnTo>
                  <a:pt x="722165" y="1885924"/>
                </a:lnTo>
                <a:lnTo>
                  <a:pt x="721338" y="1887123"/>
                </a:lnTo>
                <a:lnTo>
                  <a:pt x="714840" y="1902274"/>
                </a:lnTo>
                <a:lnTo>
                  <a:pt x="722847" y="1929891"/>
                </a:lnTo>
                <a:lnTo>
                  <a:pt x="714660" y="1982709"/>
                </a:lnTo>
                <a:cubicBezTo>
                  <a:pt x="727725" y="2006201"/>
                  <a:pt x="714739" y="1997091"/>
                  <a:pt x="710759" y="2013010"/>
                </a:cubicBezTo>
                <a:cubicBezTo>
                  <a:pt x="707970" y="2027531"/>
                  <a:pt x="700788" y="2054714"/>
                  <a:pt x="697927" y="2069833"/>
                </a:cubicBezTo>
                <a:cubicBezTo>
                  <a:pt x="685211" y="2080229"/>
                  <a:pt x="698762" y="2088241"/>
                  <a:pt x="693594" y="2103731"/>
                </a:cubicBezTo>
                <a:cubicBezTo>
                  <a:pt x="688481" y="2110649"/>
                  <a:pt x="687183" y="2115973"/>
                  <a:pt x="691109" y="2124027"/>
                </a:cubicBezTo>
                <a:cubicBezTo>
                  <a:pt x="666413" y="2155740"/>
                  <a:pt x="688031" y="2144874"/>
                  <a:pt x="676593" y="2176182"/>
                </a:cubicBezTo>
                <a:cubicBezTo>
                  <a:pt x="665190" y="2202944"/>
                  <a:pt x="656416" y="2233857"/>
                  <a:pt x="633227" y="2258036"/>
                </a:cubicBezTo>
                <a:cubicBezTo>
                  <a:pt x="626930" y="2262191"/>
                  <a:pt x="623498" y="2274069"/>
                  <a:pt x="625564" y="2284567"/>
                </a:cubicBezTo>
                <a:cubicBezTo>
                  <a:pt x="625918" y="2286374"/>
                  <a:pt x="626427" y="2288071"/>
                  <a:pt x="627074" y="2289605"/>
                </a:cubicBezTo>
                <a:cubicBezTo>
                  <a:pt x="619029" y="2296628"/>
                  <a:pt x="616453" y="2303188"/>
                  <a:pt x="614574" y="2308717"/>
                </a:cubicBezTo>
                <a:lnTo>
                  <a:pt x="606890" y="2320662"/>
                </a:lnTo>
                <a:lnTo>
                  <a:pt x="605558" y="2327897"/>
                </a:lnTo>
                <a:lnTo>
                  <a:pt x="602202" y="2357749"/>
                </a:lnTo>
                <a:lnTo>
                  <a:pt x="600213" y="2364905"/>
                </a:lnTo>
                <a:lnTo>
                  <a:pt x="597160" y="2388351"/>
                </a:lnTo>
                <a:lnTo>
                  <a:pt x="597982" y="2402296"/>
                </a:lnTo>
                <a:lnTo>
                  <a:pt x="593150" y="2420015"/>
                </a:lnTo>
                <a:cubicBezTo>
                  <a:pt x="593044" y="2420926"/>
                  <a:pt x="592939" y="2421838"/>
                  <a:pt x="592833" y="2422749"/>
                </a:cubicBezTo>
                <a:lnTo>
                  <a:pt x="594479" y="2426002"/>
                </a:lnTo>
                <a:cubicBezTo>
                  <a:pt x="594168" y="2427683"/>
                  <a:pt x="593118" y="2429721"/>
                  <a:pt x="591963" y="2431950"/>
                </a:cubicBezTo>
                <a:cubicBezTo>
                  <a:pt x="591823" y="2432599"/>
                  <a:pt x="591684" y="2433248"/>
                  <a:pt x="591544" y="2433897"/>
                </a:cubicBezTo>
                <a:lnTo>
                  <a:pt x="589519" y="2451398"/>
                </a:lnTo>
                <a:cubicBezTo>
                  <a:pt x="589692" y="2452777"/>
                  <a:pt x="589864" y="2454157"/>
                  <a:pt x="590037" y="2455536"/>
                </a:cubicBezTo>
                <a:lnTo>
                  <a:pt x="588179" y="2462981"/>
                </a:lnTo>
                <a:lnTo>
                  <a:pt x="583434" y="2503991"/>
                </a:lnTo>
                <a:cubicBezTo>
                  <a:pt x="576530" y="2566058"/>
                  <a:pt x="570433" y="2625224"/>
                  <a:pt x="567942" y="2652936"/>
                </a:cubicBezTo>
                <a:cubicBezTo>
                  <a:pt x="570864" y="2658290"/>
                  <a:pt x="572739" y="2664095"/>
                  <a:pt x="573869" y="2670188"/>
                </a:cubicBezTo>
                <a:lnTo>
                  <a:pt x="575243" y="2688114"/>
                </a:lnTo>
                <a:lnTo>
                  <a:pt x="573824" y="2689856"/>
                </a:lnTo>
                <a:cubicBezTo>
                  <a:pt x="569972" y="2698471"/>
                  <a:pt x="569572" y="2704494"/>
                  <a:pt x="570699" y="2709353"/>
                </a:cubicBezTo>
                <a:lnTo>
                  <a:pt x="573192" y="2714527"/>
                </a:lnTo>
                <a:cubicBezTo>
                  <a:pt x="572809" y="2719080"/>
                  <a:pt x="572427" y="2723634"/>
                  <a:pt x="572044" y="2728187"/>
                </a:cubicBezTo>
                <a:cubicBezTo>
                  <a:pt x="572184" y="2737412"/>
                  <a:pt x="572325" y="2746638"/>
                  <a:pt x="572465" y="2755863"/>
                </a:cubicBezTo>
                <a:lnTo>
                  <a:pt x="570028" y="2760324"/>
                </a:lnTo>
                <a:lnTo>
                  <a:pt x="566748" y="2800948"/>
                </a:lnTo>
                <a:lnTo>
                  <a:pt x="565509" y="2801167"/>
                </a:lnTo>
                <a:cubicBezTo>
                  <a:pt x="562655" y="2802587"/>
                  <a:pt x="560408" y="2805381"/>
                  <a:pt x="559367" y="2811129"/>
                </a:cubicBezTo>
                <a:cubicBezTo>
                  <a:pt x="543471" y="2797318"/>
                  <a:pt x="552020" y="2812773"/>
                  <a:pt x="550354" y="2830949"/>
                </a:cubicBezTo>
                <a:cubicBezTo>
                  <a:pt x="525292" y="2813553"/>
                  <a:pt x="531129" y="2868192"/>
                  <a:pt x="514795" y="2872433"/>
                </a:cubicBezTo>
                <a:lnTo>
                  <a:pt x="509875" y="2923099"/>
                </a:lnTo>
                <a:lnTo>
                  <a:pt x="509577" y="2923197"/>
                </a:lnTo>
                <a:cubicBezTo>
                  <a:pt x="508704" y="2924865"/>
                  <a:pt x="508038" y="2927556"/>
                  <a:pt x="507597" y="2931868"/>
                </a:cubicBezTo>
                <a:cubicBezTo>
                  <a:pt x="507524" y="2934019"/>
                  <a:pt x="507452" y="2936171"/>
                  <a:pt x="507379" y="2938322"/>
                </a:cubicBezTo>
                <a:lnTo>
                  <a:pt x="504725" y="2954519"/>
                </a:lnTo>
                <a:lnTo>
                  <a:pt x="502018" y="2959643"/>
                </a:lnTo>
                <a:lnTo>
                  <a:pt x="498360" y="2961019"/>
                </a:lnTo>
                <a:lnTo>
                  <a:pt x="498483" y="2962590"/>
                </a:lnTo>
                <a:cubicBezTo>
                  <a:pt x="502388" y="2975027"/>
                  <a:pt x="510202" y="2980016"/>
                  <a:pt x="484403" y="2990538"/>
                </a:cubicBezTo>
                <a:cubicBezTo>
                  <a:pt x="489425" y="3018352"/>
                  <a:pt x="474337" y="3021029"/>
                  <a:pt x="463075" y="3055956"/>
                </a:cubicBezTo>
                <a:cubicBezTo>
                  <a:pt x="469487" y="3072485"/>
                  <a:pt x="464165" y="3083955"/>
                  <a:pt x="455013" y="3094482"/>
                </a:cubicBezTo>
                <a:cubicBezTo>
                  <a:pt x="453131" y="3130054"/>
                  <a:pt x="437643" y="3160106"/>
                  <a:pt x="428391" y="3198850"/>
                </a:cubicBezTo>
                <a:lnTo>
                  <a:pt x="401440" y="3307560"/>
                </a:lnTo>
                <a:lnTo>
                  <a:pt x="386076" y="3373943"/>
                </a:lnTo>
                <a:cubicBezTo>
                  <a:pt x="386236" y="3376061"/>
                  <a:pt x="380537" y="3378856"/>
                  <a:pt x="374726" y="3381364"/>
                </a:cubicBezTo>
                <a:lnTo>
                  <a:pt x="369145" y="3383729"/>
                </a:lnTo>
                <a:lnTo>
                  <a:pt x="364294" y="3414159"/>
                </a:lnTo>
                <a:lnTo>
                  <a:pt x="366450" y="3436925"/>
                </a:lnTo>
                <a:lnTo>
                  <a:pt x="351743" y="3521619"/>
                </a:lnTo>
                <a:lnTo>
                  <a:pt x="345784" y="3603757"/>
                </a:lnTo>
                <a:cubicBezTo>
                  <a:pt x="345255" y="3619979"/>
                  <a:pt x="344727" y="3636202"/>
                  <a:pt x="344198" y="3652424"/>
                </a:cubicBezTo>
                <a:lnTo>
                  <a:pt x="352450" y="3665222"/>
                </a:lnTo>
                <a:lnTo>
                  <a:pt x="342621" y="3700804"/>
                </a:lnTo>
                <a:lnTo>
                  <a:pt x="341514" y="3734774"/>
                </a:lnTo>
                <a:cubicBezTo>
                  <a:pt x="341212" y="3751567"/>
                  <a:pt x="340909" y="3768360"/>
                  <a:pt x="340607" y="3785153"/>
                </a:cubicBezTo>
                <a:cubicBezTo>
                  <a:pt x="340640" y="3786161"/>
                  <a:pt x="340674" y="3787169"/>
                  <a:pt x="340707" y="3788177"/>
                </a:cubicBezTo>
                <a:cubicBezTo>
                  <a:pt x="340592" y="3791719"/>
                  <a:pt x="340476" y="3795261"/>
                  <a:pt x="340361" y="3798803"/>
                </a:cubicBezTo>
                <a:cubicBezTo>
                  <a:pt x="340121" y="3812119"/>
                  <a:pt x="339882" y="3825434"/>
                  <a:pt x="339642" y="3838750"/>
                </a:cubicBezTo>
                <a:cubicBezTo>
                  <a:pt x="337363" y="3949044"/>
                  <a:pt x="361794" y="3960437"/>
                  <a:pt x="360295" y="4015196"/>
                </a:cubicBezTo>
                <a:lnTo>
                  <a:pt x="339043" y="4052778"/>
                </a:lnTo>
                <a:lnTo>
                  <a:pt x="339343" y="4096257"/>
                </a:lnTo>
                <a:cubicBezTo>
                  <a:pt x="362058" y="4159145"/>
                  <a:pt x="332404" y="4250479"/>
                  <a:pt x="340786" y="4321136"/>
                </a:cubicBezTo>
                <a:cubicBezTo>
                  <a:pt x="341421" y="4376624"/>
                  <a:pt x="344189" y="4407708"/>
                  <a:pt x="343158" y="4429174"/>
                </a:cubicBezTo>
                <a:cubicBezTo>
                  <a:pt x="340948" y="4436304"/>
                  <a:pt x="337887" y="4443121"/>
                  <a:pt x="334599" y="4449938"/>
                </a:cubicBezTo>
                <a:lnTo>
                  <a:pt x="332890" y="4453515"/>
                </a:lnTo>
                <a:lnTo>
                  <a:pt x="331105" y="4467941"/>
                </a:lnTo>
                <a:lnTo>
                  <a:pt x="324289" y="4471861"/>
                </a:lnTo>
                <a:lnTo>
                  <a:pt x="317079" y="4493468"/>
                </a:lnTo>
                <a:cubicBezTo>
                  <a:pt x="315353" y="4501584"/>
                  <a:pt x="314639" y="4510343"/>
                  <a:pt x="315557" y="4520067"/>
                </a:cubicBezTo>
                <a:cubicBezTo>
                  <a:pt x="315451" y="4525669"/>
                  <a:pt x="315346" y="4531270"/>
                  <a:pt x="315240" y="4536872"/>
                </a:cubicBezTo>
                <a:lnTo>
                  <a:pt x="316200" y="4538297"/>
                </a:lnTo>
                <a:cubicBezTo>
                  <a:pt x="316738" y="4541182"/>
                  <a:pt x="316785" y="4544563"/>
                  <a:pt x="317507" y="4547582"/>
                </a:cubicBezTo>
                <a:cubicBezTo>
                  <a:pt x="322716" y="4552468"/>
                  <a:pt x="324912" y="4582137"/>
                  <a:pt x="323078" y="4592102"/>
                </a:cubicBezTo>
                <a:cubicBezTo>
                  <a:pt x="314597" y="4619728"/>
                  <a:pt x="334923" y="4645745"/>
                  <a:pt x="328722" y="4667914"/>
                </a:cubicBezTo>
                <a:cubicBezTo>
                  <a:pt x="330810" y="4685069"/>
                  <a:pt x="333803" y="4690356"/>
                  <a:pt x="335597" y="4695035"/>
                </a:cubicBezTo>
                <a:lnTo>
                  <a:pt x="339485" y="4695979"/>
                </a:lnTo>
                <a:lnTo>
                  <a:pt x="341089" y="4704268"/>
                </a:lnTo>
                <a:lnTo>
                  <a:pt x="342177" y="4706060"/>
                </a:lnTo>
                <a:cubicBezTo>
                  <a:pt x="344268" y="4709474"/>
                  <a:pt x="346234" y="4712931"/>
                  <a:pt x="347751" y="4716754"/>
                </a:cubicBezTo>
                <a:lnTo>
                  <a:pt x="344125" y="4764669"/>
                </a:lnTo>
                <a:lnTo>
                  <a:pt x="340188" y="4779386"/>
                </a:lnTo>
                <a:lnTo>
                  <a:pt x="335146" y="4787491"/>
                </a:lnTo>
                <a:lnTo>
                  <a:pt x="319124" y="4843514"/>
                </a:lnTo>
                <a:lnTo>
                  <a:pt x="305956" y="4881505"/>
                </a:lnTo>
                <a:lnTo>
                  <a:pt x="301062" y="4889332"/>
                </a:lnTo>
                <a:lnTo>
                  <a:pt x="302141" y="4899400"/>
                </a:lnTo>
                <a:cubicBezTo>
                  <a:pt x="302767" y="4900706"/>
                  <a:pt x="303536" y="4901803"/>
                  <a:pt x="304424" y="4902664"/>
                </a:cubicBezTo>
                <a:lnTo>
                  <a:pt x="293123" y="4932769"/>
                </a:lnTo>
                <a:lnTo>
                  <a:pt x="292275" y="4936482"/>
                </a:lnTo>
                <a:lnTo>
                  <a:pt x="288304" y="4962325"/>
                </a:lnTo>
                <a:cubicBezTo>
                  <a:pt x="288009" y="4988948"/>
                  <a:pt x="287715" y="5015570"/>
                  <a:pt x="287420" y="5042193"/>
                </a:cubicBezTo>
                <a:cubicBezTo>
                  <a:pt x="295373" y="5039737"/>
                  <a:pt x="281659" y="5060438"/>
                  <a:pt x="287020" y="5065655"/>
                </a:cubicBezTo>
                <a:cubicBezTo>
                  <a:pt x="291675" y="5068928"/>
                  <a:pt x="288601" y="5075970"/>
                  <a:pt x="288488" y="5082216"/>
                </a:cubicBezTo>
                <a:cubicBezTo>
                  <a:pt x="292282" y="5088207"/>
                  <a:pt x="287008" y="5117775"/>
                  <a:pt x="282763" y="5127114"/>
                </a:cubicBezTo>
                <a:cubicBezTo>
                  <a:pt x="267723" y="5152218"/>
                  <a:pt x="280799" y="5182399"/>
                  <a:pt x="269316" y="5202682"/>
                </a:cubicBezTo>
                <a:cubicBezTo>
                  <a:pt x="267050" y="5219969"/>
                  <a:pt x="268614" y="5225841"/>
                  <a:pt x="269174" y="5230835"/>
                </a:cubicBezTo>
                <a:lnTo>
                  <a:pt x="272679" y="5232660"/>
                </a:lnTo>
                <a:lnTo>
                  <a:pt x="272160" y="5241150"/>
                </a:lnTo>
                <a:lnTo>
                  <a:pt x="272760" y="5243156"/>
                </a:lnTo>
                <a:cubicBezTo>
                  <a:pt x="273922" y="5246984"/>
                  <a:pt x="274952" y="5250824"/>
                  <a:pt x="275462" y="5254919"/>
                </a:cubicBezTo>
                <a:cubicBezTo>
                  <a:pt x="258407" y="5258851"/>
                  <a:pt x="276976" y="5290392"/>
                  <a:pt x="262897" y="5286259"/>
                </a:cubicBezTo>
                <a:cubicBezTo>
                  <a:pt x="262724" y="5309439"/>
                  <a:pt x="239612" y="5337531"/>
                  <a:pt x="252761" y="5357801"/>
                </a:cubicBezTo>
                <a:cubicBezTo>
                  <a:pt x="248775" y="5392256"/>
                  <a:pt x="247799" y="5423412"/>
                  <a:pt x="242360" y="5460080"/>
                </a:cubicBezTo>
                <a:cubicBezTo>
                  <a:pt x="232632" y="5488478"/>
                  <a:pt x="242025" y="5519143"/>
                  <a:pt x="229880" y="5539714"/>
                </a:cubicBezTo>
                <a:cubicBezTo>
                  <a:pt x="230558" y="5572454"/>
                  <a:pt x="222150" y="5613340"/>
                  <a:pt x="204283" y="5639080"/>
                </a:cubicBezTo>
                <a:cubicBezTo>
                  <a:pt x="201596" y="5674226"/>
                  <a:pt x="191051" y="5680198"/>
                  <a:pt x="198948" y="5710958"/>
                </a:cubicBezTo>
                <a:cubicBezTo>
                  <a:pt x="196338" y="5713534"/>
                  <a:pt x="194185" y="5716550"/>
                  <a:pt x="192367" y="5719859"/>
                </a:cubicBezTo>
                <a:lnTo>
                  <a:pt x="188035" y="5729935"/>
                </a:lnTo>
                <a:lnTo>
                  <a:pt x="188428" y="5731182"/>
                </a:lnTo>
                <a:lnTo>
                  <a:pt x="181635" y="5753538"/>
                </a:lnTo>
                <a:lnTo>
                  <a:pt x="169744" y="5796307"/>
                </a:lnTo>
                <a:lnTo>
                  <a:pt x="170351" y="5796644"/>
                </a:lnTo>
                <a:cubicBezTo>
                  <a:pt x="171558" y="5797954"/>
                  <a:pt x="172173" y="5799948"/>
                  <a:pt x="171559" y="5803435"/>
                </a:cubicBezTo>
                <a:cubicBezTo>
                  <a:pt x="182664" y="5798231"/>
                  <a:pt x="175075" y="5805646"/>
                  <a:pt x="172284" y="5816391"/>
                </a:cubicBezTo>
                <a:cubicBezTo>
                  <a:pt x="188911" y="5810703"/>
                  <a:pt x="174844" y="5841128"/>
                  <a:pt x="182542" y="5846382"/>
                </a:cubicBezTo>
                <a:cubicBezTo>
                  <a:pt x="180118" y="5854404"/>
                  <a:pt x="177856" y="5862781"/>
                  <a:pt x="175877" y="5871336"/>
                </a:cubicBezTo>
                <a:lnTo>
                  <a:pt x="174910" y="5876376"/>
                </a:lnTo>
                <a:lnTo>
                  <a:pt x="175047" y="5876483"/>
                </a:lnTo>
                <a:cubicBezTo>
                  <a:pt x="175167" y="5877594"/>
                  <a:pt x="174973" y="5879257"/>
                  <a:pt x="174335" y="5881814"/>
                </a:cubicBezTo>
                <a:lnTo>
                  <a:pt x="171273" y="5895339"/>
                </a:lnTo>
                <a:cubicBezTo>
                  <a:pt x="171401" y="5896476"/>
                  <a:pt x="171530" y="5897612"/>
                  <a:pt x="171658" y="5898749"/>
                </a:cubicBezTo>
                <a:lnTo>
                  <a:pt x="174658" y="5919558"/>
                </a:lnTo>
                <a:cubicBezTo>
                  <a:pt x="173958" y="5933601"/>
                  <a:pt x="171208" y="5962838"/>
                  <a:pt x="169099" y="5984417"/>
                </a:cubicBezTo>
                <a:cubicBezTo>
                  <a:pt x="162916" y="6005205"/>
                  <a:pt x="164971" y="6025162"/>
                  <a:pt x="162007" y="6049043"/>
                </a:cubicBezTo>
                <a:cubicBezTo>
                  <a:pt x="150795" y="6073830"/>
                  <a:pt x="160091" y="6088483"/>
                  <a:pt x="156875" y="6114000"/>
                </a:cubicBezTo>
                <a:cubicBezTo>
                  <a:pt x="141597" y="6134477"/>
                  <a:pt x="163381" y="6133378"/>
                  <a:pt x="165441" y="6146938"/>
                </a:cubicBezTo>
                <a:lnTo>
                  <a:pt x="165177" y="6150658"/>
                </a:lnTo>
                <a:lnTo>
                  <a:pt x="161772" y="6160011"/>
                </a:lnTo>
                <a:lnTo>
                  <a:pt x="160051" y="6163393"/>
                </a:lnTo>
                <a:cubicBezTo>
                  <a:pt x="159032" y="6165775"/>
                  <a:pt x="158564" y="6167421"/>
                  <a:pt x="158473" y="6168628"/>
                </a:cubicBezTo>
                <a:cubicBezTo>
                  <a:pt x="158506" y="6168685"/>
                  <a:pt x="158540" y="6168742"/>
                  <a:pt x="158573" y="6168799"/>
                </a:cubicBezTo>
                <a:lnTo>
                  <a:pt x="146463" y="6196671"/>
                </a:lnTo>
                <a:cubicBezTo>
                  <a:pt x="152348" y="6205503"/>
                  <a:pt x="134460" y="6231012"/>
                  <a:pt x="150209" y="6232365"/>
                </a:cubicBezTo>
                <a:cubicBezTo>
                  <a:pt x="145821" y="6242321"/>
                  <a:pt x="137774" y="6246719"/>
                  <a:pt x="148544" y="6246162"/>
                </a:cubicBezTo>
                <a:cubicBezTo>
                  <a:pt x="147378" y="6249522"/>
                  <a:pt x="147566" y="6251866"/>
                  <a:pt x="148403" y="6253754"/>
                </a:cubicBezTo>
                <a:lnTo>
                  <a:pt x="138880" y="6276449"/>
                </a:lnTo>
                <a:cubicBezTo>
                  <a:pt x="138814" y="6277540"/>
                  <a:pt x="138749" y="6278630"/>
                  <a:pt x="138683" y="6279721"/>
                </a:cubicBezTo>
                <a:lnTo>
                  <a:pt x="130721" y="6293675"/>
                </a:lnTo>
                <a:lnTo>
                  <a:pt x="120717" y="6313967"/>
                </a:lnTo>
                <a:cubicBezTo>
                  <a:pt x="120758" y="6314457"/>
                  <a:pt x="120800" y="6314947"/>
                  <a:pt x="120841" y="6315437"/>
                </a:cubicBezTo>
                <a:lnTo>
                  <a:pt x="115208" y="6324024"/>
                </a:lnTo>
                <a:cubicBezTo>
                  <a:pt x="113007" y="6326672"/>
                  <a:pt x="103991" y="6364381"/>
                  <a:pt x="101217" y="6365923"/>
                </a:cubicBezTo>
                <a:lnTo>
                  <a:pt x="74946" y="6556817"/>
                </a:lnTo>
                <a:cubicBezTo>
                  <a:pt x="55357" y="6665926"/>
                  <a:pt x="35695" y="6744075"/>
                  <a:pt x="16001" y="6808678"/>
                </a:cubicBezTo>
                <a:lnTo>
                  <a:pt x="0" y="6858000"/>
                </a:lnTo>
                <a:lnTo>
                  <a:pt x="5734864" y="6858000"/>
                </a:lnTo>
                <a:lnTo>
                  <a:pt x="5734864" y="0"/>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E7DAC41B-911B-41EC-7BF1-0E0BE6E2083A}"/>
              </a:ext>
            </a:extLst>
          </p:cNvPr>
          <p:cNvSpPr>
            <a:spLocks noGrp="1"/>
          </p:cNvSpPr>
          <p:nvPr>
            <p:ph type="title"/>
          </p:nvPr>
        </p:nvSpPr>
        <p:spPr>
          <a:xfrm>
            <a:off x="773408" y="992094"/>
            <a:ext cx="3616913" cy="2795160"/>
          </a:xfrm>
        </p:spPr>
        <p:txBody>
          <a:bodyPr vert="horz" lIns="91440" tIns="45720" rIns="91440" bIns="45720" rtlCol="0" anchor="b">
            <a:normAutofit/>
          </a:bodyPr>
          <a:lstStyle/>
          <a:p>
            <a:pPr algn="ctr"/>
            <a:r>
              <a:rPr lang="en-US" sz="3400" kern="1200">
                <a:solidFill>
                  <a:schemeClr val="tx1"/>
                </a:solidFill>
                <a:latin typeface="+mj-lt"/>
                <a:ea typeface="+mj-ea"/>
                <a:cs typeface="+mj-cs"/>
              </a:rPr>
              <a:t>Recommendations</a:t>
            </a:r>
          </a:p>
        </p:txBody>
      </p:sp>
      <p:graphicFrame>
        <p:nvGraphicFramePr>
          <p:cNvPr id="12" name="Content Placeholder 2">
            <a:extLst>
              <a:ext uri="{FF2B5EF4-FFF2-40B4-BE49-F238E27FC236}">
                <a16:creationId xmlns:a16="http://schemas.microsoft.com/office/drawing/2014/main" id="{DB7CD120-80E9-3272-C362-FE68485B7A73}"/>
              </a:ext>
            </a:extLst>
          </p:cNvPr>
          <p:cNvGraphicFramePr>
            <a:graphicFrameLocks noGrp="1"/>
          </p:cNvGraphicFramePr>
          <p:nvPr>
            <p:ph idx="1"/>
            <p:extLst>
              <p:ext uri="{D42A27DB-BD31-4B8C-83A1-F6EECF244321}">
                <p14:modId xmlns:p14="http://schemas.microsoft.com/office/powerpoint/2010/main" val="2082601506"/>
              </p:ext>
            </p:extLst>
          </p:nvPr>
        </p:nvGraphicFramePr>
        <p:xfrm>
          <a:off x="5542672" y="541606"/>
          <a:ext cx="5811128" cy="56782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506830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3EFF7B1-6CB7-47D1-AD37-B870CA2B21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FA2962B-21B6-4689-A95D-A8FF6ADE47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bg1">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A745280D-ED36-41FE-8EB1-CE597C99CFE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6200000">
            <a:off x="117348" y="774914"/>
            <a:ext cx="304800" cy="429768"/>
            <a:chOff x="215328" y="-46937"/>
            <a:chExt cx="304800" cy="2773841"/>
          </a:xfrm>
        </p:grpSpPr>
        <p:cxnSp>
          <p:nvCxnSpPr>
            <p:cNvPr id="14" name="Straight Connector 13">
              <a:extLst>
                <a:ext uri="{FF2B5EF4-FFF2-40B4-BE49-F238E27FC236}">
                  <a16:creationId xmlns:a16="http://schemas.microsoft.com/office/drawing/2014/main" id="{3D26CEB3-5AE4-4088-AD63-396DB50F289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215328" y="-46937"/>
              <a:ext cx="0" cy="2773841"/>
            </a:xfrm>
            <a:prstGeom prst="line">
              <a:avLst/>
            </a:prstGeom>
            <a:ln w="25400" cmpd="sng">
              <a:solidFill>
                <a:schemeClr val="bg2">
                  <a:lumMod val="60000"/>
                  <a:lumOff val="40000"/>
                  <a:alpha val="5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4AA9279A-AD34-474C-834E-6BF658144A53}"/>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316928" y="-46937"/>
              <a:ext cx="0" cy="2773841"/>
            </a:xfrm>
            <a:prstGeom prst="line">
              <a:avLst/>
            </a:prstGeom>
            <a:ln w="25400" cmpd="sng">
              <a:solidFill>
                <a:schemeClr val="bg2">
                  <a:lumMod val="60000"/>
                  <a:lumOff val="40000"/>
                  <a:alpha val="5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B3589559-7D9A-4ECD-90BB-A5565E2DAE73}"/>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418528" y="-46937"/>
              <a:ext cx="0" cy="2773841"/>
            </a:xfrm>
            <a:prstGeom prst="line">
              <a:avLst/>
            </a:prstGeom>
            <a:ln w="25400" cmpd="sng">
              <a:solidFill>
                <a:schemeClr val="bg2">
                  <a:lumMod val="60000"/>
                  <a:lumOff val="40000"/>
                  <a:alpha val="5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701B1A71-DCEA-4EB2-8133-98A2CD6F098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520128" y="-46937"/>
              <a:ext cx="0" cy="2773841"/>
            </a:xfrm>
            <a:prstGeom prst="line">
              <a:avLst/>
            </a:prstGeom>
            <a:ln w="25400" cmpd="sng">
              <a:solidFill>
                <a:schemeClr val="bg2">
                  <a:lumMod val="60000"/>
                  <a:lumOff val="40000"/>
                  <a:alpha val="50000"/>
                </a:schemeClr>
              </a:solidFill>
              <a:prstDash val="sysDot"/>
            </a:ln>
          </p:spPr>
          <p:style>
            <a:lnRef idx="1">
              <a:schemeClr val="accent1"/>
            </a:lnRef>
            <a:fillRef idx="0">
              <a:schemeClr val="accent1"/>
            </a:fillRef>
            <a:effectRef idx="0">
              <a:schemeClr val="accent1"/>
            </a:effectRef>
            <a:fontRef idx="minor">
              <a:schemeClr val="tx1"/>
            </a:fontRef>
          </p:style>
        </p:cxnSp>
      </p:grpSp>
      <p:grpSp>
        <p:nvGrpSpPr>
          <p:cNvPr id="19" name="Group 18">
            <a:extLst>
              <a:ext uri="{FF2B5EF4-FFF2-40B4-BE49-F238E27FC236}">
                <a16:creationId xmlns:a16="http://schemas.microsoft.com/office/drawing/2014/main" id="{80E95A5C-1E97-41C3-9DEC-245FF6DEBF1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2075420"/>
            <a:ext cx="12048729" cy="4093306"/>
            <a:chOff x="1" y="2075420"/>
            <a:chExt cx="12048729" cy="4093306"/>
          </a:xfrm>
        </p:grpSpPr>
        <p:sp>
          <p:nvSpPr>
            <p:cNvPr id="20" name="Oval 19">
              <a:extLst>
                <a:ext uri="{FF2B5EF4-FFF2-40B4-BE49-F238E27FC236}">
                  <a16:creationId xmlns:a16="http://schemas.microsoft.com/office/drawing/2014/main" id="{8D3C3374-C720-4FCD-B6CD-AEF1D1A6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7942191" y="2507571"/>
              <a:ext cx="3563871" cy="3563871"/>
            </a:xfrm>
            <a:prstGeom prst="ellipse">
              <a:avLst/>
            </a:prstGeom>
            <a:noFill/>
            <a:ln w="31750">
              <a:gradFill>
                <a:gsLst>
                  <a:gs pos="0">
                    <a:schemeClr val="tx2">
                      <a:lumMod val="60000"/>
                      <a:lumOff val="40000"/>
                      <a:alpha val="1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7639E2EF-4D23-4EA3-B29E-D6362FF722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435065" y="4048931"/>
              <a:ext cx="1381607" cy="1381607"/>
            </a:xfrm>
            <a:prstGeom prst="ellipse">
              <a:avLst/>
            </a:prstGeom>
            <a:noFill/>
            <a:ln w="31750">
              <a:gradFill>
                <a:gsLst>
                  <a:gs pos="0">
                    <a:schemeClr val="tx2">
                      <a:lumMod val="60000"/>
                      <a:lumOff val="40000"/>
                      <a:alpha val="2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730820A4-6CEA-4BF7-8DE4-F5B2D2EB23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 y="2075420"/>
              <a:ext cx="3144364" cy="3144364"/>
            </a:xfrm>
            <a:prstGeom prst="ellipse">
              <a:avLst/>
            </a:prstGeom>
            <a:gradFill>
              <a:gsLst>
                <a:gs pos="0">
                  <a:schemeClr val="tx2">
                    <a:lumMod val="75000"/>
                    <a:alpha val="20000"/>
                  </a:schemeClr>
                </a:gs>
                <a:gs pos="100000">
                  <a:schemeClr val="tx2">
                    <a:lumMod val="50000"/>
                    <a:alpha val="1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a:extLst>
                <a:ext uri="{FF2B5EF4-FFF2-40B4-BE49-F238E27FC236}">
                  <a16:creationId xmlns:a16="http://schemas.microsoft.com/office/drawing/2014/main" id="{F320E002-8AED-4D4F-A104-0585FFFB9A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2600000">
              <a:off x="10150845" y="4270841"/>
              <a:ext cx="1897885" cy="1897885"/>
            </a:xfrm>
            <a:prstGeom prst="ellipse">
              <a:avLst/>
            </a:prstGeom>
            <a:gradFill>
              <a:gsLst>
                <a:gs pos="0">
                  <a:schemeClr val="tx2">
                    <a:lumMod val="75000"/>
                    <a:alpha val="10000"/>
                  </a:schemeClr>
                </a:gs>
                <a:gs pos="100000">
                  <a:schemeClr val="tx2">
                    <a:lumMod val="75000"/>
                    <a:alpha val="2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a:extLst>
                <a:ext uri="{FF2B5EF4-FFF2-40B4-BE49-F238E27FC236}">
                  <a16:creationId xmlns:a16="http://schemas.microsoft.com/office/drawing/2014/main" id="{6A0BF3F3-3A09-42CE-9483-114BD01DD9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2046780" y="3040492"/>
              <a:ext cx="2579322" cy="2579322"/>
            </a:xfrm>
            <a:prstGeom prst="ellipse">
              <a:avLst/>
            </a:prstGeom>
            <a:noFill/>
            <a:ln w="31750">
              <a:gradFill>
                <a:gsLst>
                  <a:gs pos="0">
                    <a:schemeClr val="tx2">
                      <a:lumMod val="60000"/>
                      <a:lumOff val="40000"/>
                      <a:alpha val="2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a:extLst>
                <a:ext uri="{FF2B5EF4-FFF2-40B4-BE49-F238E27FC236}">
                  <a16:creationId xmlns:a16="http://schemas.microsoft.com/office/drawing/2014/main" id="{B233BD5C-DFC7-4EB7-B348-7C9B5B8D0A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2224640" y="3193975"/>
              <a:ext cx="2243193" cy="2243193"/>
            </a:xfrm>
            <a:prstGeom prst="ellipse">
              <a:avLst/>
            </a:prstGeom>
            <a:noFill/>
            <a:ln w="31750">
              <a:gradFill>
                <a:gsLst>
                  <a:gs pos="0">
                    <a:schemeClr val="tx2">
                      <a:lumMod val="60000"/>
                      <a:lumOff val="40000"/>
                      <a:alpha val="10000"/>
                    </a:schemeClr>
                  </a:gs>
                  <a:gs pos="100000">
                    <a:schemeClr val="tx2">
                      <a:lumMod val="50000"/>
                      <a:alpha val="1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7" name="Rectangle 26">
            <a:extLst>
              <a:ext uri="{FF2B5EF4-FFF2-40B4-BE49-F238E27FC236}">
                <a16:creationId xmlns:a16="http://schemas.microsoft.com/office/drawing/2014/main" id="{A00D2CE1-35C1-46E6-BD59-CEE668BD90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438146" y="1042605"/>
            <a:ext cx="2796461" cy="711252"/>
          </a:xfrm>
          <a:prstGeom prst="rect">
            <a:avLst/>
          </a:prstGeom>
          <a:gradFill flip="none" rotWithShape="1">
            <a:gsLst>
              <a:gs pos="0">
                <a:schemeClr val="tx2">
                  <a:lumMod val="40000"/>
                  <a:lumOff val="60000"/>
                  <a:alpha val="0"/>
                </a:schemeClr>
              </a:gs>
              <a:gs pos="100000">
                <a:schemeClr val="tx2">
                  <a:lumMod val="75000"/>
                  <a:alpha val="10000"/>
                </a:schemeClr>
              </a:gs>
            </a:gsLst>
            <a:lin ang="8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9" name="Group 28">
            <a:extLst>
              <a:ext uri="{FF2B5EF4-FFF2-40B4-BE49-F238E27FC236}">
                <a16:creationId xmlns:a16="http://schemas.microsoft.com/office/drawing/2014/main" id="{A58DCE86-9AE1-46D1-96D6-04B8B3EDF6F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259539" y="317578"/>
            <a:ext cx="548640" cy="549007"/>
            <a:chOff x="7029447" y="3514725"/>
            <a:chExt cx="1285875" cy="549007"/>
          </a:xfrm>
        </p:grpSpPr>
        <p:cxnSp>
          <p:nvCxnSpPr>
            <p:cNvPr id="30" name="Straight Connector 29">
              <a:extLst>
                <a:ext uri="{FF2B5EF4-FFF2-40B4-BE49-F238E27FC236}">
                  <a16:creationId xmlns:a16="http://schemas.microsoft.com/office/drawing/2014/main" id="{89B74739-D423-4F25-A976-0A6CD86D1733}"/>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514725"/>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6018E700-FF08-42AA-9237-24E7A74AD380}"/>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697727"/>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46B3488A-8A55-403E-B9C9-75AFA0CF53E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880729"/>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15089B9D-BA8D-4A64-B95F-33940D9D686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4063732"/>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grpSp>
      <p:sp>
        <p:nvSpPr>
          <p:cNvPr id="35" name="Rectangle 34">
            <a:extLst>
              <a:ext uri="{FF2B5EF4-FFF2-40B4-BE49-F238E27FC236}">
                <a16:creationId xmlns:a16="http://schemas.microsoft.com/office/drawing/2014/main" id="{E18403B7-F2C7-4C07-8522-21C3191090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 y="6140785"/>
            <a:ext cx="6095997" cy="711252"/>
          </a:xfrm>
          <a:prstGeom prst="rect">
            <a:avLst/>
          </a:prstGeom>
          <a:gradFill flip="none" rotWithShape="1">
            <a:gsLst>
              <a:gs pos="10000">
                <a:schemeClr val="tx2">
                  <a:lumMod val="50000"/>
                  <a:alpha val="10000"/>
                </a:schemeClr>
              </a:gs>
              <a:gs pos="100000">
                <a:schemeClr val="tx2">
                  <a:lumMod val="60000"/>
                  <a:lumOff val="40000"/>
                  <a:alpha val="0"/>
                </a:schemeClr>
              </a:gs>
            </a:gsLst>
            <a:lin ang="8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7" name="Group 36">
            <a:extLst>
              <a:ext uri="{FF2B5EF4-FFF2-40B4-BE49-F238E27FC236}">
                <a16:creationId xmlns:a16="http://schemas.microsoft.com/office/drawing/2014/main" id="{23B58CC6-A99E-43AF-A467-256F19287FB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616345" y="5940560"/>
            <a:ext cx="1285875" cy="549007"/>
            <a:chOff x="7029447" y="3514725"/>
            <a:chExt cx="1285875" cy="549007"/>
          </a:xfrm>
        </p:grpSpPr>
        <p:cxnSp>
          <p:nvCxnSpPr>
            <p:cNvPr id="38" name="Straight Connector 37">
              <a:extLst>
                <a:ext uri="{FF2B5EF4-FFF2-40B4-BE49-F238E27FC236}">
                  <a16:creationId xmlns:a16="http://schemas.microsoft.com/office/drawing/2014/main" id="{8FE97852-3A18-4317-B17E-8C45174F96F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514725"/>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F9D0BC6E-6D0B-4589-B1BF-372BAA383950}"/>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697727"/>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530B892E-E062-4B0A-B79E-E55D36EC9AE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880729"/>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8D1A4DF9-C28A-4C0A-B273-702F0C4880F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4063732"/>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71A61176-CAE2-D98C-BAB5-9CC0432442AE}"/>
              </a:ext>
            </a:extLst>
          </p:cNvPr>
          <p:cNvSpPr>
            <a:spLocks noGrp="1"/>
          </p:cNvSpPr>
          <p:nvPr>
            <p:ph type="title"/>
          </p:nvPr>
        </p:nvSpPr>
        <p:spPr>
          <a:xfrm>
            <a:off x="630936" y="495992"/>
            <a:ext cx="4195140" cy="5638831"/>
          </a:xfrm>
          <a:noFill/>
        </p:spPr>
        <p:txBody>
          <a:bodyPr anchor="ctr">
            <a:normAutofit/>
          </a:bodyPr>
          <a:lstStyle/>
          <a:p>
            <a:r>
              <a:rPr lang="en-US" sz="4800"/>
              <a:t>Sex</a:t>
            </a:r>
            <a:endParaRPr lang="en-GB" sz="4800"/>
          </a:p>
        </p:txBody>
      </p:sp>
      <p:graphicFrame>
        <p:nvGraphicFramePr>
          <p:cNvPr id="5" name="Content Placeholder 2">
            <a:extLst>
              <a:ext uri="{FF2B5EF4-FFF2-40B4-BE49-F238E27FC236}">
                <a16:creationId xmlns:a16="http://schemas.microsoft.com/office/drawing/2014/main" id="{29B70180-1C06-005D-4BCD-4CC8C77A7E1D}"/>
              </a:ext>
            </a:extLst>
          </p:cNvPr>
          <p:cNvGraphicFramePr>
            <a:graphicFrameLocks noGrp="1"/>
          </p:cNvGraphicFramePr>
          <p:nvPr>
            <p:ph idx="1"/>
            <p:extLst>
              <p:ext uri="{D42A27DB-BD31-4B8C-83A1-F6EECF244321}">
                <p14:modId xmlns:p14="http://schemas.microsoft.com/office/powerpoint/2010/main" val="3997138570"/>
              </p:ext>
            </p:extLst>
          </p:nvPr>
        </p:nvGraphicFramePr>
        <p:xfrm>
          <a:off x="4915947" y="866585"/>
          <a:ext cx="6253722" cy="505617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89102425"/>
      </p:ext>
    </p:extLst>
  </p:cSld>
  <p:clrMapOvr>
    <a:overrideClrMapping bg1="dk1" tx1="lt1" bg2="dk2" tx2="lt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3EFF7B1-6CB7-47D1-AD37-B870CA2B21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FA2962B-21B6-4689-A95D-A8FF6ADE47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bg1">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A745280D-ED36-41FE-8EB1-CE597C99CFE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6200000">
            <a:off x="117348" y="774914"/>
            <a:ext cx="304800" cy="429768"/>
            <a:chOff x="215328" y="-46937"/>
            <a:chExt cx="304800" cy="2773841"/>
          </a:xfrm>
        </p:grpSpPr>
        <p:cxnSp>
          <p:nvCxnSpPr>
            <p:cNvPr id="14" name="Straight Connector 13">
              <a:extLst>
                <a:ext uri="{FF2B5EF4-FFF2-40B4-BE49-F238E27FC236}">
                  <a16:creationId xmlns:a16="http://schemas.microsoft.com/office/drawing/2014/main" id="{3D26CEB3-5AE4-4088-AD63-396DB50F289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215328" y="-46937"/>
              <a:ext cx="0" cy="2773841"/>
            </a:xfrm>
            <a:prstGeom prst="line">
              <a:avLst/>
            </a:prstGeom>
            <a:ln w="25400" cmpd="sng">
              <a:solidFill>
                <a:schemeClr val="bg2">
                  <a:lumMod val="60000"/>
                  <a:lumOff val="40000"/>
                  <a:alpha val="5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4AA9279A-AD34-474C-834E-6BF658144A53}"/>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316928" y="-46937"/>
              <a:ext cx="0" cy="2773841"/>
            </a:xfrm>
            <a:prstGeom prst="line">
              <a:avLst/>
            </a:prstGeom>
            <a:ln w="25400" cmpd="sng">
              <a:solidFill>
                <a:schemeClr val="bg2">
                  <a:lumMod val="60000"/>
                  <a:lumOff val="40000"/>
                  <a:alpha val="5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B3589559-7D9A-4ECD-90BB-A5565E2DAE73}"/>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418528" y="-46937"/>
              <a:ext cx="0" cy="2773841"/>
            </a:xfrm>
            <a:prstGeom prst="line">
              <a:avLst/>
            </a:prstGeom>
            <a:ln w="25400" cmpd="sng">
              <a:solidFill>
                <a:schemeClr val="bg2">
                  <a:lumMod val="60000"/>
                  <a:lumOff val="40000"/>
                  <a:alpha val="5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701B1A71-DCEA-4EB2-8133-98A2CD6F098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520128" y="-46937"/>
              <a:ext cx="0" cy="2773841"/>
            </a:xfrm>
            <a:prstGeom prst="line">
              <a:avLst/>
            </a:prstGeom>
            <a:ln w="25400" cmpd="sng">
              <a:solidFill>
                <a:schemeClr val="bg2">
                  <a:lumMod val="60000"/>
                  <a:lumOff val="40000"/>
                  <a:alpha val="50000"/>
                </a:schemeClr>
              </a:solidFill>
              <a:prstDash val="sysDot"/>
            </a:ln>
          </p:spPr>
          <p:style>
            <a:lnRef idx="1">
              <a:schemeClr val="accent1"/>
            </a:lnRef>
            <a:fillRef idx="0">
              <a:schemeClr val="accent1"/>
            </a:fillRef>
            <a:effectRef idx="0">
              <a:schemeClr val="accent1"/>
            </a:effectRef>
            <a:fontRef idx="minor">
              <a:schemeClr val="tx1"/>
            </a:fontRef>
          </p:style>
        </p:cxnSp>
      </p:grpSp>
      <p:grpSp>
        <p:nvGrpSpPr>
          <p:cNvPr id="19" name="Group 18">
            <a:extLst>
              <a:ext uri="{FF2B5EF4-FFF2-40B4-BE49-F238E27FC236}">
                <a16:creationId xmlns:a16="http://schemas.microsoft.com/office/drawing/2014/main" id="{80E95A5C-1E97-41C3-9DEC-245FF6DEBF1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2075420"/>
            <a:ext cx="12048729" cy="4093306"/>
            <a:chOff x="1" y="2075420"/>
            <a:chExt cx="12048729" cy="4093306"/>
          </a:xfrm>
        </p:grpSpPr>
        <p:sp>
          <p:nvSpPr>
            <p:cNvPr id="20" name="Oval 19">
              <a:extLst>
                <a:ext uri="{FF2B5EF4-FFF2-40B4-BE49-F238E27FC236}">
                  <a16:creationId xmlns:a16="http://schemas.microsoft.com/office/drawing/2014/main" id="{8D3C3374-C720-4FCD-B6CD-AEF1D1A6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7942191" y="2507571"/>
              <a:ext cx="3563871" cy="3563871"/>
            </a:xfrm>
            <a:prstGeom prst="ellipse">
              <a:avLst/>
            </a:prstGeom>
            <a:noFill/>
            <a:ln w="31750">
              <a:gradFill>
                <a:gsLst>
                  <a:gs pos="0">
                    <a:schemeClr val="tx2">
                      <a:lumMod val="60000"/>
                      <a:lumOff val="40000"/>
                      <a:alpha val="1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7639E2EF-4D23-4EA3-B29E-D6362FF722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435065" y="4048931"/>
              <a:ext cx="1381607" cy="1381607"/>
            </a:xfrm>
            <a:prstGeom prst="ellipse">
              <a:avLst/>
            </a:prstGeom>
            <a:noFill/>
            <a:ln w="31750">
              <a:gradFill>
                <a:gsLst>
                  <a:gs pos="0">
                    <a:schemeClr val="tx2">
                      <a:lumMod val="60000"/>
                      <a:lumOff val="40000"/>
                      <a:alpha val="2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730820A4-6CEA-4BF7-8DE4-F5B2D2EB23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 y="2075420"/>
              <a:ext cx="3144364" cy="3144364"/>
            </a:xfrm>
            <a:prstGeom prst="ellipse">
              <a:avLst/>
            </a:prstGeom>
            <a:gradFill>
              <a:gsLst>
                <a:gs pos="0">
                  <a:schemeClr val="tx2">
                    <a:lumMod val="75000"/>
                    <a:alpha val="20000"/>
                  </a:schemeClr>
                </a:gs>
                <a:gs pos="100000">
                  <a:schemeClr val="tx2">
                    <a:lumMod val="50000"/>
                    <a:alpha val="1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a:extLst>
                <a:ext uri="{FF2B5EF4-FFF2-40B4-BE49-F238E27FC236}">
                  <a16:creationId xmlns:a16="http://schemas.microsoft.com/office/drawing/2014/main" id="{F320E002-8AED-4D4F-A104-0585FFFB9A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2600000">
              <a:off x="10150845" y="4270841"/>
              <a:ext cx="1897885" cy="1897885"/>
            </a:xfrm>
            <a:prstGeom prst="ellipse">
              <a:avLst/>
            </a:prstGeom>
            <a:gradFill>
              <a:gsLst>
                <a:gs pos="0">
                  <a:schemeClr val="tx2">
                    <a:lumMod val="75000"/>
                    <a:alpha val="10000"/>
                  </a:schemeClr>
                </a:gs>
                <a:gs pos="100000">
                  <a:schemeClr val="tx2">
                    <a:lumMod val="75000"/>
                    <a:alpha val="2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a:extLst>
                <a:ext uri="{FF2B5EF4-FFF2-40B4-BE49-F238E27FC236}">
                  <a16:creationId xmlns:a16="http://schemas.microsoft.com/office/drawing/2014/main" id="{6A0BF3F3-3A09-42CE-9483-114BD01DD9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2046780" y="3040492"/>
              <a:ext cx="2579322" cy="2579322"/>
            </a:xfrm>
            <a:prstGeom prst="ellipse">
              <a:avLst/>
            </a:prstGeom>
            <a:noFill/>
            <a:ln w="31750">
              <a:gradFill>
                <a:gsLst>
                  <a:gs pos="0">
                    <a:schemeClr val="tx2">
                      <a:lumMod val="60000"/>
                      <a:lumOff val="40000"/>
                      <a:alpha val="2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a:extLst>
                <a:ext uri="{FF2B5EF4-FFF2-40B4-BE49-F238E27FC236}">
                  <a16:creationId xmlns:a16="http://schemas.microsoft.com/office/drawing/2014/main" id="{B233BD5C-DFC7-4EB7-B348-7C9B5B8D0A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2224640" y="3193975"/>
              <a:ext cx="2243193" cy="2243193"/>
            </a:xfrm>
            <a:prstGeom prst="ellipse">
              <a:avLst/>
            </a:prstGeom>
            <a:noFill/>
            <a:ln w="31750">
              <a:gradFill>
                <a:gsLst>
                  <a:gs pos="0">
                    <a:schemeClr val="tx2">
                      <a:lumMod val="60000"/>
                      <a:lumOff val="40000"/>
                      <a:alpha val="10000"/>
                    </a:schemeClr>
                  </a:gs>
                  <a:gs pos="100000">
                    <a:schemeClr val="tx2">
                      <a:lumMod val="50000"/>
                      <a:alpha val="1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7" name="Rectangle 26">
            <a:extLst>
              <a:ext uri="{FF2B5EF4-FFF2-40B4-BE49-F238E27FC236}">
                <a16:creationId xmlns:a16="http://schemas.microsoft.com/office/drawing/2014/main" id="{A00D2CE1-35C1-46E6-BD59-CEE668BD90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438146" y="1042605"/>
            <a:ext cx="2796461" cy="711252"/>
          </a:xfrm>
          <a:prstGeom prst="rect">
            <a:avLst/>
          </a:prstGeom>
          <a:gradFill flip="none" rotWithShape="1">
            <a:gsLst>
              <a:gs pos="0">
                <a:schemeClr val="tx2">
                  <a:lumMod val="40000"/>
                  <a:lumOff val="60000"/>
                  <a:alpha val="0"/>
                </a:schemeClr>
              </a:gs>
              <a:gs pos="100000">
                <a:schemeClr val="tx2">
                  <a:lumMod val="75000"/>
                  <a:alpha val="10000"/>
                </a:schemeClr>
              </a:gs>
            </a:gsLst>
            <a:lin ang="8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9" name="Group 28">
            <a:extLst>
              <a:ext uri="{FF2B5EF4-FFF2-40B4-BE49-F238E27FC236}">
                <a16:creationId xmlns:a16="http://schemas.microsoft.com/office/drawing/2014/main" id="{A58DCE86-9AE1-46D1-96D6-04B8B3EDF6F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259539" y="317578"/>
            <a:ext cx="548640" cy="549007"/>
            <a:chOff x="7029447" y="3514725"/>
            <a:chExt cx="1285875" cy="549007"/>
          </a:xfrm>
        </p:grpSpPr>
        <p:cxnSp>
          <p:nvCxnSpPr>
            <p:cNvPr id="30" name="Straight Connector 29">
              <a:extLst>
                <a:ext uri="{FF2B5EF4-FFF2-40B4-BE49-F238E27FC236}">
                  <a16:creationId xmlns:a16="http://schemas.microsoft.com/office/drawing/2014/main" id="{89B74739-D423-4F25-A976-0A6CD86D1733}"/>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514725"/>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6018E700-FF08-42AA-9237-24E7A74AD380}"/>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697727"/>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46B3488A-8A55-403E-B9C9-75AFA0CF53E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880729"/>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15089B9D-BA8D-4A64-B95F-33940D9D686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4063732"/>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grpSp>
      <p:sp>
        <p:nvSpPr>
          <p:cNvPr id="35" name="Rectangle 34">
            <a:extLst>
              <a:ext uri="{FF2B5EF4-FFF2-40B4-BE49-F238E27FC236}">
                <a16:creationId xmlns:a16="http://schemas.microsoft.com/office/drawing/2014/main" id="{E18403B7-F2C7-4C07-8522-21C3191090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 y="6140785"/>
            <a:ext cx="6095997" cy="711252"/>
          </a:xfrm>
          <a:prstGeom prst="rect">
            <a:avLst/>
          </a:prstGeom>
          <a:gradFill flip="none" rotWithShape="1">
            <a:gsLst>
              <a:gs pos="10000">
                <a:schemeClr val="tx2">
                  <a:lumMod val="50000"/>
                  <a:alpha val="10000"/>
                </a:schemeClr>
              </a:gs>
              <a:gs pos="100000">
                <a:schemeClr val="tx2">
                  <a:lumMod val="60000"/>
                  <a:lumOff val="40000"/>
                  <a:alpha val="0"/>
                </a:schemeClr>
              </a:gs>
            </a:gsLst>
            <a:lin ang="8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7" name="Group 36">
            <a:extLst>
              <a:ext uri="{FF2B5EF4-FFF2-40B4-BE49-F238E27FC236}">
                <a16:creationId xmlns:a16="http://schemas.microsoft.com/office/drawing/2014/main" id="{23B58CC6-A99E-43AF-A467-256F19287FB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616345" y="5940560"/>
            <a:ext cx="1285875" cy="549007"/>
            <a:chOff x="7029447" y="3514725"/>
            <a:chExt cx="1285875" cy="549007"/>
          </a:xfrm>
        </p:grpSpPr>
        <p:cxnSp>
          <p:nvCxnSpPr>
            <p:cNvPr id="38" name="Straight Connector 37">
              <a:extLst>
                <a:ext uri="{FF2B5EF4-FFF2-40B4-BE49-F238E27FC236}">
                  <a16:creationId xmlns:a16="http://schemas.microsoft.com/office/drawing/2014/main" id="{8FE97852-3A18-4317-B17E-8C45174F96F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514725"/>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F9D0BC6E-6D0B-4589-B1BF-372BAA383950}"/>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697727"/>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530B892E-E062-4B0A-B79E-E55D36EC9AE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880729"/>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8D1A4DF9-C28A-4C0A-B273-702F0C4880F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4063732"/>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E8CC0E0C-D475-144C-70D2-51D164C5F559}"/>
              </a:ext>
            </a:extLst>
          </p:cNvPr>
          <p:cNvSpPr>
            <a:spLocks noGrp="1"/>
          </p:cNvSpPr>
          <p:nvPr>
            <p:ph type="title"/>
          </p:nvPr>
        </p:nvSpPr>
        <p:spPr>
          <a:xfrm>
            <a:off x="630936" y="495992"/>
            <a:ext cx="4195140" cy="5638831"/>
          </a:xfrm>
          <a:noFill/>
        </p:spPr>
        <p:txBody>
          <a:bodyPr anchor="ctr">
            <a:normAutofit/>
          </a:bodyPr>
          <a:lstStyle/>
          <a:p>
            <a:r>
              <a:rPr lang="en-US" sz="4800"/>
              <a:t>Supreme Court Judgment (2025)</a:t>
            </a:r>
            <a:endParaRPr lang="en-GB" sz="4800"/>
          </a:p>
        </p:txBody>
      </p:sp>
      <p:graphicFrame>
        <p:nvGraphicFramePr>
          <p:cNvPr id="5" name="Content Placeholder 2">
            <a:extLst>
              <a:ext uri="{FF2B5EF4-FFF2-40B4-BE49-F238E27FC236}">
                <a16:creationId xmlns:a16="http://schemas.microsoft.com/office/drawing/2014/main" id="{93BB8807-0A23-AB13-7AF0-92E7AA64F3A6}"/>
              </a:ext>
            </a:extLst>
          </p:cNvPr>
          <p:cNvGraphicFramePr>
            <a:graphicFrameLocks noGrp="1"/>
          </p:cNvGraphicFramePr>
          <p:nvPr>
            <p:ph idx="1"/>
            <p:extLst>
              <p:ext uri="{D42A27DB-BD31-4B8C-83A1-F6EECF244321}">
                <p14:modId xmlns:p14="http://schemas.microsoft.com/office/powerpoint/2010/main" val="1613868645"/>
              </p:ext>
            </p:extLst>
          </p:nvPr>
        </p:nvGraphicFramePr>
        <p:xfrm>
          <a:off x="4915947" y="866585"/>
          <a:ext cx="6253722" cy="505617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14545149"/>
      </p:ext>
    </p:extLst>
  </p:cSld>
  <p:clrMapOvr>
    <a:overrideClrMapping bg1="dk1" tx1="lt1" bg2="dk2" tx2="lt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 name="Rectangle 45">
            <a:extLst>
              <a:ext uri="{FF2B5EF4-FFF2-40B4-BE49-F238E27FC236}">
                <a16:creationId xmlns:a16="http://schemas.microsoft.com/office/drawing/2014/main" id="{9228552E-C8B1-4A80-8448-0787CE0FC7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00BE11E-E826-AAA0-4B6D-1F038F753363}"/>
              </a:ext>
            </a:extLst>
          </p:cNvPr>
          <p:cNvSpPr>
            <a:spLocks noGrp="1"/>
          </p:cNvSpPr>
          <p:nvPr>
            <p:ph type="title"/>
          </p:nvPr>
        </p:nvSpPr>
        <p:spPr>
          <a:xfrm>
            <a:off x="838200" y="365125"/>
            <a:ext cx="10515600" cy="1325563"/>
          </a:xfrm>
        </p:spPr>
        <p:txBody>
          <a:bodyPr>
            <a:normAutofit/>
          </a:bodyPr>
          <a:lstStyle/>
          <a:p>
            <a:r>
              <a:rPr lang="en-US">
                <a:solidFill>
                  <a:srgbClr val="FFFFFF"/>
                </a:solidFill>
              </a:rPr>
              <a:t>Gender identity</a:t>
            </a:r>
            <a:endParaRPr lang="en-GB">
              <a:solidFill>
                <a:srgbClr val="FFFFFF"/>
              </a:solidFill>
            </a:endParaRPr>
          </a:p>
        </p:txBody>
      </p:sp>
      <p:graphicFrame>
        <p:nvGraphicFramePr>
          <p:cNvPr id="5" name="Content Placeholder 2">
            <a:extLst>
              <a:ext uri="{FF2B5EF4-FFF2-40B4-BE49-F238E27FC236}">
                <a16:creationId xmlns:a16="http://schemas.microsoft.com/office/drawing/2014/main" id="{D2705861-7154-2417-8B34-3B687E7F978B}"/>
              </a:ext>
            </a:extLst>
          </p:cNvPr>
          <p:cNvGraphicFramePr>
            <a:graphicFrameLocks noGrp="1"/>
          </p:cNvGraphicFramePr>
          <p:nvPr>
            <p:ph idx="1"/>
            <p:extLst>
              <p:ext uri="{D42A27DB-BD31-4B8C-83A1-F6EECF244321}">
                <p14:modId xmlns:p14="http://schemas.microsoft.com/office/powerpoint/2010/main" val="104744407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16750271"/>
      </p:ext>
    </p:extLst>
  </p:cSld>
  <p:clrMapOvr>
    <a:overrideClrMapping bg1="dk1" tx1="lt1" bg2="dk2" tx2="lt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CEBBD68-640F-C37C-3B5C-7E118E45B412}"/>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D1308E04-F081-BB3C-B7D0-BCDA8D26A2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16741924-EC9A-8708-C7BD-4526EE50BD6A}"/>
              </a:ext>
            </a:extLst>
          </p:cNvPr>
          <p:cNvSpPr>
            <a:spLocks noGrp="1"/>
          </p:cNvSpPr>
          <p:nvPr>
            <p:ph type="title"/>
          </p:nvPr>
        </p:nvSpPr>
        <p:spPr>
          <a:xfrm>
            <a:off x="556532" y="643467"/>
            <a:ext cx="11210925" cy="744836"/>
          </a:xfrm>
        </p:spPr>
        <p:txBody>
          <a:bodyPr vert="horz" lIns="91440" tIns="45720" rIns="91440" bIns="45720" rtlCol="0" anchor="ctr">
            <a:normAutofit/>
          </a:bodyPr>
          <a:lstStyle/>
          <a:p>
            <a:pPr algn="ctr"/>
            <a:r>
              <a:rPr lang="en-US" sz="3200" kern="1200" dirty="0">
                <a:solidFill>
                  <a:schemeClr val="bg1"/>
                </a:solidFill>
                <a:latin typeface="+mj-lt"/>
                <a:ea typeface="+mj-ea"/>
                <a:cs typeface="+mj-cs"/>
              </a:rPr>
              <a:t>The ONS ‘gender’ question has been de-accredited</a:t>
            </a:r>
          </a:p>
        </p:txBody>
      </p:sp>
      <p:pic>
        <p:nvPicPr>
          <p:cNvPr id="4" name="Content Placeholder 3" descr="A screenshot of a survey&#10;&#10;Description automatically generated">
            <a:extLst>
              <a:ext uri="{FF2B5EF4-FFF2-40B4-BE49-F238E27FC236}">
                <a16:creationId xmlns:a16="http://schemas.microsoft.com/office/drawing/2014/main" id="{7A8F24AE-2CCC-E280-8824-EFC542B75C73}"/>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066161" y="1675227"/>
            <a:ext cx="10059678" cy="4394199"/>
          </a:xfrm>
          <a:prstGeom prst="rect">
            <a:avLst/>
          </a:prstGeom>
        </p:spPr>
      </p:pic>
    </p:spTree>
    <p:extLst>
      <p:ext uri="{BB962C8B-B14F-4D97-AF65-F5344CB8AC3E}">
        <p14:creationId xmlns:p14="http://schemas.microsoft.com/office/powerpoint/2010/main" val="10407520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BA84F6-7685-6DCE-D1F5-1FAF042AAADF}"/>
              </a:ext>
            </a:extLst>
          </p:cNvPr>
          <p:cNvSpPr>
            <a:spLocks noGrp="1"/>
          </p:cNvSpPr>
          <p:nvPr>
            <p:ph type="title"/>
          </p:nvPr>
        </p:nvSpPr>
        <p:spPr/>
        <p:txBody>
          <a:bodyPr/>
          <a:lstStyle/>
          <a:p>
            <a:r>
              <a:rPr lang="en-US" dirty="0"/>
              <a:t>Gender Identity question</a:t>
            </a:r>
            <a:endParaRPr lang="en-GB" dirty="0"/>
          </a:p>
        </p:txBody>
      </p:sp>
      <p:sp>
        <p:nvSpPr>
          <p:cNvPr id="3" name="Content Placeholder 2">
            <a:extLst>
              <a:ext uri="{FF2B5EF4-FFF2-40B4-BE49-F238E27FC236}">
                <a16:creationId xmlns:a16="http://schemas.microsoft.com/office/drawing/2014/main" id="{C94672AE-E1AE-AE93-323D-639319115AE7}"/>
              </a:ext>
            </a:extLst>
          </p:cNvPr>
          <p:cNvSpPr>
            <a:spLocks noGrp="1"/>
          </p:cNvSpPr>
          <p:nvPr>
            <p:ph idx="1"/>
          </p:nvPr>
        </p:nvSpPr>
        <p:spPr/>
        <p:txBody>
          <a:bodyPr/>
          <a:lstStyle/>
          <a:p>
            <a:r>
              <a:rPr lang="en-US" dirty="0"/>
              <a:t>2021 Census of England and Wales revealed a surprisingly high prevalence of transgender identities among adults who spoke English poorly and among those with no qualifications (Biggs).</a:t>
            </a:r>
          </a:p>
          <a:p>
            <a:r>
              <a:rPr lang="en-US" dirty="0"/>
              <a:t>ONS initially resisted criticism of the GI question, suggesting patterns could be explained by high numbers of transgender refugees.</a:t>
            </a:r>
          </a:p>
          <a:p>
            <a:r>
              <a:rPr lang="en-US" dirty="0"/>
              <a:t>2024: De-accredited on recommendation of OSR.</a:t>
            </a:r>
          </a:p>
          <a:p>
            <a:r>
              <a:rPr lang="en-US" dirty="0"/>
              <a:t>Inaccurate data distorts our understanding of minority groups.</a:t>
            </a:r>
          </a:p>
          <a:p>
            <a:pPr marL="0" indent="0">
              <a:buNone/>
            </a:pPr>
            <a:endParaRPr lang="en-GB" dirty="0"/>
          </a:p>
        </p:txBody>
      </p:sp>
    </p:spTree>
    <p:extLst>
      <p:ext uri="{BB962C8B-B14F-4D97-AF65-F5344CB8AC3E}">
        <p14:creationId xmlns:p14="http://schemas.microsoft.com/office/powerpoint/2010/main" val="11809929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AD7A278-95E3-8228-E141-069274B9807F}"/>
              </a:ext>
            </a:extLst>
          </p:cNvPr>
          <p:cNvSpPr>
            <a:spLocks noGrp="1"/>
          </p:cNvSpPr>
          <p:nvPr>
            <p:ph type="title"/>
          </p:nvPr>
        </p:nvSpPr>
        <p:spPr>
          <a:xfrm>
            <a:off x="826396" y="586855"/>
            <a:ext cx="4230100" cy="3387497"/>
          </a:xfrm>
        </p:spPr>
        <p:txBody>
          <a:bodyPr anchor="b">
            <a:normAutofit/>
          </a:bodyPr>
          <a:lstStyle/>
          <a:p>
            <a:pPr algn="r"/>
            <a:r>
              <a:rPr lang="en-US" sz="4000">
                <a:solidFill>
                  <a:srgbClr val="FFFFFF"/>
                </a:solidFill>
              </a:rPr>
              <a:t>Never ask questions which confuse sex and ‘gender’, e.g.</a:t>
            </a:r>
            <a:endParaRPr lang="en-GB" sz="4000">
              <a:solidFill>
                <a:srgbClr val="FFFFFF"/>
              </a:solidFill>
            </a:endParaRPr>
          </a:p>
        </p:txBody>
      </p:sp>
      <p:sp>
        <p:nvSpPr>
          <p:cNvPr id="3" name="Content Placeholder 2">
            <a:extLst>
              <a:ext uri="{FF2B5EF4-FFF2-40B4-BE49-F238E27FC236}">
                <a16:creationId xmlns:a16="http://schemas.microsoft.com/office/drawing/2014/main" id="{D5EBF9CE-FF71-1654-A53D-61AB8F3D7DCD}"/>
              </a:ext>
            </a:extLst>
          </p:cNvPr>
          <p:cNvSpPr>
            <a:spLocks noGrp="1"/>
          </p:cNvSpPr>
          <p:nvPr>
            <p:ph idx="1"/>
          </p:nvPr>
        </p:nvSpPr>
        <p:spPr>
          <a:xfrm>
            <a:off x="6503158" y="649480"/>
            <a:ext cx="4862447" cy="5546047"/>
          </a:xfrm>
        </p:spPr>
        <p:txBody>
          <a:bodyPr anchor="ctr">
            <a:normAutofit/>
          </a:bodyPr>
          <a:lstStyle/>
          <a:p>
            <a:r>
              <a:rPr lang="en-US" sz="4000" dirty="0"/>
              <a:t>Do you identify as:</a:t>
            </a:r>
          </a:p>
          <a:p>
            <a:pPr lvl="1"/>
            <a:r>
              <a:rPr lang="en-US" sz="4000" dirty="0"/>
              <a:t>Man</a:t>
            </a:r>
          </a:p>
          <a:p>
            <a:pPr lvl="1"/>
            <a:r>
              <a:rPr lang="en-US" sz="4000" dirty="0"/>
              <a:t>Woman</a:t>
            </a:r>
          </a:p>
          <a:p>
            <a:pPr lvl="1"/>
            <a:r>
              <a:rPr lang="en-US" sz="4000" dirty="0"/>
              <a:t>Non-binary</a:t>
            </a:r>
          </a:p>
          <a:p>
            <a:pPr lvl="1"/>
            <a:r>
              <a:rPr lang="en-US" sz="4000" dirty="0"/>
              <a:t>Intersex</a:t>
            </a:r>
          </a:p>
          <a:p>
            <a:pPr lvl="1"/>
            <a:r>
              <a:rPr lang="en-US" sz="4000" dirty="0"/>
              <a:t>Other</a:t>
            </a:r>
            <a:endParaRPr lang="en-GB" sz="4000" dirty="0"/>
          </a:p>
        </p:txBody>
      </p:sp>
    </p:spTree>
    <p:extLst>
      <p:ext uri="{BB962C8B-B14F-4D97-AF65-F5344CB8AC3E}">
        <p14:creationId xmlns:p14="http://schemas.microsoft.com/office/powerpoint/2010/main" val="8143741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82819" y="0"/>
            <a:ext cx="4097211"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010646" y="-5010043"/>
            <a:ext cx="2170709" cy="12192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3EA2E69-CB0D-262E-034C-3DAA6E598C2A}"/>
              </a:ext>
            </a:extLst>
          </p:cNvPr>
          <p:cNvSpPr>
            <a:spLocks noGrp="1"/>
          </p:cNvSpPr>
          <p:nvPr>
            <p:ph type="title"/>
          </p:nvPr>
        </p:nvSpPr>
        <p:spPr>
          <a:xfrm>
            <a:off x="1383564" y="348865"/>
            <a:ext cx="9718111" cy="1576446"/>
          </a:xfrm>
        </p:spPr>
        <p:txBody>
          <a:bodyPr anchor="ctr">
            <a:normAutofit/>
          </a:bodyPr>
          <a:lstStyle/>
          <a:p>
            <a:r>
              <a:rPr lang="en-US" sz="4000" dirty="0">
                <a:solidFill>
                  <a:srgbClr val="FFFFFF"/>
                </a:solidFill>
              </a:rPr>
              <a:t>Background and scope</a:t>
            </a:r>
            <a:endParaRPr lang="en-GB" sz="4000" dirty="0">
              <a:solidFill>
                <a:srgbClr val="FFFFFF"/>
              </a:solidFill>
            </a:endParaRPr>
          </a:p>
        </p:txBody>
      </p:sp>
      <p:graphicFrame>
        <p:nvGraphicFramePr>
          <p:cNvPr id="17" name="Content Placeholder 2">
            <a:extLst>
              <a:ext uri="{FF2B5EF4-FFF2-40B4-BE49-F238E27FC236}">
                <a16:creationId xmlns:a16="http://schemas.microsoft.com/office/drawing/2014/main" id="{26CEA11A-7082-84A6-0E25-B79B1A728FE3}"/>
              </a:ext>
            </a:extLst>
          </p:cNvPr>
          <p:cNvGraphicFramePr>
            <a:graphicFrameLocks noGrp="1"/>
          </p:cNvGraphicFramePr>
          <p:nvPr>
            <p:ph idx="1"/>
            <p:extLst>
              <p:ext uri="{D42A27DB-BD31-4B8C-83A1-F6EECF244321}">
                <p14:modId xmlns:p14="http://schemas.microsoft.com/office/powerpoint/2010/main" val="537707550"/>
              </p:ext>
            </p:extLst>
          </p:nvPr>
        </p:nvGraphicFramePr>
        <p:xfrm>
          <a:off x="644056" y="2615979"/>
          <a:ext cx="10927829" cy="36894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96038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E371DDC-DD9B-A0EF-4959-71EF85088109}"/>
              </a:ext>
            </a:extLst>
          </p:cNvPr>
          <p:cNvSpPr>
            <a:spLocks noGrp="1"/>
          </p:cNvSpPr>
          <p:nvPr>
            <p:ph type="title"/>
          </p:nvPr>
        </p:nvSpPr>
        <p:spPr>
          <a:xfrm>
            <a:off x="466722" y="586855"/>
            <a:ext cx="3201366" cy="3387497"/>
          </a:xfrm>
        </p:spPr>
        <p:txBody>
          <a:bodyPr anchor="b">
            <a:normAutofit/>
          </a:bodyPr>
          <a:lstStyle/>
          <a:p>
            <a:pPr algn="r"/>
            <a:r>
              <a:rPr lang="en-US" sz="4000">
                <a:solidFill>
                  <a:srgbClr val="FFFFFF"/>
                </a:solidFill>
              </a:rPr>
              <a:t>Myths about DSD</a:t>
            </a:r>
            <a:endParaRPr lang="en-GB" sz="4000">
              <a:solidFill>
                <a:srgbClr val="FFFFFF"/>
              </a:solidFill>
            </a:endParaRPr>
          </a:p>
        </p:txBody>
      </p:sp>
      <p:sp>
        <p:nvSpPr>
          <p:cNvPr id="3" name="Content Placeholder 2">
            <a:extLst>
              <a:ext uri="{FF2B5EF4-FFF2-40B4-BE49-F238E27FC236}">
                <a16:creationId xmlns:a16="http://schemas.microsoft.com/office/drawing/2014/main" id="{BA1540B1-6B3E-C9DB-8CEC-F41C3C56DBDC}"/>
              </a:ext>
            </a:extLst>
          </p:cNvPr>
          <p:cNvSpPr>
            <a:spLocks noGrp="1"/>
          </p:cNvSpPr>
          <p:nvPr>
            <p:ph idx="1"/>
          </p:nvPr>
        </p:nvSpPr>
        <p:spPr>
          <a:xfrm>
            <a:off x="4810259" y="649480"/>
            <a:ext cx="6555347" cy="5546047"/>
          </a:xfrm>
        </p:spPr>
        <p:txBody>
          <a:bodyPr anchor="ctr">
            <a:normAutofit/>
          </a:bodyPr>
          <a:lstStyle/>
          <a:p>
            <a:r>
              <a:rPr lang="en-US" sz="2000" dirty="0"/>
              <a:t>“As common as red hair”. (Actually estimated at 0.017%)</a:t>
            </a:r>
          </a:p>
          <a:p>
            <a:r>
              <a:rPr lang="en-US" sz="2000" dirty="0"/>
              <a:t>A third sex or “between the sexes”</a:t>
            </a:r>
          </a:p>
          <a:p>
            <a:r>
              <a:rPr lang="en-US" sz="2000" dirty="0"/>
              <a:t>Part of LGBQTI+</a:t>
            </a:r>
          </a:p>
          <a:p>
            <a:r>
              <a:rPr lang="en-US" sz="2000" dirty="0"/>
              <a:t>An identity rather than a condition</a:t>
            </a:r>
          </a:p>
          <a:p>
            <a:r>
              <a:rPr lang="en-US" sz="2000" dirty="0"/>
              <a:t>Expansion to include conditions such as PCOS</a:t>
            </a:r>
          </a:p>
          <a:p>
            <a:endParaRPr lang="en-US" sz="2000" dirty="0"/>
          </a:p>
          <a:p>
            <a:r>
              <a:rPr lang="en-US" sz="2000" dirty="0"/>
              <a:t>ONS guidance for the 2019 Census rehearsal stated ‘If you would like to record that you have variations of sex characteristics, sometimes also known as intersex, you can use this write-in box. If you would like to, you can also write in your gender (for example: ‘intersex, non-binary’).’ This guidance was dropped following an ethical review.</a:t>
            </a:r>
            <a:endParaRPr lang="en-GB" sz="2000" dirty="0"/>
          </a:p>
        </p:txBody>
      </p:sp>
    </p:spTree>
    <p:extLst>
      <p:ext uri="{BB962C8B-B14F-4D97-AF65-F5344CB8AC3E}">
        <p14:creationId xmlns:p14="http://schemas.microsoft.com/office/powerpoint/2010/main" val="39330768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Freeform: Shape 19">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2" name="Rectangle 21">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C5BD30B-7894-84FD-7483-680357F6C9D2}"/>
              </a:ext>
            </a:extLst>
          </p:cNvPr>
          <p:cNvSpPr>
            <a:spLocks noGrp="1"/>
          </p:cNvSpPr>
          <p:nvPr>
            <p:ph type="title"/>
          </p:nvPr>
        </p:nvSpPr>
        <p:spPr>
          <a:xfrm>
            <a:off x="466722" y="586855"/>
            <a:ext cx="3201366" cy="3387497"/>
          </a:xfrm>
        </p:spPr>
        <p:txBody>
          <a:bodyPr anchor="b">
            <a:normAutofit/>
          </a:bodyPr>
          <a:lstStyle/>
          <a:p>
            <a:pPr algn="r"/>
            <a:r>
              <a:rPr lang="en-US" sz="4000">
                <a:solidFill>
                  <a:srgbClr val="FFFFFF"/>
                </a:solidFill>
              </a:rPr>
              <a:t>Sex and gender data references</a:t>
            </a:r>
            <a:endParaRPr lang="en-GB" sz="4000">
              <a:solidFill>
                <a:srgbClr val="FFFFFF"/>
              </a:solidFill>
            </a:endParaRPr>
          </a:p>
        </p:txBody>
      </p:sp>
      <p:sp>
        <p:nvSpPr>
          <p:cNvPr id="5" name="Content Placeholder 4">
            <a:extLst>
              <a:ext uri="{FF2B5EF4-FFF2-40B4-BE49-F238E27FC236}">
                <a16:creationId xmlns:a16="http://schemas.microsoft.com/office/drawing/2014/main" id="{D6C90679-B075-CE47-222E-B589E72B0C8B}"/>
              </a:ext>
            </a:extLst>
          </p:cNvPr>
          <p:cNvSpPr>
            <a:spLocks noGrp="1"/>
          </p:cNvSpPr>
          <p:nvPr>
            <p:ph idx="1"/>
          </p:nvPr>
        </p:nvSpPr>
        <p:spPr>
          <a:xfrm>
            <a:off x="4810259" y="649480"/>
            <a:ext cx="6555347" cy="5546047"/>
          </a:xfrm>
        </p:spPr>
        <p:txBody>
          <a:bodyPr anchor="ctr">
            <a:normAutofit/>
          </a:bodyPr>
          <a:lstStyle/>
          <a:p>
            <a:r>
              <a:rPr lang="en-US" sz="2000" b="1"/>
              <a:t>UKSA Inclusive Data Taskforce </a:t>
            </a:r>
            <a:r>
              <a:rPr lang="en-US" sz="2000"/>
              <a:t>(2021): </a:t>
            </a:r>
            <a:r>
              <a:rPr lang="en-GB" sz="2000"/>
              <a:t>data on ‘sex, age and ethnic group should be routinely collected and reported in all administrative data and in-service process data, including statistics collected within health and care settings and by police, courts and prisons’. </a:t>
            </a:r>
            <a:endParaRPr lang="en-US" sz="2000"/>
          </a:p>
          <a:p>
            <a:r>
              <a:rPr lang="en-US" sz="2000" b="1"/>
              <a:t>OSR Guidance </a:t>
            </a:r>
            <a:r>
              <a:rPr lang="en-US" sz="2000"/>
              <a:t>(2024): Sex and gender identity should not be conflated or combined</a:t>
            </a:r>
          </a:p>
          <a:p>
            <a:r>
              <a:rPr lang="en-US" sz="2000" b="1"/>
              <a:t>Sullivan Review </a:t>
            </a:r>
            <a:r>
              <a:rPr lang="en-US" sz="2000"/>
              <a:t>(2025): Provides recommended questions</a:t>
            </a:r>
          </a:p>
          <a:p>
            <a:r>
              <a:rPr lang="en-US" sz="2000" b="1"/>
              <a:t>Supreme Court Judgment </a:t>
            </a:r>
            <a:r>
              <a:rPr lang="en-US" sz="2000"/>
              <a:t>(2025): Provides clarity on the meaning of sex as a protected characteristic.</a:t>
            </a:r>
            <a:endParaRPr lang="en-GB" sz="2000"/>
          </a:p>
        </p:txBody>
      </p:sp>
    </p:spTree>
    <p:extLst>
      <p:ext uri="{BB962C8B-B14F-4D97-AF65-F5344CB8AC3E}">
        <p14:creationId xmlns:p14="http://schemas.microsoft.com/office/powerpoint/2010/main" val="38602202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98E23D9-89C5-45F4-C4B8-073A08B2867B}"/>
              </a:ext>
            </a:extLst>
          </p:cNvPr>
          <p:cNvSpPr>
            <a:spLocks noGrp="1"/>
          </p:cNvSpPr>
          <p:nvPr>
            <p:ph type="title"/>
          </p:nvPr>
        </p:nvSpPr>
        <p:spPr>
          <a:xfrm>
            <a:off x="1171074" y="1396686"/>
            <a:ext cx="3240506" cy="4064628"/>
          </a:xfrm>
        </p:spPr>
        <p:txBody>
          <a:bodyPr>
            <a:normAutofit/>
          </a:bodyPr>
          <a:lstStyle/>
          <a:p>
            <a:r>
              <a:rPr lang="en-US">
                <a:solidFill>
                  <a:srgbClr val="FFFFFF"/>
                </a:solidFill>
              </a:rPr>
              <a:t>Links</a:t>
            </a:r>
            <a:endParaRPr lang="en-GB">
              <a:solidFill>
                <a:srgbClr val="FFFFFF"/>
              </a:solidFill>
            </a:endParaRPr>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E7B4C82F-9A50-6FC7-8374-2B76252805EB}"/>
              </a:ext>
            </a:extLst>
          </p:cNvPr>
          <p:cNvSpPr>
            <a:spLocks noGrp="1"/>
          </p:cNvSpPr>
          <p:nvPr>
            <p:ph idx="1"/>
          </p:nvPr>
        </p:nvSpPr>
        <p:spPr>
          <a:xfrm>
            <a:off x="5370153" y="1526033"/>
            <a:ext cx="5536397" cy="3935281"/>
          </a:xfrm>
        </p:spPr>
        <p:txBody>
          <a:bodyPr>
            <a:normAutofit lnSpcReduction="10000"/>
          </a:bodyPr>
          <a:lstStyle/>
          <a:p>
            <a:r>
              <a:rPr lang="en-US" sz="1500" dirty="0"/>
              <a:t>Sullivan Review </a:t>
            </a:r>
            <a:r>
              <a:rPr lang="en-US" sz="1500" dirty="0">
                <a:hlinkClick r:id="rId2"/>
              </a:rPr>
              <a:t>https://www.gov.uk/government/publications/independent-review-of-data-statistics-and-research-on-sex-and-gender</a:t>
            </a:r>
            <a:endParaRPr lang="en-US" sz="1500" dirty="0"/>
          </a:p>
          <a:p>
            <a:r>
              <a:rPr lang="en-US" sz="1500" dirty="0"/>
              <a:t>All documents including Supreme Court Judgment Addendum </a:t>
            </a:r>
            <a:r>
              <a:rPr lang="en-US" sz="1500" dirty="0">
                <a:hlinkClick r:id="rId3"/>
              </a:rPr>
              <a:t>https://www.sullivanreview.uk/documents.php</a:t>
            </a:r>
            <a:r>
              <a:rPr lang="en-US" sz="1500" dirty="0"/>
              <a:t> </a:t>
            </a:r>
          </a:p>
          <a:p>
            <a:r>
              <a:rPr lang="en-US" sz="1500" dirty="0"/>
              <a:t>OSR Collecting and reporting data about sex and gender identity in official statistics (2024) </a:t>
            </a:r>
            <a:r>
              <a:rPr lang="en-US" sz="1500" dirty="0">
                <a:hlinkClick r:id="rId4"/>
              </a:rPr>
              <a:t>https://osr.statisticsauthority.gov.uk/publication/collecting-and-reporting-data-about-sex-and-gender-identity-in-official-statistics-a-guide-for-official-statistics-producers/</a:t>
            </a:r>
            <a:r>
              <a:rPr lang="en-US" sz="1500" dirty="0"/>
              <a:t> </a:t>
            </a:r>
          </a:p>
          <a:p>
            <a:r>
              <a:rPr lang="en-US" sz="1500" dirty="0"/>
              <a:t>UKSA Inclusive Data Taskforce Report (2021) </a:t>
            </a:r>
            <a:r>
              <a:rPr lang="en-US" sz="1500" dirty="0">
                <a:hlinkClick r:id="rId5"/>
              </a:rPr>
              <a:t>https://uksa.statisticsauthority.gov.uk/wp-content/uploads/2021/09/1618-Inclusive-Data-Taskforce-Recommendation-Report-web-v1-00.pdf</a:t>
            </a:r>
            <a:r>
              <a:rPr lang="en-US" sz="1500" dirty="0"/>
              <a:t> </a:t>
            </a:r>
          </a:p>
          <a:p>
            <a:endParaRPr lang="en-US" sz="1500" dirty="0"/>
          </a:p>
          <a:p>
            <a:r>
              <a:rPr lang="en-US" sz="1500"/>
              <a:t>Email: Alice</a:t>
            </a:r>
            <a:r>
              <a:rPr lang="en-US" sz="1500" dirty="0" err="1"/>
              <a:t>.Sullivan@</a:t>
            </a:r>
            <a:r>
              <a:rPr lang="en-US" sz="1500" err="1"/>
              <a:t>ucl</a:t>
            </a:r>
            <a:r>
              <a:rPr lang="en-US" sz="1500"/>
              <a:t>.ac.uk</a:t>
            </a:r>
            <a:endParaRPr lang="en-GB" sz="1500" dirty="0"/>
          </a:p>
        </p:txBody>
      </p:sp>
    </p:spTree>
    <p:extLst>
      <p:ext uri="{BB962C8B-B14F-4D97-AF65-F5344CB8AC3E}">
        <p14:creationId xmlns:p14="http://schemas.microsoft.com/office/powerpoint/2010/main" val="18867029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9" name="Picture 18">
            <a:extLst>
              <a:ext uri="{FF2B5EF4-FFF2-40B4-BE49-F238E27FC236}">
                <a16:creationId xmlns:a16="http://schemas.microsoft.com/office/drawing/2014/main" id="{8F21EAD1-B6F7-569B-C0E5-94B28278A464}"/>
              </a:ext>
            </a:extLst>
          </p:cNvPr>
          <p:cNvPicPr>
            <a:picLocks noChangeAspect="1"/>
          </p:cNvPicPr>
          <p:nvPr/>
        </p:nvPicPr>
        <p:blipFill>
          <a:blip r:embed="rId3">
            <a:duotone>
              <a:schemeClr val="bg2">
                <a:shade val="45000"/>
                <a:satMod val="135000"/>
              </a:schemeClr>
              <a:prstClr val="white"/>
            </a:duotone>
          </a:blip>
          <a:srcRect t="8537"/>
          <a:stretch/>
        </p:blipFill>
        <p:spPr>
          <a:xfrm>
            <a:off x="20" y="10"/>
            <a:ext cx="12191980" cy="6857990"/>
          </a:xfrm>
          <a:prstGeom prst="rect">
            <a:avLst/>
          </a:prstGeom>
        </p:spPr>
      </p:pic>
      <p:sp>
        <p:nvSpPr>
          <p:cNvPr id="23" name="Rectangle 22">
            <a:extLst>
              <a:ext uri="{FF2B5EF4-FFF2-40B4-BE49-F238E27FC236}">
                <a16:creationId xmlns:a16="http://schemas.microsoft.com/office/drawing/2014/main" id="{B50AB553-2A96-4A92-96F2-93548E096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bg2">
                  <a:alpha val="68000"/>
                </a:schemeClr>
              </a:gs>
              <a:gs pos="85000">
                <a:schemeClr val="bg2">
                  <a:alpha val="97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3D6EBFC-ACA1-F619-DE35-A51784310F04}"/>
              </a:ext>
            </a:extLst>
          </p:cNvPr>
          <p:cNvSpPr>
            <a:spLocks noGrp="1"/>
          </p:cNvSpPr>
          <p:nvPr>
            <p:ph type="title"/>
          </p:nvPr>
        </p:nvSpPr>
        <p:spPr>
          <a:xfrm>
            <a:off x="838200" y="365125"/>
            <a:ext cx="10515600" cy="1325563"/>
          </a:xfrm>
        </p:spPr>
        <p:txBody>
          <a:bodyPr>
            <a:normAutofit/>
          </a:bodyPr>
          <a:lstStyle/>
          <a:p>
            <a:r>
              <a:rPr lang="en-US" dirty="0"/>
              <a:t>Terms of reference</a:t>
            </a:r>
            <a:endParaRPr lang="en-GB" dirty="0"/>
          </a:p>
        </p:txBody>
      </p:sp>
      <p:graphicFrame>
        <p:nvGraphicFramePr>
          <p:cNvPr id="18" name="Content Placeholder 2">
            <a:extLst>
              <a:ext uri="{FF2B5EF4-FFF2-40B4-BE49-F238E27FC236}">
                <a16:creationId xmlns:a16="http://schemas.microsoft.com/office/drawing/2014/main" id="{9DD94677-46CB-6A0D-14D6-7537E9B34BC6}"/>
              </a:ext>
            </a:extLst>
          </p:cNvPr>
          <p:cNvGraphicFramePr>
            <a:graphicFrameLocks noGrp="1"/>
          </p:cNvGraphicFramePr>
          <p:nvPr>
            <p:ph idx="1"/>
            <p:extLst>
              <p:ext uri="{D42A27DB-BD31-4B8C-83A1-F6EECF244321}">
                <p14:modId xmlns:p14="http://schemas.microsoft.com/office/powerpoint/2010/main" val="3816600578"/>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7243838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F7D108-A8C3-D681-D204-1012391F78F4}"/>
              </a:ext>
            </a:extLst>
          </p:cNvPr>
          <p:cNvSpPr>
            <a:spLocks noGrp="1"/>
          </p:cNvSpPr>
          <p:nvPr>
            <p:ph type="title"/>
          </p:nvPr>
        </p:nvSpPr>
        <p:spPr>
          <a:xfrm>
            <a:off x="635000" y="640823"/>
            <a:ext cx="3418659" cy="5583148"/>
          </a:xfrm>
        </p:spPr>
        <p:txBody>
          <a:bodyPr anchor="ctr">
            <a:normAutofit/>
          </a:bodyPr>
          <a:lstStyle/>
          <a:p>
            <a:r>
              <a:rPr lang="en-US" sz="5400"/>
              <a:t>Accurate data matters for</a:t>
            </a:r>
            <a:endParaRPr lang="en-GB" sz="5400"/>
          </a:p>
        </p:txBody>
      </p:sp>
      <p:graphicFrame>
        <p:nvGraphicFramePr>
          <p:cNvPr id="5" name="Content Placeholder 2">
            <a:extLst>
              <a:ext uri="{FF2B5EF4-FFF2-40B4-BE49-F238E27FC236}">
                <a16:creationId xmlns:a16="http://schemas.microsoft.com/office/drawing/2014/main" id="{56AB7488-827C-51C9-448C-FFDE8360BCAF}"/>
              </a:ext>
            </a:extLst>
          </p:cNvPr>
          <p:cNvGraphicFramePr>
            <a:graphicFrameLocks noGrp="1"/>
          </p:cNvGraphicFramePr>
          <p:nvPr>
            <p:ph idx="1"/>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008541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FA08B6E-0EC0-81EF-2D2B-F8A333EF72AF}"/>
              </a:ext>
            </a:extLst>
          </p:cNvPr>
          <p:cNvSpPr>
            <a:spLocks noGrp="1"/>
          </p:cNvSpPr>
          <p:nvPr>
            <p:ph type="title"/>
          </p:nvPr>
        </p:nvSpPr>
        <p:spPr>
          <a:xfrm>
            <a:off x="1371599" y="294538"/>
            <a:ext cx="9895951" cy="1033669"/>
          </a:xfrm>
        </p:spPr>
        <p:txBody>
          <a:bodyPr>
            <a:normAutofit/>
          </a:bodyPr>
          <a:lstStyle/>
          <a:p>
            <a:r>
              <a:rPr lang="en-US" sz="4000" kern="1200" dirty="0">
                <a:solidFill>
                  <a:schemeClr val="bg1"/>
                </a:solidFill>
                <a:latin typeface="+mj-lt"/>
                <a:ea typeface="+mj-ea"/>
                <a:cs typeface="+mj-cs"/>
              </a:rPr>
              <a:t>Data and statistics on sex and gender: Methods</a:t>
            </a:r>
            <a:endParaRPr lang="en-GB" sz="4000" dirty="0">
              <a:solidFill>
                <a:schemeClr val="bg1"/>
              </a:solidFill>
            </a:endParaRPr>
          </a:p>
        </p:txBody>
      </p:sp>
      <p:sp>
        <p:nvSpPr>
          <p:cNvPr id="3" name="Content Placeholder 2">
            <a:extLst>
              <a:ext uri="{FF2B5EF4-FFF2-40B4-BE49-F238E27FC236}">
                <a16:creationId xmlns:a16="http://schemas.microsoft.com/office/drawing/2014/main" id="{D2DFB780-B710-C27C-C873-FE677037D885}"/>
              </a:ext>
            </a:extLst>
          </p:cNvPr>
          <p:cNvSpPr>
            <a:spLocks noGrp="1"/>
          </p:cNvSpPr>
          <p:nvPr>
            <p:ph idx="1"/>
          </p:nvPr>
        </p:nvSpPr>
        <p:spPr>
          <a:xfrm>
            <a:off x="1371599" y="2318197"/>
            <a:ext cx="9724031" cy="3683358"/>
          </a:xfrm>
        </p:spPr>
        <p:txBody>
          <a:bodyPr anchor="ctr">
            <a:normAutofit/>
          </a:bodyPr>
          <a:lstStyle/>
          <a:p>
            <a:pPr marL="457200" indent="-457200">
              <a:buFont typeface="+mj-lt"/>
              <a:buAutoNum type="arabicPeriod"/>
            </a:pPr>
            <a:r>
              <a:rPr lang="en-US" sz="3200" dirty="0"/>
              <a:t>Review of data collection policies, guidance, datasets and statistics on sex</a:t>
            </a:r>
          </a:p>
          <a:p>
            <a:pPr marL="457200" indent="-457200">
              <a:buFont typeface="+mj-lt"/>
              <a:buAutoNum type="arabicPeriod"/>
            </a:pPr>
            <a:r>
              <a:rPr lang="en-US" sz="3200" dirty="0"/>
              <a:t>Review of questions about gender identity</a:t>
            </a:r>
            <a:endParaRPr lang="en-GB" sz="3200" dirty="0"/>
          </a:p>
          <a:p>
            <a:pPr marL="457200" indent="-457200">
              <a:buFont typeface="+mj-lt"/>
              <a:buAutoNum type="arabicPeriod"/>
            </a:pPr>
            <a:r>
              <a:rPr lang="en-US" sz="3200" dirty="0"/>
              <a:t>Interviews with 30+ stakeholders </a:t>
            </a:r>
          </a:p>
          <a:p>
            <a:pPr marL="457200" indent="-457200">
              <a:buFont typeface="+mj-lt"/>
              <a:buAutoNum type="arabicPeriod"/>
            </a:pPr>
            <a:r>
              <a:rPr lang="en-US" sz="3200" dirty="0"/>
              <a:t>Public call for evidence (268 responses)</a:t>
            </a:r>
          </a:p>
          <a:p>
            <a:pPr marL="457200" indent="-457200">
              <a:buFont typeface="+mj-lt"/>
              <a:buAutoNum type="arabicPeriod"/>
            </a:pPr>
            <a:r>
              <a:rPr lang="en-US" sz="3200" dirty="0"/>
              <a:t>Legal opinion</a:t>
            </a:r>
          </a:p>
        </p:txBody>
      </p:sp>
    </p:spTree>
    <p:extLst>
      <p:ext uri="{BB962C8B-B14F-4D97-AF65-F5344CB8AC3E}">
        <p14:creationId xmlns:p14="http://schemas.microsoft.com/office/powerpoint/2010/main" val="22414331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ADA7ED8-D237-5ECE-259B-A24CEB553B87}"/>
              </a:ext>
            </a:extLst>
          </p:cNvPr>
          <p:cNvSpPr>
            <a:spLocks noGrp="1"/>
          </p:cNvSpPr>
          <p:nvPr>
            <p:ph type="title"/>
          </p:nvPr>
        </p:nvSpPr>
        <p:spPr>
          <a:xfrm>
            <a:off x="1371597" y="348865"/>
            <a:ext cx="10044023" cy="877729"/>
          </a:xfrm>
        </p:spPr>
        <p:txBody>
          <a:bodyPr anchor="ctr">
            <a:normAutofit/>
          </a:bodyPr>
          <a:lstStyle/>
          <a:p>
            <a:r>
              <a:rPr lang="en-GB" sz="2800">
                <a:solidFill>
                  <a:srgbClr val="FFFFFF"/>
                </a:solidFill>
                <a:effectLst/>
                <a:latin typeface="Arial" panose="020B0604020202020204" pitchFamily="34" charset="0"/>
                <a:ea typeface="Aptos" panose="020B0004020202020204" pitchFamily="34" charset="0"/>
              </a:rPr>
              <a:t>Sex and gender questions in surveys held by the UK Data Service, 1946 to 2023</a:t>
            </a:r>
            <a:endParaRPr lang="en-GB" sz="2800">
              <a:solidFill>
                <a:srgbClr val="FFFFFF"/>
              </a:solidFill>
            </a:endParaRPr>
          </a:p>
        </p:txBody>
      </p:sp>
      <p:graphicFrame>
        <p:nvGraphicFramePr>
          <p:cNvPr id="4" name="Content Placeholder 3">
            <a:extLst>
              <a:ext uri="{FF2B5EF4-FFF2-40B4-BE49-F238E27FC236}">
                <a16:creationId xmlns:a16="http://schemas.microsoft.com/office/drawing/2014/main" id="{2703DD9B-EBBD-5F77-9EBE-90731E23B985}"/>
              </a:ext>
            </a:extLst>
          </p:cNvPr>
          <p:cNvGraphicFramePr>
            <a:graphicFrameLocks noGrp="1"/>
          </p:cNvGraphicFramePr>
          <p:nvPr>
            <p:ph idx="1"/>
            <p:extLst>
              <p:ext uri="{D42A27DB-BD31-4B8C-83A1-F6EECF244321}">
                <p14:modId xmlns:p14="http://schemas.microsoft.com/office/powerpoint/2010/main" val="2248103656"/>
              </p:ext>
            </p:extLst>
          </p:nvPr>
        </p:nvGraphicFramePr>
        <p:xfrm>
          <a:off x="644056" y="2112579"/>
          <a:ext cx="10927829" cy="419280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9895459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6150A0-0D25-414D-B0C6-E86F20584F57}"/>
              </a:ext>
            </a:extLst>
          </p:cNvPr>
          <p:cNvSpPr>
            <a:spLocks noGrp="1"/>
          </p:cNvSpPr>
          <p:nvPr>
            <p:ph type="title"/>
          </p:nvPr>
        </p:nvSpPr>
        <p:spPr/>
        <p:txBody>
          <a:bodyPr/>
          <a:lstStyle/>
          <a:p>
            <a:r>
              <a:rPr lang="en-US" dirty="0"/>
              <a:t>Losing data on sex: examples</a:t>
            </a:r>
            <a:endParaRPr lang="en-GB" dirty="0"/>
          </a:p>
        </p:txBody>
      </p:sp>
      <p:sp>
        <p:nvSpPr>
          <p:cNvPr id="3" name="Content Placeholder 2">
            <a:extLst>
              <a:ext uri="{FF2B5EF4-FFF2-40B4-BE49-F238E27FC236}">
                <a16:creationId xmlns:a16="http://schemas.microsoft.com/office/drawing/2014/main" id="{B26B3BE7-F131-425A-A653-09FA7E7BA629}"/>
              </a:ext>
            </a:extLst>
          </p:cNvPr>
          <p:cNvSpPr>
            <a:spLocks noGrp="1"/>
          </p:cNvSpPr>
          <p:nvPr>
            <p:ph idx="1"/>
          </p:nvPr>
        </p:nvSpPr>
        <p:spPr/>
        <p:txBody>
          <a:bodyPr>
            <a:normAutofit/>
          </a:bodyPr>
          <a:lstStyle/>
          <a:p>
            <a:r>
              <a:rPr lang="en-US" dirty="0"/>
              <a:t>Crime: Police forces recording crimes by men as though they were committed by women at the request of the perpetrator</a:t>
            </a:r>
          </a:p>
          <a:p>
            <a:r>
              <a:rPr lang="en-US" dirty="0"/>
              <a:t>Health: replacement of actual sex with gender id on NHS records at the patient or parent’s  request</a:t>
            </a:r>
          </a:p>
          <a:p>
            <a:r>
              <a:rPr lang="en-US" dirty="0"/>
              <a:t>Education: UCAS dropped on ‘sex’ in 2015</a:t>
            </a:r>
          </a:p>
          <a:p>
            <a:r>
              <a:rPr lang="en-US" dirty="0"/>
              <a:t>Gender pay gap: Govt Equalities Office advise that data should be </a:t>
            </a:r>
            <a:r>
              <a:rPr lang="en-US" dirty="0" err="1"/>
              <a:t>categorised</a:t>
            </a:r>
            <a:r>
              <a:rPr lang="en-US" dirty="0"/>
              <a:t> by gender identity, and data on non-binary people excluded</a:t>
            </a:r>
          </a:p>
        </p:txBody>
      </p:sp>
    </p:spTree>
    <p:extLst>
      <p:ext uri="{BB962C8B-B14F-4D97-AF65-F5344CB8AC3E}">
        <p14:creationId xmlns:p14="http://schemas.microsoft.com/office/powerpoint/2010/main" val="16380681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DA60290-0FC8-4760-B15B-ADD1D294CC77}"/>
              </a:ext>
            </a:extLst>
          </p:cNvPr>
          <p:cNvSpPr>
            <a:spLocks noGrp="1"/>
          </p:cNvSpPr>
          <p:nvPr>
            <p:ph type="title"/>
          </p:nvPr>
        </p:nvSpPr>
        <p:spPr>
          <a:xfrm>
            <a:off x="1028700" y="1967266"/>
            <a:ext cx="2628900" cy="2547257"/>
          </a:xfrm>
          <a:noFill/>
        </p:spPr>
        <p:txBody>
          <a:bodyPr vert="horz" lIns="91440" tIns="45720" rIns="91440" bIns="45720" rtlCol="0" anchor="ctr">
            <a:normAutofit/>
          </a:bodyPr>
          <a:lstStyle/>
          <a:p>
            <a:pPr algn="ctr"/>
            <a:r>
              <a:rPr lang="en-US" sz="3600" kern="1200">
                <a:solidFill>
                  <a:srgbClr val="FFFFFF"/>
                </a:solidFill>
                <a:latin typeface="+mj-lt"/>
                <a:ea typeface="+mj-ea"/>
                <a:cs typeface="+mj-cs"/>
              </a:rPr>
              <a:t>Real change or data error?</a:t>
            </a:r>
          </a:p>
        </p:txBody>
      </p:sp>
      <p:pic>
        <p:nvPicPr>
          <p:cNvPr id="4" name="Content Placeholder 3">
            <a:extLst>
              <a:ext uri="{FF2B5EF4-FFF2-40B4-BE49-F238E27FC236}">
                <a16:creationId xmlns:a16="http://schemas.microsoft.com/office/drawing/2014/main" id="{55C869DF-2CEC-4D9A-A625-C7574ADF9A4B}"/>
              </a:ext>
            </a:extLst>
          </p:cNvPr>
          <p:cNvPicPr>
            <a:picLocks noGrp="1" noChangeAspect="1"/>
          </p:cNvPicPr>
          <p:nvPr>
            <p:ph idx="1"/>
          </p:nvPr>
        </p:nvPicPr>
        <p:blipFill>
          <a:blip r:embed="rId3"/>
          <a:stretch>
            <a:fillRect/>
          </a:stretch>
        </p:blipFill>
        <p:spPr>
          <a:xfrm>
            <a:off x="4777316" y="1393625"/>
            <a:ext cx="6780700" cy="4068421"/>
          </a:xfrm>
          <a:prstGeom prst="rect">
            <a:avLst/>
          </a:prstGeom>
        </p:spPr>
      </p:pic>
    </p:spTree>
    <p:extLst>
      <p:ext uri="{BB962C8B-B14F-4D97-AF65-F5344CB8AC3E}">
        <p14:creationId xmlns:p14="http://schemas.microsoft.com/office/powerpoint/2010/main" val="7532469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9E9789-66E8-B445-97D3-193F0B25FF23}"/>
              </a:ext>
            </a:extLst>
          </p:cNvPr>
          <p:cNvSpPr>
            <a:spLocks noGrp="1"/>
          </p:cNvSpPr>
          <p:nvPr>
            <p:ph type="title"/>
          </p:nvPr>
        </p:nvSpPr>
        <p:spPr/>
        <p:txBody>
          <a:bodyPr/>
          <a:lstStyle/>
          <a:p>
            <a:r>
              <a:rPr lang="en-US" dirty="0"/>
              <a:t>UCAS: University admissions</a:t>
            </a:r>
            <a:endParaRPr lang="en-GB" dirty="0"/>
          </a:p>
        </p:txBody>
      </p:sp>
      <p:pic>
        <p:nvPicPr>
          <p:cNvPr id="4" name="Content Placeholder 3">
            <a:extLst>
              <a:ext uri="{FF2B5EF4-FFF2-40B4-BE49-F238E27FC236}">
                <a16:creationId xmlns:a16="http://schemas.microsoft.com/office/drawing/2014/main" id="{470E883E-9947-CA17-2A69-861D533A7150}"/>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78011" y="2257426"/>
            <a:ext cx="11337079" cy="3457574"/>
          </a:xfrm>
          <a:prstGeom prst="rect">
            <a:avLst/>
          </a:prstGeom>
          <a:noFill/>
        </p:spPr>
      </p:pic>
    </p:spTree>
    <p:extLst>
      <p:ext uri="{BB962C8B-B14F-4D97-AF65-F5344CB8AC3E}">
        <p14:creationId xmlns:p14="http://schemas.microsoft.com/office/powerpoint/2010/main" val="5653247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Metadata/LabelInfo.xml><?xml version="1.0" encoding="utf-8"?>
<clbl:labelList xmlns:clbl="http://schemas.microsoft.com/office/2020/mipLabelMetadata">
  <clbl:label id="{1faf88fe-a998-4c5b-93c9-210a11d9a5c2}" enabled="0" method="" siteId="{1faf88fe-a998-4c5b-93c9-210a11d9a5c2}" removed="1"/>
</clbl:labelList>
</file>

<file path=docProps/app.xml><?xml version="1.0" encoding="utf-8"?>
<Properties xmlns="http://schemas.openxmlformats.org/officeDocument/2006/extended-properties" xmlns:vt="http://schemas.openxmlformats.org/officeDocument/2006/docPropsVTypes">
  <TotalTime>0</TotalTime>
  <Words>1389</Words>
  <Application>Microsoft Office PowerPoint</Application>
  <PresentationFormat>Widescreen</PresentationFormat>
  <Paragraphs>126</Paragraphs>
  <Slides>22</Slides>
  <Notes>12</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22</vt:i4>
      </vt:variant>
    </vt:vector>
  </HeadingPairs>
  <TitlesOfParts>
    <vt:vector size="31" baseType="lpstr">
      <vt:lpstr>Aptos</vt:lpstr>
      <vt:lpstr>Aptos Display</vt:lpstr>
      <vt:lpstr>Arial</vt:lpstr>
      <vt:lpstr>Calibri</vt:lpstr>
      <vt:lpstr>Calibri Light</vt:lpstr>
      <vt:lpstr>Symbol</vt:lpstr>
      <vt:lpstr>Wingdings</vt:lpstr>
      <vt:lpstr>Office Theme</vt:lpstr>
      <vt:lpstr>1_Office Theme</vt:lpstr>
      <vt:lpstr>The Sullivan Review: Independent review of data, statistics and research on sex and gender</vt:lpstr>
      <vt:lpstr>Background and scope</vt:lpstr>
      <vt:lpstr>Terms of reference</vt:lpstr>
      <vt:lpstr>Accurate data matters for</vt:lpstr>
      <vt:lpstr>Data and statistics on sex and gender: Methods</vt:lpstr>
      <vt:lpstr>Sex and gender questions in surveys held by the UK Data Service, 1946 to 2023</vt:lpstr>
      <vt:lpstr>Losing data on sex: examples</vt:lpstr>
      <vt:lpstr>Real change or data error?</vt:lpstr>
      <vt:lpstr>UCAS: University admissions</vt:lpstr>
      <vt:lpstr>Sex and the England and Wales Census</vt:lpstr>
      <vt:lpstr>Call for evidence</vt:lpstr>
      <vt:lpstr>Stakeholder interviews</vt:lpstr>
      <vt:lpstr>Recommendations</vt:lpstr>
      <vt:lpstr>Sex</vt:lpstr>
      <vt:lpstr>Supreme Court Judgment (2025)</vt:lpstr>
      <vt:lpstr>Gender identity</vt:lpstr>
      <vt:lpstr>The ONS ‘gender’ question has been de-accredited</vt:lpstr>
      <vt:lpstr>Gender Identity question</vt:lpstr>
      <vt:lpstr>Never ask questions which confuse sex and ‘gender’, e.g.</vt:lpstr>
      <vt:lpstr>Myths about DSD</vt:lpstr>
      <vt:lpstr>Sex and gender data references</vt:lpstr>
      <vt:lpstr>Links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Alice Sullivan</dc:creator>
  <cp:lastModifiedBy>Janina Sasin</cp:lastModifiedBy>
  <cp:revision>7</cp:revision>
  <dcterms:created xsi:type="dcterms:W3CDTF">2024-10-18T09:34:41Z</dcterms:created>
  <dcterms:modified xsi:type="dcterms:W3CDTF">2025-09-25T10:27:14Z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10c26a8-98fd-484c-8e04-448fd14ce682_Enabled">
    <vt:lpwstr>true</vt:lpwstr>
  </property>
  <property fmtid="{D5CDD505-2E9C-101B-9397-08002B2CF9AE}" pid="3" name="MSIP_Label_e10c26a8-98fd-484c-8e04-448fd14ce682_SetDate">
    <vt:lpwstr>2025-09-25T10:26:54Z</vt:lpwstr>
  </property>
  <property fmtid="{D5CDD505-2E9C-101B-9397-08002B2CF9AE}" pid="4" name="MSIP_Label_e10c26a8-98fd-484c-8e04-448fd14ce682_Method">
    <vt:lpwstr>Standard</vt:lpwstr>
  </property>
  <property fmtid="{D5CDD505-2E9C-101B-9397-08002B2CF9AE}" pid="5" name="MSIP_Label_e10c26a8-98fd-484c-8e04-448fd14ce682_Name">
    <vt:lpwstr>Internal</vt:lpwstr>
  </property>
  <property fmtid="{D5CDD505-2E9C-101B-9397-08002B2CF9AE}" pid="6" name="MSIP_Label_e10c26a8-98fd-484c-8e04-448fd14ce682_SiteId">
    <vt:lpwstr>d7af58d0-d14d-4a14-b333-3d6d769ced80</vt:lpwstr>
  </property>
  <property fmtid="{D5CDD505-2E9C-101B-9397-08002B2CF9AE}" pid="7" name="MSIP_Label_e10c26a8-98fd-484c-8e04-448fd14ce682_ActionId">
    <vt:lpwstr>c4693b8d-71a4-44d2-a2b6-58d538f010ab</vt:lpwstr>
  </property>
  <property fmtid="{D5CDD505-2E9C-101B-9397-08002B2CF9AE}" pid="8" name="MSIP_Label_e10c26a8-98fd-484c-8e04-448fd14ce682_ContentBits">
    <vt:lpwstr>0</vt:lpwstr>
  </property>
  <property fmtid="{D5CDD505-2E9C-101B-9397-08002B2CF9AE}" pid="9" name="MSIP_Label_e10c26a8-98fd-484c-8e04-448fd14ce682_Tag">
    <vt:lpwstr>10, 3, 0, 1</vt:lpwstr>
  </property>
</Properties>
</file>