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871" r:id="rId2"/>
    <p:sldId id="257" r:id="rId3"/>
    <p:sldId id="881" r:id="rId4"/>
    <p:sldId id="880" r:id="rId5"/>
    <p:sldId id="258" r:id="rId6"/>
    <p:sldId id="256" r:id="rId7"/>
    <p:sldId id="872" r:id="rId8"/>
    <p:sldId id="875" r:id="rId9"/>
    <p:sldId id="873" r:id="rId10"/>
    <p:sldId id="876" r:id="rId11"/>
    <p:sldId id="259" r:id="rId12"/>
    <p:sldId id="884" r:id="rId13"/>
    <p:sldId id="882" r:id="rId14"/>
    <p:sldId id="885" r:id="rId15"/>
    <p:sldId id="883" r:id="rId16"/>
    <p:sldId id="877" r:id="rId17"/>
    <p:sldId id="87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smyth-renshaw" initials="js" lastIdx="2" clrIdx="0">
    <p:extLst>
      <p:ext uri="{19B8F6BF-5375-455C-9EA6-DF929625EA0E}">
        <p15:presenceInfo xmlns:p15="http://schemas.microsoft.com/office/powerpoint/2012/main" userId="f433f1b6b39f52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F11359-347C-4168-BA75-E7D0B2409D22}" v="28" dt="2024-11-26T15:27:34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6247" autoAdjust="0"/>
  </p:normalViewPr>
  <p:slideViewPr>
    <p:cSldViewPr snapToGrid="0">
      <p:cViewPr varScale="1">
        <p:scale>
          <a:sx n="78" d="100"/>
          <a:sy n="78" d="100"/>
        </p:scale>
        <p:origin x="1939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56F16-0ADF-45C1-9096-F5CCB7FA0769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FB0FF6-49F9-4072-B488-394A82E0BB68}">
      <dgm:prSet/>
      <dgm:spPr/>
      <dgm:t>
        <a:bodyPr/>
        <a:lstStyle/>
        <a:p>
          <a:pPr>
            <a:defRPr b="1"/>
          </a:pPr>
          <a:r>
            <a:rPr lang="en-US"/>
            <a:t>1942</a:t>
          </a:r>
        </a:p>
      </dgm:t>
    </dgm:pt>
    <dgm:pt modelId="{429E2C13-98CE-4B73-864E-EB15B3271994}" type="parTrans" cxnId="{7F5B1B78-31B4-4AA1-8C7B-78B7BD4CC154}">
      <dgm:prSet/>
      <dgm:spPr/>
      <dgm:t>
        <a:bodyPr/>
        <a:lstStyle/>
        <a:p>
          <a:endParaRPr lang="en-US"/>
        </a:p>
      </dgm:t>
    </dgm:pt>
    <dgm:pt modelId="{E818A00B-12D7-44F6-A2F0-CD9D07FBA645}" type="sibTrans" cxnId="{7F5B1B78-31B4-4AA1-8C7B-78B7BD4CC154}">
      <dgm:prSet/>
      <dgm:spPr/>
      <dgm:t>
        <a:bodyPr/>
        <a:lstStyle/>
        <a:p>
          <a:endParaRPr lang="en-US"/>
        </a:p>
      </dgm:t>
    </dgm:pt>
    <dgm:pt modelId="{134802D8-2358-4F7C-A4D3-17F5FF185827}">
      <dgm:prSet custT="1"/>
      <dgm:spPr/>
      <dgm:t>
        <a:bodyPr/>
        <a:lstStyle/>
        <a:p>
          <a:r>
            <a:rPr lang="en-US" sz="1400" dirty="0"/>
            <a:t>W.J. </a:t>
          </a:r>
          <a:r>
            <a:rPr lang="en-US" sz="1400" dirty="0" err="1"/>
            <a:t>Jennett</a:t>
          </a:r>
          <a:r>
            <a:rPr lang="en-US" sz="1400" dirty="0"/>
            <a:t> worked for MO Valve Co. co-authored book Quality Control Chart</a:t>
          </a:r>
        </a:p>
      </dgm:t>
    </dgm:pt>
    <dgm:pt modelId="{AC063DE1-688A-418A-957F-14C1A0BC9E52}" type="parTrans" cxnId="{FA98F2F5-5C00-41E4-9B90-A7258624935A}">
      <dgm:prSet/>
      <dgm:spPr/>
      <dgm:t>
        <a:bodyPr/>
        <a:lstStyle/>
        <a:p>
          <a:endParaRPr lang="en-US"/>
        </a:p>
      </dgm:t>
    </dgm:pt>
    <dgm:pt modelId="{8DAA5BA1-086E-487E-8E49-8697D6B9FAA1}" type="sibTrans" cxnId="{FA98F2F5-5C00-41E4-9B90-A7258624935A}">
      <dgm:prSet/>
      <dgm:spPr/>
      <dgm:t>
        <a:bodyPr/>
        <a:lstStyle/>
        <a:p>
          <a:endParaRPr lang="en-US"/>
        </a:p>
      </dgm:t>
    </dgm:pt>
    <dgm:pt modelId="{C4F38EDF-B867-4E07-BA43-B9C3D6E50026}">
      <dgm:prSet/>
      <dgm:spPr/>
      <dgm:t>
        <a:bodyPr/>
        <a:lstStyle/>
        <a:p>
          <a:pPr>
            <a:defRPr b="1"/>
          </a:pPr>
          <a:r>
            <a:rPr lang="en-US"/>
            <a:t>1950</a:t>
          </a:r>
        </a:p>
      </dgm:t>
    </dgm:pt>
    <dgm:pt modelId="{D232FE59-011E-4F69-B125-FCD54615E0EA}" type="parTrans" cxnId="{3D4CA350-49E5-4268-B08C-DF111DB7DBF3}">
      <dgm:prSet/>
      <dgm:spPr/>
      <dgm:t>
        <a:bodyPr/>
        <a:lstStyle/>
        <a:p>
          <a:endParaRPr lang="en-US"/>
        </a:p>
      </dgm:t>
    </dgm:pt>
    <dgm:pt modelId="{74D26D78-CCD4-4117-BAB1-6CE9550D8967}" type="sibTrans" cxnId="{3D4CA350-49E5-4268-B08C-DF111DB7DBF3}">
      <dgm:prSet/>
      <dgm:spPr/>
      <dgm:t>
        <a:bodyPr/>
        <a:lstStyle/>
        <a:p>
          <a:endParaRPr lang="en-US"/>
        </a:p>
      </dgm:t>
    </dgm:pt>
    <dgm:pt modelId="{66366A00-AB7C-473C-B9A5-EAC68EE3A47A}">
      <dgm:prSet custT="1"/>
      <dgm:spPr/>
      <dgm:t>
        <a:bodyPr/>
        <a:lstStyle/>
        <a:p>
          <a:r>
            <a:rPr lang="en-US" sz="1800" dirty="0"/>
            <a:t>L.H.C. Tippett book – mentioned with examples</a:t>
          </a:r>
        </a:p>
      </dgm:t>
    </dgm:pt>
    <dgm:pt modelId="{D37AFEC8-F161-4B1A-8EF7-921D2CF19198}" type="parTrans" cxnId="{9CDC9D32-B3B2-41A2-8B43-784A31BBD2F6}">
      <dgm:prSet/>
      <dgm:spPr/>
      <dgm:t>
        <a:bodyPr/>
        <a:lstStyle/>
        <a:p>
          <a:endParaRPr lang="en-US"/>
        </a:p>
      </dgm:t>
    </dgm:pt>
    <dgm:pt modelId="{E3272AF5-2103-4888-AEE4-3753A3732163}" type="sibTrans" cxnId="{9CDC9D32-B3B2-41A2-8B43-784A31BBD2F6}">
      <dgm:prSet/>
      <dgm:spPr/>
      <dgm:t>
        <a:bodyPr/>
        <a:lstStyle/>
        <a:p>
          <a:endParaRPr lang="en-US"/>
        </a:p>
      </dgm:t>
    </dgm:pt>
    <dgm:pt modelId="{E754DDA3-D4A9-41EF-A5E8-B3D61FC8AED8}">
      <dgm:prSet/>
      <dgm:spPr/>
      <dgm:t>
        <a:bodyPr/>
        <a:lstStyle/>
        <a:p>
          <a:pPr>
            <a:defRPr b="1"/>
          </a:pPr>
          <a:r>
            <a:rPr lang="en-US"/>
            <a:t>1951</a:t>
          </a:r>
        </a:p>
      </dgm:t>
    </dgm:pt>
    <dgm:pt modelId="{C359E63E-8DBF-4E64-82FC-F2817917EEAB}" type="parTrans" cxnId="{791A47BE-13D7-4AAD-8980-F6E53E47DDED}">
      <dgm:prSet/>
      <dgm:spPr/>
      <dgm:t>
        <a:bodyPr/>
        <a:lstStyle/>
        <a:p>
          <a:endParaRPr lang="en-US"/>
        </a:p>
      </dgm:t>
    </dgm:pt>
    <dgm:pt modelId="{8B810312-619D-4E40-B6B0-3B533FB3499F}" type="sibTrans" cxnId="{791A47BE-13D7-4AAD-8980-F6E53E47DDED}">
      <dgm:prSet/>
      <dgm:spPr/>
      <dgm:t>
        <a:bodyPr/>
        <a:lstStyle/>
        <a:p>
          <a:endParaRPr lang="en-US"/>
        </a:p>
      </dgm:t>
    </dgm:pt>
    <dgm:pt modelId="{D826275E-F11A-48E7-8D6F-901063D7CE0C}">
      <dgm:prSet/>
      <dgm:spPr/>
      <dgm:t>
        <a:bodyPr/>
        <a:lstStyle/>
        <a:p>
          <a:r>
            <a:rPr lang="en-US"/>
            <a:t>ASTM Committee E-11 on Quality Control of Materials</a:t>
          </a:r>
        </a:p>
      </dgm:t>
    </dgm:pt>
    <dgm:pt modelId="{DC6AF52E-7721-400D-B15F-A4440996F335}" type="parTrans" cxnId="{4CA56DBB-F6D5-4A6B-BDF3-247438D44682}">
      <dgm:prSet/>
      <dgm:spPr/>
      <dgm:t>
        <a:bodyPr/>
        <a:lstStyle/>
        <a:p>
          <a:endParaRPr lang="en-US"/>
        </a:p>
      </dgm:t>
    </dgm:pt>
    <dgm:pt modelId="{AA0961DF-CE15-4C4B-9751-C1EFBEB1B64D}" type="sibTrans" cxnId="{4CA56DBB-F6D5-4A6B-BDF3-247438D44682}">
      <dgm:prSet/>
      <dgm:spPr/>
      <dgm:t>
        <a:bodyPr/>
        <a:lstStyle/>
        <a:p>
          <a:endParaRPr lang="en-US"/>
        </a:p>
      </dgm:t>
    </dgm:pt>
    <dgm:pt modelId="{D2D16BCE-17B8-4D0E-BC07-735CFD0E5E49}">
      <dgm:prSet/>
      <dgm:spPr/>
      <dgm:t>
        <a:bodyPr/>
        <a:lstStyle/>
        <a:p>
          <a:pPr>
            <a:defRPr b="1"/>
          </a:pPr>
          <a:r>
            <a:rPr lang="en-US"/>
            <a:t>1953</a:t>
          </a:r>
        </a:p>
      </dgm:t>
    </dgm:pt>
    <dgm:pt modelId="{083F24AA-0342-45B1-81B8-1AFBCF45B3FD}" type="parTrans" cxnId="{D2B2EDFA-8DE8-4C4F-8BC6-8A1C577957B6}">
      <dgm:prSet/>
      <dgm:spPr/>
      <dgm:t>
        <a:bodyPr/>
        <a:lstStyle/>
        <a:p>
          <a:endParaRPr lang="en-US"/>
        </a:p>
      </dgm:t>
    </dgm:pt>
    <dgm:pt modelId="{E9B15B58-EFC5-4DD3-AFD8-26DFC0EA885F}" type="sibTrans" cxnId="{D2B2EDFA-8DE8-4C4F-8BC6-8A1C577957B6}">
      <dgm:prSet/>
      <dgm:spPr/>
      <dgm:t>
        <a:bodyPr/>
        <a:lstStyle/>
        <a:p>
          <a:endParaRPr lang="en-US"/>
        </a:p>
      </dgm:t>
    </dgm:pt>
    <dgm:pt modelId="{964DDFAD-FAA9-4BD8-826B-CC6DB0748D53}">
      <dgm:prSet custT="1"/>
      <dgm:spPr/>
      <dgm:t>
        <a:bodyPr/>
        <a:lstStyle/>
        <a:p>
          <a:r>
            <a:rPr lang="en-US" sz="1600" dirty="0"/>
            <a:t>Joan Keen and Denys Page – Article with examples</a:t>
          </a:r>
        </a:p>
      </dgm:t>
    </dgm:pt>
    <dgm:pt modelId="{4C65F35A-BD3F-4BCC-A0C2-852082FF255A}" type="parTrans" cxnId="{69DDF5D9-384C-49BF-92CC-2D080F9A132C}">
      <dgm:prSet/>
      <dgm:spPr/>
      <dgm:t>
        <a:bodyPr/>
        <a:lstStyle/>
        <a:p>
          <a:endParaRPr lang="en-US"/>
        </a:p>
      </dgm:t>
    </dgm:pt>
    <dgm:pt modelId="{05C5B114-8C65-44EE-8C5F-C4E38A7E9096}" type="sibTrans" cxnId="{69DDF5D9-384C-49BF-92CC-2D080F9A132C}">
      <dgm:prSet/>
      <dgm:spPr/>
      <dgm:t>
        <a:bodyPr/>
        <a:lstStyle/>
        <a:p>
          <a:endParaRPr lang="en-US"/>
        </a:p>
      </dgm:t>
    </dgm:pt>
    <dgm:pt modelId="{6F852E43-0A2D-4C5B-81F2-40EE27E0ED6E}">
      <dgm:prSet/>
      <dgm:spPr/>
      <dgm:t>
        <a:bodyPr/>
        <a:lstStyle/>
        <a:p>
          <a:pPr>
            <a:defRPr b="1"/>
          </a:pPr>
          <a:r>
            <a:rPr lang="en-US"/>
            <a:t>1956</a:t>
          </a:r>
        </a:p>
      </dgm:t>
    </dgm:pt>
    <dgm:pt modelId="{32F1B914-7C76-4C0D-AEC8-2AC2A5B80BD4}" type="parTrans" cxnId="{E1868401-4842-4841-A303-A6D4606F943A}">
      <dgm:prSet/>
      <dgm:spPr/>
      <dgm:t>
        <a:bodyPr/>
        <a:lstStyle/>
        <a:p>
          <a:endParaRPr lang="en-US"/>
        </a:p>
      </dgm:t>
    </dgm:pt>
    <dgm:pt modelId="{C34DDAB4-08BC-475B-94CE-60CF9AE3C1DC}" type="sibTrans" cxnId="{E1868401-4842-4841-A303-A6D4606F943A}">
      <dgm:prSet/>
      <dgm:spPr/>
      <dgm:t>
        <a:bodyPr/>
        <a:lstStyle/>
        <a:p>
          <a:endParaRPr lang="en-US"/>
        </a:p>
      </dgm:t>
    </dgm:pt>
    <dgm:pt modelId="{0B0B0A32-278B-457E-8DA6-75C0E72A9A87}">
      <dgm:prSet/>
      <dgm:spPr/>
      <dgm:t>
        <a:bodyPr/>
        <a:lstStyle/>
        <a:p>
          <a:r>
            <a:rPr lang="en-US"/>
            <a:t>Western Electric Statistical Quality Control Handbook</a:t>
          </a:r>
        </a:p>
      </dgm:t>
    </dgm:pt>
    <dgm:pt modelId="{39572342-31E2-4AB2-9A9B-7103944DA80E}" type="parTrans" cxnId="{02B82AB8-CA9F-46A9-A358-42CB4B019318}">
      <dgm:prSet/>
      <dgm:spPr/>
      <dgm:t>
        <a:bodyPr/>
        <a:lstStyle/>
        <a:p>
          <a:endParaRPr lang="en-US"/>
        </a:p>
      </dgm:t>
    </dgm:pt>
    <dgm:pt modelId="{DDC372A9-C545-4BB5-AE77-14481197DE0B}" type="sibTrans" cxnId="{02B82AB8-CA9F-46A9-A358-42CB4B019318}">
      <dgm:prSet/>
      <dgm:spPr/>
      <dgm:t>
        <a:bodyPr/>
        <a:lstStyle/>
        <a:p>
          <a:endParaRPr lang="en-US"/>
        </a:p>
      </dgm:t>
    </dgm:pt>
    <dgm:pt modelId="{F5E94699-DAC1-4D38-AA21-305364A97A3F}">
      <dgm:prSet/>
      <dgm:spPr/>
      <dgm:t>
        <a:bodyPr/>
        <a:lstStyle/>
        <a:p>
          <a:pPr>
            <a:defRPr b="1"/>
          </a:pPr>
          <a:r>
            <a:rPr lang="en-US"/>
            <a:t>1986</a:t>
          </a:r>
        </a:p>
      </dgm:t>
    </dgm:pt>
    <dgm:pt modelId="{1C34783B-41AD-4B8E-B2F8-794C2C7D9EA3}" type="parTrans" cxnId="{D85A5CCD-B503-48A3-A106-BA09EBDAD289}">
      <dgm:prSet/>
      <dgm:spPr/>
      <dgm:t>
        <a:bodyPr/>
        <a:lstStyle/>
        <a:p>
          <a:endParaRPr lang="en-US"/>
        </a:p>
      </dgm:t>
    </dgm:pt>
    <dgm:pt modelId="{4F660722-0CC4-4AE4-A040-FADB76288A68}" type="sibTrans" cxnId="{D85A5CCD-B503-48A3-A106-BA09EBDAD289}">
      <dgm:prSet/>
      <dgm:spPr/>
      <dgm:t>
        <a:bodyPr/>
        <a:lstStyle/>
        <a:p>
          <a:endParaRPr lang="en-US"/>
        </a:p>
      </dgm:t>
    </dgm:pt>
    <dgm:pt modelId="{4C7606ED-7B58-42AF-88CE-AE640F9140BB}">
      <dgm:prSet custT="1"/>
      <dgm:spPr/>
      <dgm:t>
        <a:bodyPr/>
        <a:lstStyle/>
        <a:p>
          <a:r>
            <a:rPr lang="en-US" sz="1600" dirty="0"/>
            <a:t>D. Chambers and D. Wheeler - Understanding Statistical Process Control</a:t>
          </a:r>
        </a:p>
      </dgm:t>
    </dgm:pt>
    <dgm:pt modelId="{9FF5A1FB-3EDB-488D-9B6D-5308873ACFC6}" type="parTrans" cxnId="{A423B0F8-0EAF-4FF7-9A54-CF72540DD887}">
      <dgm:prSet/>
      <dgm:spPr/>
      <dgm:t>
        <a:bodyPr/>
        <a:lstStyle/>
        <a:p>
          <a:endParaRPr lang="en-US"/>
        </a:p>
      </dgm:t>
    </dgm:pt>
    <dgm:pt modelId="{CA077531-8718-44AD-A520-B0443B84B27B}" type="sibTrans" cxnId="{A423B0F8-0EAF-4FF7-9A54-CF72540DD887}">
      <dgm:prSet/>
      <dgm:spPr/>
      <dgm:t>
        <a:bodyPr/>
        <a:lstStyle/>
        <a:p>
          <a:endParaRPr lang="en-US"/>
        </a:p>
      </dgm:t>
    </dgm:pt>
    <dgm:pt modelId="{7825BD44-ECDA-47F3-8E7B-DC0868B8AFCB}">
      <dgm:prSet/>
      <dgm:spPr/>
      <dgm:t>
        <a:bodyPr/>
        <a:lstStyle/>
        <a:p>
          <a:pPr>
            <a:defRPr b="1"/>
          </a:pPr>
          <a:r>
            <a:rPr lang="en-US"/>
            <a:t>1993</a:t>
          </a:r>
        </a:p>
      </dgm:t>
    </dgm:pt>
    <dgm:pt modelId="{3666EE08-5BD6-453E-9C68-1ED4C5877A8E}" type="parTrans" cxnId="{E462AA78-92E9-4164-A070-7BA3C73DBD4A}">
      <dgm:prSet/>
      <dgm:spPr/>
      <dgm:t>
        <a:bodyPr/>
        <a:lstStyle/>
        <a:p>
          <a:endParaRPr lang="en-US"/>
        </a:p>
      </dgm:t>
    </dgm:pt>
    <dgm:pt modelId="{F59E4B0F-E50C-4BD7-93FB-333343FFD94B}" type="sibTrans" cxnId="{E462AA78-92E9-4164-A070-7BA3C73DBD4A}">
      <dgm:prSet/>
      <dgm:spPr/>
      <dgm:t>
        <a:bodyPr/>
        <a:lstStyle/>
        <a:p>
          <a:endParaRPr lang="en-US"/>
        </a:p>
      </dgm:t>
    </dgm:pt>
    <dgm:pt modelId="{FD1F8D4E-3472-43AE-8975-6CFD9DB082C4}">
      <dgm:prSet/>
      <dgm:spPr/>
      <dgm:t>
        <a:bodyPr/>
        <a:lstStyle/>
        <a:p>
          <a:r>
            <a:rPr lang="en-US"/>
            <a:t>D.Wheeler – Understanding Variation – the Key to Managing Chaos</a:t>
          </a:r>
        </a:p>
      </dgm:t>
    </dgm:pt>
    <dgm:pt modelId="{86B081E8-1F9C-4F67-B384-A70509082B4B}" type="parTrans" cxnId="{4F8C0B59-ADDF-4D3B-9179-8877C3564557}">
      <dgm:prSet/>
      <dgm:spPr/>
      <dgm:t>
        <a:bodyPr/>
        <a:lstStyle/>
        <a:p>
          <a:endParaRPr lang="en-US"/>
        </a:p>
      </dgm:t>
    </dgm:pt>
    <dgm:pt modelId="{7B16AD45-06E0-4E36-8536-558A2AFB68EC}" type="sibTrans" cxnId="{4F8C0B59-ADDF-4D3B-9179-8877C3564557}">
      <dgm:prSet/>
      <dgm:spPr/>
      <dgm:t>
        <a:bodyPr/>
        <a:lstStyle/>
        <a:p>
          <a:endParaRPr lang="en-US"/>
        </a:p>
      </dgm:t>
    </dgm:pt>
    <dgm:pt modelId="{C1E6695E-EA3D-45FC-9749-5C7BCA2B20A1}" type="pres">
      <dgm:prSet presAssocID="{7BC56F16-0ADF-45C1-9096-F5CCB7FA0769}" presName="root" presStyleCnt="0">
        <dgm:presLayoutVars>
          <dgm:chMax/>
          <dgm:chPref/>
          <dgm:animLvl val="lvl"/>
        </dgm:presLayoutVars>
      </dgm:prSet>
      <dgm:spPr/>
    </dgm:pt>
    <dgm:pt modelId="{A2A9D71B-E2F8-4C41-BB30-1EF67911D29D}" type="pres">
      <dgm:prSet presAssocID="{7BC56F16-0ADF-45C1-9096-F5CCB7FA0769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D840BFE1-A97A-48D0-BFED-D7B0ECA8AEBF}" type="pres">
      <dgm:prSet presAssocID="{7BC56F16-0ADF-45C1-9096-F5CCB7FA0769}" presName="nodes" presStyleCnt="0">
        <dgm:presLayoutVars>
          <dgm:chMax/>
          <dgm:chPref/>
          <dgm:animLvl val="lvl"/>
        </dgm:presLayoutVars>
      </dgm:prSet>
      <dgm:spPr/>
    </dgm:pt>
    <dgm:pt modelId="{CC1E57A4-5EE3-4362-8478-3C403E5B5394}" type="pres">
      <dgm:prSet presAssocID="{66FB0FF6-49F9-4072-B488-394A82E0BB68}" presName="composite" presStyleCnt="0"/>
      <dgm:spPr/>
    </dgm:pt>
    <dgm:pt modelId="{AD32E934-3DE5-4F0C-9E61-B5F6232F23B0}" type="pres">
      <dgm:prSet presAssocID="{66FB0FF6-49F9-4072-B488-394A82E0BB68}" presName="ConnectorPoint" presStyleLbl="lnNode1" presStyleIdx="0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B14F6F3B-1209-453D-A5E2-7704637E59D1}" type="pres">
      <dgm:prSet presAssocID="{66FB0FF6-49F9-4072-B488-394A82E0BB68}" presName="DropPinPlaceHolder" presStyleCnt="0"/>
      <dgm:spPr/>
    </dgm:pt>
    <dgm:pt modelId="{84CF06FA-1F99-428E-A723-F16BB52BD1F8}" type="pres">
      <dgm:prSet presAssocID="{66FB0FF6-49F9-4072-B488-394A82E0BB68}" presName="DropPin" presStyleLbl="alignNode1" presStyleIdx="0" presStyleCnt="7"/>
      <dgm:spPr/>
    </dgm:pt>
    <dgm:pt modelId="{5B2760CD-AFFD-4D66-8360-EBE5AEB7B152}" type="pres">
      <dgm:prSet presAssocID="{66FB0FF6-49F9-4072-B488-394A82E0BB68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801213B7-114C-4895-85CA-0E7FDDF56B69}" type="pres">
      <dgm:prSet presAssocID="{66FB0FF6-49F9-4072-B488-394A82E0BB68}" presName="L2TextContainer" presStyleLbl="revTx" presStyleIdx="0" presStyleCnt="14">
        <dgm:presLayoutVars>
          <dgm:bulletEnabled val="1"/>
        </dgm:presLayoutVars>
      </dgm:prSet>
      <dgm:spPr/>
    </dgm:pt>
    <dgm:pt modelId="{6D68F0C9-D37E-49F8-80F8-FB13F12FF78B}" type="pres">
      <dgm:prSet presAssocID="{66FB0FF6-49F9-4072-B488-394A82E0BB68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07A4CBAE-24C2-49DE-820E-C54B399A4178}" type="pres">
      <dgm:prSet presAssocID="{66FB0FF6-49F9-4072-B488-394A82E0BB68}" presName="ConnectLine" presStyleLbl="sibTrans1D1" presStyleIdx="0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9F93ADDB-7CA2-4535-AB9F-EA45E058AE08}" type="pres">
      <dgm:prSet presAssocID="{66FB0FF6-49F9-4072-B488-394A82E0BB68}" presName="EmptyPlaceHolder" presStyleCnt="0"/>
      <dgm:spPr/>
    </dgm:pt>
    <dgm:pt modelId="{5570D556-AEA5-44E1-9EB7-AB2B51552494}" type="pres">
      <dgm:prSet presAssocID="{E818A00B-12D7-44F6-A2F0-CD9D07FBA645}" presName="spaceBetweenRectangles" presStyleCnt="0"/>
      <dgm:spPr/>
    </dgm:pt>
    <dgm:pt modelId="{467FCB31-47A9-46AC-9F38-1104E29C820B}" type="pres">
      <dgm:prSet presAssocID="{C4F38EDF-B867-4E07-BA43-B9C3D6E50026}" presName="composite" presStyleCnt="0"/>
      <dgm:spPr/>
    </dgm:pt>
    <dgm:pt modelId="{180D3DE4-CF35-42DE-848F-4A42C67FBB15}" type="pres">
      <dgm:prSet presAssocID="{C4F38EDF-B867-4E07-BA43-B9C3D6E50026}" presName="ConnectorPoint" presStyleLbl="lnNode1" presStyleIdx="1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A71109E8-3804-4898-86F6-4B57A625957E}" type="pres">
      <dgm:prSet presAssocID="{C4F38EDF-B867-4E07-BA43-B9C3D6E50026}" presName="DropPinPlaceHolder" presStyleCnt="0"/>
      <dgm:spPr/>
    </dgm:pt>
    <dgm:pt modelId="{155A4F81-4E4E-4122-B46D-218B4318D12A}" type="pres">
      <dgm:prSet presAssocID="{C4F38EDF-B867-4E07-BA43-B9C3D6E50026}" presName="DropPin" presStyleLbl="alignNode1" presStyleIdx="1" presStyleCnt="7"/>
      <dgm:spPr/>
    </dgm:pt>
    <dgm:pt modelId="{5CF18F90-F22D-46E0-A34C-D0B53F25C3C5}" type="pres">
      <dgm:prSet presAssocID="{C4F38EDF-B867-4E07-BA43-B9C3D6E50026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67DDE09E-5045-4332-8704-16D80ADF4F2B}" type="pres">
      <dgm:prSet presAssocID="{C4F38EDF-B867-4E07-BA43-B9C3D6E50026}" presName="L2TextContainer" presStyleLbl="revTx" presStyleIdx="2" presStyleCnt="14">
        <dgm:presLayoutVars>
          <dgm:bulletEnabled val="1"/>
        </dgm:presLayoutVars>
      </dgm:prSet>
      <dgm:spPr/>
    </dgm:pt>
    <dgm:pt modelId="{02DC41CC-9B95-427E-AAE0-43DF6C1CA267}" type="pres">
      <dgm:prSet presAssocID="{C4F38EDF-B867-4E07-BA43-B9C3D6E50026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37365CF7-5556-4315-8903-220123271AD5}" type="pres">
      <dgm:prSet presAssocID="{C4F38EDF-B867-4E07-BA43-B9C3D6E50026}" presName="ConnectLine" presStyleLbl="sibTrans1D1" presStyleIdx="1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4D8B9BFE-5CF5-4819-AE95-87C1E37DDAFF}" type="pres">
      <dgm:prSet presAssocID="{C4F38EDF-B867-4E07-BA43-B9C3D6E50026}" presName="EmptyPlaceHolder" presStyleCnt="0"/>
      <dgm:spPr/>
    </dgm:pt>
    <dgm:pt modelId="{B1301244-D04B-48CA-BE3C-8AE8E46FD840}" type="pres">
      <dgm:prSet presAssocID="{74D26D78-CCD4-4117-BAB1-6CE9550D8967}" presName="spaceBetweenRectangles" presStyleCnt="0"/>
      <dgm:spPr/>
    </dgm:pt>
    <dgm:pt modelId="{50199749-44FF-48F5-86E0-B6795B11F55B}" type="pres">
      <dgm:prSet presAssocID="{E754DDA3-D4A9-41EF-A5E8-B3D61FC8AED8}" presName="composite" presStyleCnt="0"/>
      <dgm:spPr/>
    </dgm:pt>
    <dgm:pt modelId="{53920DBD-323C-4E82-8F98-6F72E55E1B59}" type="pres">
      <dgm:prSet presAssocID="{E754DDA3-D4A9-41EF-A5E8-B3D61FC8AED8}" presName="ConnectorPoint" presStyleLbl="lnNode1" presStyleIdx="2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CA6A0611-F409-4CC4-98DB-5464146B4336}" type="pres">
      <dgm:prSet presAssocID="{E754DDA3-D4A9-41EF-A5E8-B3D61FC8AED8}" presName="DropPinPlaceHolder" presStyleCnt="0"/>
      <dgm:spPr/>
    </dgm:pt>
    <dgm:pt modelId="{553EF758-1FDE-4091-A93B-73EFD581A429}" type="pres">
      <dgm:prSet presAssocID="{E754DDA3-D4A9-41EF-A5E8-B3D61FC8AED8}" presName="DropPin" presStyleLbl="alignNode1" presStyleIdx="2" presStyleCnt="7"/>
      <dgm:spPr/>
    </dgm:pt>
    <dgm:pt modelId="{7CF6ACCD-EB8A-4F5C-833F-9A98D0712915}" type="pres">
      <dgm:prSet presAssocID="{E754DDA3-D4A9-41EF-A5E8-B3D61FC8AED8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94C02279-A600-4AF1-AF25-7FBFC510D8A1}" type="pres">
      <dgm:prSet presAssocID="{E754DDA3-D4A9-41EF-A5E8-B3D61FC8AED8}" presName="L2TextContainer" presStyleLbl="revTx" presStyleIdx="4" presStyleCnt="14">
        <dgm:presLayoutVars>
          <dgm:bulletEnabled val="1"/>
        </dgm:presLayoutVars>
      </dgm:prSet>
      <dgm:spPr/>
    </dgm:pt>
    <dgm:pt modelId="{3AFF1A2B-12DA-472C-B9ED-2E7EABCDF171}" type="pres">
      <dgm:prSet presAssocID="{E754DDA3-D4A9-41EF-A5E8-B3D61FC8AED8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5EB074E1-D4DB-4E5F-876E-D8F9F92E4790}" type="pres">
      <dgm:prSet presAssocID="{E754DDA3-D4A9-41EF-A5E8-B3D61FC8AED8}" presName="ConnectLine" presStyleLbl="sibTrans1D1" presStyleIdx="2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C1E0639E-C46A-41C8-8E96-4800CACCC705}" type="pres">
      <dgm:prSet presAssocID="{E754DDA3-D4A9-41EF-A5E8-B3D61FC8AED8}" presName="EmptyPlaceHolder" presStyleCnt="0"/>
      <dgm:spPr/>
    </dgm:pt>
    <dgm:pt modelId="{512700B4-09F2-4C55-96CC-A92D6A7E6C98}" type="pres">
      <dgm:prSet presAssocID="{8B810312-619D-4E40-B6B0-3B533FB3499F}" presName="spaceBetweenRectangles" presStyleCnt="0"/>
      <dgm:spPr/>
    </dgm:pt>
    <dgm:pt modelId="{23F6C1AC-52B3-418A-B273-4E0472E58BE1}" type="pres">
      <dgm:prSet presAssocID="{D2D16BCE-17B8-4D0E-BC07-735CFD0E5E49}" presName="composite" presStyleCnt="0"/>
      <dgm:spPr/>
    </dgm:pt>
    <dgm:pt modelId="{CBC8C626-FF83-48B0-A11E-A9A638B3F2E4}" type="pres">
      <dgm:prSet presAssocID="{D2D16BCE-17B8-4D0E-BC07-735CFD0E5E49}" presName="ConnectorPoint" presStyleLbl="lnNode1" presStyleIdx="3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A3E4896E-29DA-4CF3-A149-8C5A59278651}" type="pres">
      <dgm:prSet presAssocID="{D2D16BCE-17B8-4D0E-BC07-735CFD0E5E49}" presName="DropPinPlaceHolder" presStyleCnt="0"/>
      <dgm:spPr/>
    </dgm:pt>
    <dgm:pt modelId="{E18DCB22-77B9-4A9C-B1FD-5297B30D6520}" type="pres">
      <dgm:prSet presAssocID="{D2D16BCE-17B8-4D0E-BC07-735CFD0E5E49}" presName="DropPin" presStyleLbl="alignNode1" presStyleIdx="3" presStyleCnt="7"/>
      <dgm:spPr/>
    </dgm:pt>
    <dgm:pt modelId="{AB086C2C-DAE6-47BE-88DC-7551F797E53A}" type="pres">
      <dgm:prSet presAssocID="{D2D16BCE-17B8-4D0E-BC07-735CFD0E5E49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D0DBB6B0-9C0A-4605-AD9D-3F513539DA81}" type="pres">
      <dgm:prSet presAssocID="{D2D16BCE-17B8-4D0E-BC07-735CFD0E5E49}" presName="L2TextContainer" presStyleLbl="revTx" presStyleIdx="6" presStyleCnt="14">
        <dgm:presLayoutVars>
          <dgm:bulletEnabled val="1"/>
        </dgm:presLayoutVars>
      </dgm:prSet>
      <dgm:spPr/>
    </dgm:pt>
    <dgm:pt modelId="{2F0C854D-FC41-465B-9451-5377E97D1D74}" type="pres">
      <dgm:prSet presAssocID="{D2D16BCE-17B8-4D0E-BC07-735CFD0E5E49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7A5DBFCE-0680-4CB6-826E-15229E953E56}" type="pres">
      <dgm:prSet presAssocID="{D2D16BCE-17B8-4D0E-BC07-735CFD0E5E49}" presName="ConnectLine" presStyleLbl="sibTrans1D1" presStyleIdx="3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15C87ABE-FDFC-4B6D-AF8F-7CC53BCCA705}" type="pres">
      <dgm:prSet presAssocID="{D2D16BCE-17B8-4D0E-BC07-735CFD0E5E49}" presName="EmptyPlaceHolder" presStyleCnt="0"/>
      <dgm:spPr/>
    </dgm:pt>
    <dgm:pt modelId="{932FDC2F-7081-4D2F-848A-CF4321BDA979}" type="pres">
      <dgm:prSet presAssocID="{E9B15B58-EFC5-4DD3-AFD8-26DFC0EA885F}" presName="spaceBetweenRectangles" presStyleCnt="0"/>
      <dgm:spPr/>
    </dgm:pt>
    <dgm:pt modelId="{5547C88D-02AF-46B1-8BDC-D7F9C8996440}" type="pres">
      <dgm:prSet presAssocID="{6F852E43-0A2D-4C5B-81F2-40EE27E0ED6E}" presName="composite" presStyleCnt="0"/>
      <dgm:spPr/>
    </dgm:pt>
    <dgm:pt modelId="{29E2F118-0FE8-40A3-B7EE-CB4C0D868869}" type="pres">
      <dgm:prSet presAssocID="{6F852E43-0A2D-4C5B-81F2-40EE27E0ED6E}" presName="ConnectorPoint" presStyleLbl="lnNode1" presStyleIdx="4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D49588EF-1680-485F-BB86-9F96F02AF1C1}" type="pres">
      <dgm:prSet presAssocID="{6F852E43-0A2D-4C5B-81F2-40EE27E0ED6E}" presName="DropPinPlaceHolder" presStyleCnt="0"/>
      <dgm:spPr/>
    </dgm:pt>
    <dgm:pt modelId="{D94538E2-5E48-415D-A30E-B0D64E78A4FA}" type="pres">
      <dgm:prSet presAssocID="{6F852E43-0A2D-4C5B-81F2-40EE27E0ED6E}" presName="DropPin" presStyleLbl="alignNode1" presStyleIdx="4" presStyleCnt="7"/>
      <dgm:spPr/>
    </dgm:pt>
    <dgm:pt modelId="{46BB9B96-6E33-4456-8B77-F381EF54D784}" type="pres">
      <dgm:prSet presAssocID="{6F852E43-0A2D-4C5B-81F2-40EE27E0ED6E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43CBAA36-71E4-43E4-8175-67481C0D94CD}" type="pres">
      <dgm:prSet presAssocID="{6F852E43-0A2D-4C5B-81F2-40EE27E0ED6E}" presName="L2TextContainer" presStyleLbl="revTx" presStyleIdx="8" presStyleCnt="14">
        <dgm:presLayoutVars>
          <dgm:bulletEnabled val="1"/>
        </dgm:presLayoutVars>
      </dgm:prSet>
      <dgm:spPr/>
    </dgm:pt>
    <dgm:pt modelId="{C90FF054-DFFF-451E-AC4A-CA4A2D43C39E}" type="pres">
      <dgm:prSet presAssocID="{6F852E43-0A2D-4C5B-81F2-40EE27E0ED6E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96D5FCBD-4CD7-4249-A030-2E8800175EE7}" type="pres">
      <dgm:prSet presAssocID="{6F852E43-0A2D-4C5B-81F2-40EE27E0ED6E}" presName="ConnectLine" presStyleLbl="sibTrans1D1" presStyleIdx="4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A84FF701-16FB-465D-AA3F-199F81BDEF4D}" type="pres">
      <dgm:prSet presAssocID="{6F852E43-0A2D-4C5B-81F2-40EE27E0ED6E}" presName="EmptyPlaceHolder" presStyleCnt="0"/>
      <dgm:spPr/>
    </dgm:pt>
    <dgm:pt modelId="{70E86662-D19D-490A-92DE-6234148D92AB}" type="pres">
      <dgm:prSet presAssocID="{C34DDAB4-08BC-475B-94CE-60CF9AE3C1DC}" presName="spaceBetweenRectangles" presStyleCnt="0"/>
      <dgm:spPr/>
    </dgm:pt>
    <dgm:pt modelId="{B03AEA61-EA01-4A7C-8DA5-B2812F82C8B2}" type="pres">
      <dgm:prSet presAssocID="{F5E94699-DAC1-4D38-AA21-305364A97A3F}" presName="composite" presStyleCnt="0"/>
      <dgm:spPr/>
    </dgm:pt>
    <dgm:pt modelId="{FB2F1FFB-82A0-47C2-9CB6-91CDFB819CD3}" type="pres">
      <dgm:prSet presAssocID="{F5E94699-DAC1-4D38-AA21-305364A97A3F}" presName="ConnectorPoint" presStyleLbl="lnNode1" presStyleIdx="5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3389F6C8-5CBC-4F6E-9A8E-D4B39637E734}" type="pres">
      <dgm:prSet presAssocID="{F5E94699-DAC1-4D38-AA21-305364A97A3F}" presName="DropPinPlaceHolder" presStyleCnt="0"/>
      <dgm:spPr/>
    </dgm:pt>
    <dgm:pt modelId="{B76B5933-EB63-4BD0-923B-0ED719484620}" type="pres">
      <dgm:prSet presAssocID="{F5E94699-DAC1-4D38-AA21-305364A97A3F}" presName="DropPin" presStyleLbl="alignNode1" presStyleIdx="5" presStyleCnt="7"/>
      <dgm:spPr/>
    </dgm:pt>
    <dgm:pt modelId="{59680E4A-71FA-42DD-BCFC-191561C59D12}" type="pres">
      <dgm:prSet presAssocID="{F5E94699-DAC1-4D38-AA21-305364A97A3F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062D97CE-95BB-4E10-A4FF-CA578F59FE10}" type="pres">
      <dgm:prSet presAssocID="{F5E94699-DAC1-4D38-AA21-305364A97A3F}" presName="L2TextContainer" presStyleLbl="revTx" presStyleIdx="10" presStyleCnt="14">
        <dgm:presLayoutVars>
          <dgm:bulletEnabled val="1"/>
        </dgm:presLayoutVars>
      </dgm:prSet>
      <dgm:spPr/>
    </dgm:pt>
    <dgm:pt modelId="{7B0466A5-4A66-43C9-A1FB-1BA7F06A8DE8}" type="pres">
      <dgm:prSet presAssocID="{F5E94699-DAC1-4D38-AA21-305364A97A3F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BB98618F-F3A6-414B-BF93-39DEBC06620B}" type="pres">
      <dgm:prSet presAssocID="{F5E94699-DAC1-4D38-AA21-305364A97A3F}" presName="ConnectLine" presStyleLbl="sibTrans1D1" presStyleIdx="5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6EDA03B3-D1CE-41AE-A7FB-707A027E26C1}" type="pres">
      <dgm:prSet presAssocID="{F5E94699-DAC1-4D38-AA21-305364A97A3F}" presName="EmptyPlaceHolder" presStyleCnt="0"/>
      <dgm:spPr/>
    </dgm:pt>
    <dgm:pt modelId="{F681A270-922E-408A-8DF7-9AB04C9CFB29}" type="pres">
      <dgm:prSet presAssocID="{4F660722-0CC4-4AE4-A040-FADB76288A68}" presName="spaceBetweenRectangles" presStyleCnt="0"/>
      <dgm:spPr/>
    </dgm:pt>
    <dgm:pt modelId="{92EA95AE-3B52-4A2E-AEB3-1DB962B5DA56}" type="pres">
      <dgm:prSet presAssocID="{7825BD44-ECDA-47F3-8E7B-DC0868B8AFCB}" presName="composite" presStyleCnt="0"/>
      <dgm:spPr/>
    </dgm:pt>
    <dgm:pt modelId="{DF7E2B4E-E5AD-4B7E-8C64-E338E5501DC4}" type="pres">
      <dgm:prSet presAssocID="{7825BD44-ECDA-47F3-8E7B-DC0868B8AFCB}" presName="ConnectorPoint" presStyleLbl="lnNode1" presStyleIdx="6" presStyleCnt="7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682D18B1-D3E7-410B-8A06-2267785B462B}" type="pres">
      <dgm:prSet presAssocID="{7825BD44-ECDA-47F3-8E7B-DC0868B8AFCB}" presName="DropPinPlaceHolder" presStyleCnt="0"/>
      <dgm:spPr/>
    </dgm:pt>
    <dgm:pt modelId="{689882D0-7A97-49CD-B1BD-9B826392DB62}" type="pres">
      <dgm:prSet presAssocID="{7825BD44-ECDA-47F3-8E7B-DC0868B8AFCB}" presName="DropPin" presStyleLbl="alignNode1" presStyleIdx="6" presStyleCnt="7"/>
      <dgm:spPr/>
    </dgm:pt>
    <dgm:pt modelId="{323760C8-9F36-455A-AC59-B2B54B57FD67}" type="pres">
      <dgm:prSet presAssocID="{7825BD44-ECDA-47F3-8E7B-DC0868B8AFCB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gm:spPr>
    </dgm:pt>
    <dgm:pt modelId="{A2C8F8D9-5173-4E07-84C1-36ED55FDE014}" type="pres">
      <dgm:prSet presAssocID="{7825BD44-ECDA-47F3-8E7B-DC0868B8AFCB}" presName="L2TextContainer" presStyleLbl="revTx" presStyleIdx="12" presStyleCnt="14">
        <dgm:presLayoutVars>
          <dgm:bulletEnabled val="1"/>
        </dgm:presLayoutVars>
      </dgm:prSet>
      <dgm:spPr/>
    </dgm:pt>
    <dgm:pt modelId="{C577D3B3-22A1-4816-8F75-418763DC6602}" type="pres">
      <dgm:prSet presAssocID="{7825BD44-ECDA-47F3-8E7B-DC0868B8AFCB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98C6C4EA-A04D-4AF1-BC7F-17D98E49833A}" type="pres">
      <dgm:prSet presAssocID="{7825BD44-ECDA-47F3-8E7B-DC0868B8AFCB}" presName="ConnectLine" presStyleLbl="sibTrans1D1" presStyleIdx="6" presStyleCnt="7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4028F09F-5161-4FB2-9C01-FC69FFAC629E}" type="pres">
      <dgm:prSet presAssocID="{7825BD44-ECDA-47F3-8E7B-DC0868B8AFCB}" presName="EmptyPlaceHolder" presStyleCnt="0"/>
      <dgm:spPr/>
    </dgm:pt>
  </dgm:ptLst>
  <dgm:cxnLst>
    <dgm:cxn modelId="{E1868401-4842-4841-A303-A6D4606F943A}" srcId="{7BC56F16-0ADF-45C1-9096-F5CCB7FA0769}" destId="{6F852E43-0A2D-4C5B-81F2-40EE27E0ED6E}" srcOrd="4" destOrd="0" parTransId="{32F1B914-7C76-4C0D-AEC8-2AC2A5B80BD4}" sibTransId="{C34DDAB4-08BC-475B-94CE-60CF9AE3C1DC}"/>
    <dgm:cxn modelId="{7FBFE517-A2AF-4281-ACEA-A65E7A722ACF}" type="presOf" srcId="{C4F38EDF-B867-4E07-BA43-B9C3D6E50026}" destId="{02DC41CC-9B95-427E-AAE0-43DF6C1CA267}" srcOrd="0" destOrd="0" presId="urn:microsoft.com/office/officeart/2017/3/layout/DropPinTimeline"/>
    <dgm:cxn modelId="{0AFCC426-C54C-43E4-99AB-769B3E69A090}" type="presOf" srcId="{6F852E43-0A2D-4C5B-81F2-40EE27E0ED6E}" destId="{C90FF054-DFFF-451E-AC4A-CA4A2D43C39E}" srcOrd="0" destOrd="0" presId="urn:microsoft.com/office/officeart/2017/3/layout/DropPinTimeline"/>
    <dgm:cxn modelId="{86BFED26-51B7-4D49-A9D4-72EF28737495}" type="presOf" srcId="{D2D16BCE-17B8-4D0E-BC07-735CFD0E5E49}" destId="{2F0C854D-FC41-465B-9451-5377E97D1D74}" srcOrd="0" destOrd="0" presId="urn:microsoft.com/office/officeart/2017/3/layout/DropPinTimeline"/>
    <dgm:cxn modelId="{9CDC9D32-B3B2-41A2-8B43-784A31BBD2F6}" srcId="{C4F38EDF-B867-4E07-BA43-B9C3D6E50026}" destId="{66366A00-AB7C-473C-B9A5-EAC68EE3A47A}" srcOrd="0" destOrd="0" parTransId="{D37AFEC8-F161-4B1A-8EF7-921D2CF19198}" sibTransId="{E3272AF5-2103-4888-AEE4-3753A3732163}"/>
    <dgm:cxn modelId="{86A06234-082E-47EA-ACE3-F2F26BAE0F6F}" type="presOf" srcId="{4C7606ED-7B58-42AF-88CE-AE640F9140BB}" destId="{062D97CE-95BB-4E10-A4FF-CA578F59FE10}" srcOrd="0" destOrd="0" presId="urn:microsoft.com/office/officeart/2017/3/layout/DropPinTimeline"/>
    <dgm:cxn modelId="{2F51315B-2E72-44FD-AC3E-C0BC144E10C5}" type="presOf" srcId="{FD1F8D4E-3472-43AE-8975-6CFD9DB082C4}" destId="{A2C8F8D9-5173-4E07-84C1-36ED55FDE014}" srcOrd="0" destOrd="0" presId="urn:microsoft.com/office/officeart/2017/3/layout/DropPinTimeline"/>
    <dgm:cxn modelId="{28186245-752C-4837-A44B-807A85C174BE}" type="presOf" srcId="{134802D8-2358-4F7C-A4D3-17F5FF185827}" destId="{801213B7-114C-4895-85CA-0E7FDDF56B69}" srcOrd="0" destOrd="0" presId="urn:microsoft.com/office/officeart/2017/3/layout/DropPinTimeline"/>
    <dgm:cxn modelId="{3D4CA350-49E5-4268-B08C-DF111DB7DBF3}" srcId="{7BC56F16-0ADF-45C1-9096-F5CCB7FA0769}" destId="{C4F38EDF-B867-4E07-BA43-B9C3D6E50026}" srcOrd="1" destOrd="0" parTransId="{D232FE59-011E-4F69-B125-FCD54615E0EA}" sibTransId="{74D26D78-CCD4-4117-BAB1-6CE9550D8967}"/>
    <dgm:cxn modelId="{7F5B1B78-31B4-4AA1-8C7B-78B7BD4CC154}" srcId="{7BC56F16-0ADF-45C1-9096-F5CCB7FA0769}" destId="{66FB0FF6-49F9-4072-B488-394A82E0BB68}" srcOrd="0" destOrd="0" parTransId="{429E2C13-98CE-4B73-864E-EB15B3271994}" sibTransId="{E818A00B-12D7-44F6-A2F0-CD9D07FBA645}"/>
    <dgm:cxn modelId="{E462AA78-92E9-4164-A070-7BA3C73DBD4A}" srcId="{7BC56F16-0ADF-45C1-9096-F5CCB7FA0769}" destId="{7825BD44-ECDA-47F3-8E7B-DC0868B8AFCB}" srcOrd="6" destOrd="0" parTransId="{3666EE08-5BD6-453E-9C68-1ED4C5877A8E}" sibTransId="{F59E4B0F-E50C-4BD7-93FB-333343FFD94B}"/>
    <dgm:cxn modelId="{4F8C0B59-ADDF-4D3B-9179-8877C3564557}" srcId="{7825BD44-ECDA-47F3-8E7B-DC0868B8AFCB}" destId="{FD1F8D4E-3472-43AE-8975-6CFD9DB082C4}" srcOrd="0" destOrd="0" parTransId="{86B081E8-1F9C-4F67-B384-A70509082B4B}" sibTransId="{7B16AD45-06E0-4E36-8536-558A2AFB68EC}"/>
    <dgm:cxn modelId="{5636057E-9CF0-4943-AB47-E6253B919DD3}" type="presOf" srcId="{7BC56F16-0ADF-45C1-9096-F5CCB7FA0769}" destId="{C1E6695E-EA3D-45FC-9749-5C7BCA2B20A1}" srcOrd="0" destOrd="0" presId="urn:microsoft.com/office/officeart/2017/3/layout/DropPinTimeline"/>
    <dgm:cxn modelId="{53B1818B-1283-4E44-88E6-97CE8064BAA0}" type="presOf" srcId="{964DDFAD-FAA9-4BD8-826B-CC6DB0748D53}" destId="{D0DBB6B0-9C0A-4605-AD9D-3F513539DA81}" srcOrd="0" destOrd="0" presId="urn:microsoft.com/office/officeart/2017/3/layout/DropPinTimeline"/>
    <dgm:cxn modelId="{70B800A5-389A-4FCF-9730-49750CAAA8DE}" type="presOf" srcId="{E754DDA3-D4A9-41EF-A5E8-B3D61FC8AED8}" destId="{3AFF1A2B-12DA-472C-B9ED-2E7EABCDF171}" srcOrd="0" destOrd="0" presId="urn:microsoft.com/office/officeart/2017/3/layout/DropPinTimeline"/>
    <dgm:cxn modelId="{02B82AB8-CA9F-46A9-A358-42CB4B019318}" srcId="{6F852E43-0A2D-4C5B-81F2-40EE27E0ED6E}" destId="{0B0B0A32-278B-457E-8DA6-75C0E72A9A87}" srcOrd="0" destOrd="0" parTransId="{39572342-31E2-4AB2-9A9B-7103944DA80E}" sibTransId="{DDC372A9-C545-4BB5-AE77-14481197DE0B}"/>
    <dgm:cxn modelId="{4CA56DBB-F6D5-4A6B-BDF3-247438D44682}" srcId="{E754DDA3-D4A9-41EF-A5E8-B3D61FC8AED8}" destId="{D826275E-F11A-48E7-8D6F-901063D7CE0C}" srcOrd="0" destOrd="0" parTransId="{DC6AF52E-7721-400D-B15F-A4440996F335}" sibTransId="{AA0961DF-CE15-4C4B-9751-C1EFBEB1B64D}"/>
    <dgm:cxn modelId="{65C210BC-865D-457A-8F92-4CE2995D2527}" type="presOf" srcId="{D826275E-F11A-48E7-8D6F-901063D7CE0C}" destId="{94C02279-A600-4AF1-AF25-7FBFC510D8A1}" srcOrd="0" destOrd="0" presId="urn:microsoft.com/office/officeart/2017/3/layout/DropPinTimeline"/>
    <dgm:cxn modelId="{791A47BE-13D7-4AAD-8980-F6E53E47DDED}" srcId="{7BC56F16-0ADF-45C1-9096-F5CCB7FA0769}" destId="{E754DDA3-D4A9-41EF-A5E8-B3D61FC8AED8}" srcOrd="2" destOrd="0" parTransId="{C359E63E-8DBF-4E64-82FC-F2817917EEAB}" sibTransId="{8B810312-619D-4E40-B6B0-3B533FB3499F}"/>
    <dgm:cxn modelId="{A6A3D8BF-DA9A-4681-A0FB-BA074A77FECB}" type="presOf" srcId="{7825BD44-ECDA-47F3-8E7B-DC0868B8AFCB}" destId="{C577D3B3-22A1-4816-8F75-418763DC6602}" srcOrd="0" destOrd="0" presId="urn:microsoft.com/office/officeart/2017/3/layout/DropPinTimeline"/>
    <dgm:cxn modelId="{2FE43CCA-B5ED-4CA8-89E7-D8C920C3EE9F}" type="presOf" srcId="{66366A00-AB7C-473C-B9A5-EAC68EE3A47A}" destId="{67DDE09E-5045-4332-8704-16D80ADF4F2B}" srcOrd="0" destOrd="0" presId="urn:microsoft.com/office/officeart/2017/3/layout/DropPinTimeline"/>
    <dgm:cxn modelId="{D85A5CCD-B503-48A3-A106-BA09EBDAD289}" srcId="{7BC56F16-0ADF-45C1-9096-F5CCB7FA0769}" destId="{F5E94699-DAC1-4D38-AA21-305364A97A3F}" srcOrd="5" destOrd="0" parTransId="{1C34783B-41AD-4B8E-B2F8-794C2C7D9EA3}" sibTransId="{4F660722-0CC4-4AE4-A040-FADB76288A68}"/>
    <dgm:cxn modelId="{69DDF5D9-384C-49BF-92CC-2D080F9A132C}" srcId="{D2D16BCE-17B8-4D0E-BC07-735CFD0E5E49}" destId="{964DDFAD-FAA9-4BD8-826B-CC6DB0748D53}" srcOrd="0" destOrd="0" parTransId="{4C65F35A-BD3F-4BCC-A0C2-852082FF255A}" sibTransId="{05C5B114-8C65-44EE-8C5F-C4E38A7E9096}"/>
    <dgm:cxn modelId="{54DC3BEB-DC0D-42B2-AB86-3C1B0A0D6572}" type="presOf" srcId="{0B0B0A32-278B-457E-8DA6-75C0E72A9A87}" destId="{43CBAA36-71E4-43E4-8175-67481C0D94CD}" srcOrd="0" destOrd="0" presId="urn:microsoft.com/office/officeart/2017/3/layout/DropPinTimeline"/>
    <dgm:cxn modelId="{15081BF5-25AD-4B89-9C85-514523987B83}" type="presOf" srcId="{F5E94699-DAC1-4D38-AA21-305364A97A3F}" destId="{7B0466A5-4A66-43C9-A1FB-1BA7F06A8DE8}" srcOrd="0" destOrd="0" presId="urn:microsoft.com/office/officeart/2017/3/layout/DropPinTimeline"/>
    <dgm:cxn modelId="{FA98F2F5-5C00-41E4-9B90-A7258624935A}" srcId="{66FB0FF6-49F9-4072-B488-394A82E0BB68}" destId="{134802D8-2358-4F7C-A4D3-17F5FF185827}" srcOrd="0" destOrd="0" parTransId="{AC063DE1-688A-418A-957F-14C1A0BC9E52}" sibTransId="{8DAA5BA1-086E-487E-8E49-8697D6B9FAA1}"/>
    <dgm:cxn modelId="{C947DEF6-7E62-4493-927C-E88A8B21A492}" type="presOf" srcId="{66FB0FF6-49F9-4072-B488-394A82E0BB68}" destId="{6D68F0C9-D37E-49F8-80F8-FB13F12FF78B}" srcOrd="0" destOrd="0" presId="urn:microsoft.com/office/officeart/2017/3/layout/DropPinTimeline"/>
    <dgm:cxn modelId="{A423B0F8-0EAF-4FF7-9A54-CF72540DD887}" srcId="{F5E94699-DAC1-4D38-AA21-305364A97A3F}" destId="{4C7606ED-7B58-42AF-88CE-AE640F9140BB}" srcOrd="0" destOrd="0" parTransId="{9FF5A1FB-3EDB-488D-9B6D-5308873ACFC6}" sibTransId="{CA077531-8718-44AD-A520-B0443B84B27B}"/>
    <dgm:cxn modelId="{D2B2EDFA-8DE8-4C4F-8BC6-8A1C577957B6}" srcId="{7BC56F16-0ADF-45C1-9096-F5CCB7FA0769}" destId="{D2D16BCE-17B8-4D0E-BC07-735CFD0E5E49}" srcOrd="3" destOrd="0" parTransId="{083F24AA-0342-45B1-81B8-1AFBCF45B3FD}" sibTransId="{E9B15B58-EFC5-4DD3-AFD8-26DFC0EA885F}"/>
    <dgm:cxn modelId="{2C883727-08F6-4C1C-B614-74A8890EE74F}" type="presParOf" srcId="{C1E6695E-EA3D-45FC-9749-5C7BCA2B20A1}" destId="{A2A9D71B-E2F8-4C41-BB30-1EF67911D29D}" srcOrd="0" destOrd="0" presId="urn:microsoft.com/office/officeart/2017/3/layout/DropPinTimeline"/>
    <dgm:cxn modelId="{1F5CF3F5-7F28-4047-8919-014A0130793B}" type="presParOf" srcId="{C1E6695E-EA3D-45FC-9749-5C7BCA2B20A1}" destId="{D840BFE1-A97A-48D0-BFED-D7B0ECA8AEBF}" srcOrd="1" destOrd="0" presId="urn:microsoft.com/office/officeart/2017/3/layout/DropPinTimeline"/>
    <dgm:cxn modelId="{9712F215-C586-4860-8EF6-E844CF16A79C}" type="presParOf" srcId="{D840BFE1-A97A-48D0-BFED-D7B0ECA8AEBF}" destId="{CC1E57A4-5EE3-4362-8478-3C403E5B5394}" srcOrd="0" destOrd="0" presId="urn:microsoft.com/office/officeart/2017/3/layout/DropPinTimeline"/>
    <dgm:cxn modelId="{FF33F2E9-B2F9-498A-B98F-7A5E95E95FBE}" type="presParOf" srcId="{CC1E57A4-5EE3-4362-8478-3C403E5B5394}" destId="{AD32E934-3DE5-4F0C-9E61-B5F6232F23B0}" srcOrd="0" destOrd="0" presId="urn:microsoft.com/office/officeart/2017/3/layout/DropPinTimeline"/>
    <dgm:cxn modelId="{58849E46-7832-4904-9FA9-18543F63DD0F}" type="presParOf" srcId="{CC1E57A4-5EE3-4362-8478-3C403E5B5394}" destId="{B14F6F3B-1209-453D-A5E2-7704637E59D1}" srcOrd="1" destOrd="0" presId="urn:microsoft.com/office/officeart/2017/3/layout/DropPinTimeline"/>
    <dgm:cxn modelId="{432E8CEA-F90A-4EA6-8DFF-F8ED294535DC}" type="presParOf" srcId="{B14F6F3B-1209-453D-A5E2-7704637E59D1}" destId="{84CF06FA-1F99-428E-A723-F16BB52BD1F8}" srcOrd="0" destOrd="0" presId="urn:microsoft.com/office/officeart/2017/3/layout/DropPinTimeline"/>
    <dgm:cxn modelId="{8E2CFD98-040E-4719-A68B-4A87B37CCFD1}" type="presParOf" srcId="{B14F6F3B-1209-453D-A5E2-7704637E59D1}" destId="{5B2760CD-AFFD-4D66-8360-EBE5AEB7B152}" srcOrd="1" destOrd="0" presId="urn:microsoft.com/office/officeart/2017/3/layout/DropPinTimeline"/>
    <dgm:cxn modelId="{7A2A74BE-0382-4F38-980C-420E866EF83A}" type="presParOf" srcId="{CC1E57A4-5EE3-4362-8478-3C403E5B5394}" destId="{801213B7-114C-4895-85CA-0E7FDDF56B69}" srcOrd="2" destOrd="0" presId="urn:microsoft.com/office/officeart/2017/3/layout/DropPinTimeline"/>
    <dgm:cxn modelId="{11D9F6D1-39DE-4916-A99A-82EF41900460}" type="presParOf" srcId="{CC1E57A4-5EE3-4362-8478-3C403E5B5394}" destId="{6D68F0C9-D37E-49F8-80F8-FB13F12FF78B}" srcOrd="3" destOrd="0" presId="urn:microsoft.com/office/officeart/2017/3/layout/DropPinTimeline"/>
    <dgm:cxn modelId="{DA62798C-AD33-4702-9DD4-D08C16C00835}" type="presParOf" srcId="{CC1E57A4-5EE3-4362-8478-3C403E5B5394}" destId="{07A4CBAE-24C2-49DE-820E-C54B399A4178}" srcOrd="4" destOrd="0" presId="urn:microsoft.com/office/officeart/2017/3/layout/DropPinTimeline"/>
    <dgm:cxn modelId="{D465230D-3C39-4FB5-9427-642752C5AD9A}" type="presParOf" srcId="{CC1E57A4-5EE3-4362-8478-3C403E5B5394}" destId="{9F93ADDB-7CA2-4535-AB9F-EA45E058AE08}" srcOrd="5" destOrd="0" presId="urn:microsoft.com/office/officeart/2017/3/layout/DropPinTimeline"/>
    <dgm:cxn modelId="{D9701EBD-CFD7-4FE2-8EAD-BAA545347F20}" type="presParOf" srcId="{D840BFE1-A97A-48D0-BFED-D7B0ECA8AEBF}" destId="{5570D556-AEA5-44E1-9EB7-AB2B51552494}" srcOrd="1" destOrd="0" presId="urn:microsoft.com/office/officeart/2017/3/layout/DropPinTimeline"/>
    <dgm:cxn modelId="{37626DD1-80AF-40EE-AA21-1295DF880F23}" type="presParOf" srcId="{D840BFE1-A97A-48D0-BFED-D7B0ECA8AEBF}" destId="{467FCB31-47A9-46AC-9F38-1104E29C820B}" srcOrd="2" destOrd="0" presId="urn:microsoft.com/office/officeart/2017/3/layout/DropPinTimeline"/>
    <dgm:cxn modelId="{ABD5AB42-841F-44F0-A569-1CC1FB4A4E6D}" type="presParOf" srcId="{467FCB31-47A9-46AC-9F38-1104E29C820B}" destId="{180D3DE4-CF35-42DE-848F-4A42C67FBB15}" srcOrd="0" destOrd="0" presId="urn:microsoft.com/office/officeart/2017/3/layout/DropPinTimeline"/>
    <dgm:cxn modelId="{DA179512-D395-4444-85E2-6C92385E7804}" type="presParOf" srcId="{467FCB31-47A9-46AC-9F38-1104E29C820B}" destId="{A71109E8-3804-4898-86F6-4B57A625957E}" srcOrd="1" destOrd="0" presId="urn:microsoft.com/office/officeart/2017/3/layout/DropPinTimeline"/>
    <dgm:cxn modelId="{043C1536-C0C5-4910-AFF9-104E52AD1451}" type="presParOf" srcId="{A71109E8-3804-4898-86F6-4B57A625957E}" destId="{155A4F81-4E4E-4122-B46D-218B4318D12A}" srcOrd="0" destOrd="0" presId="urn:microsoft.com/office/officeart/2017/3/layout/DropPinTimeline"/>
    <dgm:cxn modelId="{800DC967-D08E-4537-8C1F-E239CB7C6CF4}" type="presParOf" srcId="{A71109E8-3804-4898-86F6-4B57A625957E}" destId="{5CF18F90-F22D-46E0-A34C-D0B53F25C3C5}" srcOrd="1" destOrd="0" presId="urn:microsoft.com/office/officeart/2017/3/layout/DropPinTimeline"/>
    <dgm:cxn modelId="{C3E3EF89-4DBA-41ED-BC34-19D60D03E52E}" type="presParOf" srcId="{467FCB31-47A9-46AC-9F38-1104E29C820B}" destId="{67DDE09E-5045-4332-8704-16D80ADF4F2B}" srcOrd="2" destOrd="0" presId="urn:microsoft.com/office/officeart/2017/3/layout/DropPinTimeline"/>
    <dgm:cxn modelId="{7E3D6B2A-B082-4077-B288-056B7E3CC922}" type="presParOf" srcId="{467FCB31-47A9-46AC-9F38-1104E29C820B}" destId="{02DC41CC-9B95-427E-AAE0-43DF6C1CA267}" srcOrd="3" destOrd="0" presId="urn:microsoft.com/office/officeart/2017/3/layout/DropPinTimeline"/>
    <dgm:cxn modelId="{18E63DB3-C52E-40FD-87C7-B15751CF2A10}" type="presParOf" srcId="{467FCB31-47A9-46AC-9F38-1104E29C820B}" destId="{37365CF7-5556-4315-8903-220123271AD5}" srcOrd="4" destOrd="0" presId="urn:microsoft.com/office/officeart/2017/3/layout/DropPinTimeline"/>
    <dgm:cxn modelId="{D60939B7-EE64-4969-B2E4-B0976908417E}" type="presParOf" srcId="{467FCB31-47A9-46AC-9F38-1104E29C820B}" destId="{4D8B9BFE-5CF5-4819-AE95-87C1E37DDAFF}" srcOrd="5" destOrd="0" presId="urn:microsoft.com/office/officeart/2017/3/layout/DropPinTimeline"/>
    <dgm:cxn modelId="{43330D7D-C967-454F-8D39-E8DCD62AE3D2}" type="presParOf" srcId="{D840BFE1-A97A-48D0-BFED-D7B0ECA8AEBF}" destId="{B1301244-D04B-48CA-BE3C-8AE8E46FD840}" srcOrd="3" destOrd="0" presId="urn:microsoft.com/office/officeart/2017/3/layout/DropPinTimeline"/>
    <dgm:cxn modelId="{81599D46-E4AA-445A-AF3B-A9FA7AD1B8BA}" type="presParOf" srcId="{D840BFE1-A97A-48D0-BFED-D7B0ECA8AEBF}" destId="{50199749-44FF-48F5-86E0-B6795B11F55B}" srcOrd="4" destOrd="0" presId="urn:microsoft.com/office/officeart/2017/3/layout/DropPinTimeline"/>
    <dgm:cxn modelId="{8FF80B13-958E-4F5B-A434-EE9D97897DD6}" type="presParOf" srcId="{50199749-44FF-48F5-86E0-B6795B11F55B}" destId="{53920DBD-323C-4E82-8F98-6F72E55E1B59}" srcOrd="0" destOrd="0" presId="urn:microsoft.com/office/officeart/2017/3/layout/DropPinTimeline"/>
    <dgm:cxn modelId="{68D2027C-B1BE-40F3-B0E7-EFCE4A62546B}" type="presParOf" srcId="{50199749-44FF-48F5-86E0-B6795B11F55B}" destId="{CA6A0611-F409-4CC4-98DB-5464146B4336}" srcOrd="1" destOrd="0" presId="urn:microsoft.com/office/officeart/2017/3/layout/DropPinTimeline"/>
    <dgm:cxn modelId="{5D08F8D7-A147-4FB7-9E9B-7790DA4015C9}" type="presParOf" srcId="{CA6A0611-F409-4CC4-98DB-5464146B4336}" destId="{553EF758-1FDE-4091-A93B-73EFD581A429}" srcOrd="0" destOrd="0" presId="urn:microsoft.com/office/officeart/2017/3/layout/DropPinTimeline"/>
    <dgm:cxn modelId="{85AEF415-BCD3-41AE-82A9-A299DB128BA4}" type="presParOf" srcId="{CA6A0611-F409-4CC4-98DB-5464146B4336}" destId="{7CF6ACCD-EB8A-4F5C-833F-9A98D0712915}" srcOrd="1" destOrd="0" presId="urn:microsoft.com/office/officeart/2017/3/layout/DropPinTimeline"/>
    <dgm:cxn modelId="{CA2F31C2-252A-489A-AB52-573474B4F237}" type="presParOf" srcId="{50199749-44FF-48F5-86E0-B6795B11F55B}" destId="{94C02279-A600-4AF1-AF25-7FBFC510D8A1}" srcOrd="2" destOrd="0" presId="urn:microsoft.com/office/officeart/2017/3/layout/DropPinTimeline"/>
    <dgm:cxn modelId="{215B727C-2218-4DD8-97B5-5344DB3DAC89}" type="presParOf" srcId="{50199749-44FF-48F5-86E0-B6795B11F55B}" destId="{3AFF1A2B-12DA-472C-B9ED-2E7EABCDF171}" srcOrd="3" destOrd="0" presId="urn:microsoft.com/office/officeart/2017/3/layout/DropPinTimeline"/>
    <dgm:cxn modelId="{8248E94B-ACAB-446E-9F9A-95B6AC48CE9A}" type="presParOf" srcId="{50199749-44FF-48F5-86E0-B6795B11F55B}" destId="{5EB074E1-D4DB-4E5F-876E-D8F9F92E4790}" srcOrd="4" destOrd="0" presId="urn:microsoft.com/office/officeart/2017/3/layout/DropPinTimeline"/>
    <dgm:cxn modelId="{3312CAD2-7B0D-4594-AC7F-F8A651FA0AEC}" type="presParOf" srcId="{50199749-44FF-48F5-86E0-B6795B11F55B}" destId="{C1E0639E-C46A-41C8-8E96-4800CACCC705}" srcOrd="5" destOrd="0" presId="urn:microsoft.com/office/officeart/2017/3/layout/DropPinTimeline"/>
    <dgm:cxn modelId="{1DE1E760-DAEC-4435-87CC-387DFD3BF718}" type="presParOf" srcId="{D840BFE1-A97A-48D0-BFED-D7B0ECA8AEBF}" destId="{512700B4-09F2-4C55-96CC-A92D6A7E6C98}" srcOrd="5" destOrd="0" presId="urn:microsoft.com/office/officeart/2017/3/layout/DropPinTimeline"/>
    <dgm:cxn modelId="{8E6E0125-0A6E-4DA9-8EF7-45776367F011}" type="presParOf" srcId="{D840BFE1-A97A-48D0-BFED-D7B0ECA8AEBF}" destId="{23F6C1AC-52B3-418A-B273-4E0472E58BE1}" srcOrd="6" destOrd="0" presId="urn:microsoft.com/office/officeart/2017/3/layout/DropPinTimeline"/>
    <dgm:cxn modelId="{175BBE6D-FC52-49D2-A646-9A2AA0A31282}" type="presParOf" srcId="{23F6C1AC-52B3-418A-B273-4E0472E58BE1}" destId="{CBC8C626-FF83-48B0-A11E-A9A638B3F2E4}" srcOrd="0" destOrd="0" presId="urn:microsoft.com/office/officeart/2017/3/layout/DropPinTimeline"/>
    <dgm:cxn modelId="{41B36FE0-3E3B-49DF-B7DB-27CA0EA4577E}" type="presParOf" srcId="{23F6C1AC-52B3-418A-B273-4E0472E58BE1}" destId="{A3E4896E-29DA-4CF3-A149-8C5A59278651}" srcOrd="1" destOrd="0" presId="urn:microsoft.com/office/officeart/2017/3/layout/DropPinTimeline"/>
    <dgm:cxn modelId="{0F9D1BEF-BC5E-4F36-9803-C72C768ED229}" type="presParOf" srcId="{A3E4896E-29DA-4CF3-A149-8C5A59278651}" destId="{E18DCB22-77B9-4A9C-B1FD-5297B30D6520}" srcOrd="0" destOrd="0" presId="urn:microsoft.com/office/officeart/2017/3/layout/DropPinTimeline"/>
    <dgm:cxn modelId="{43F5C1C1-F7F1-4170-A3FA-C9D4FB38287B}" type="presParOf" srcId="{A3E4896E-29DA-4CF3-A149-8C5A59278651}" destId="{AB086C2C-DAE6-47BE-88DC-7551F797E53A}" srcOrd="1" destOrd="0" presId="urn:microsoft.com/office/officeart/2017/3/layout/DropPinTimeline"/>
    <dgm:cxn modelId="{459C09B1-6F43-4D11-8FEA-D07ECCBFDB6E}" type="presParOf" srcId="{23F6C1AC-52B3-418A-B273-4E0472E58BE1}" destId="{D0DBB6B0-9C0A-4605-AD9D-3F513539DA81}" srcOrd="2" destOrd="0" presId="urn:microsoft.com/office/officeart/2017/3/layout/DropPinTimeline"/>
    <dgm:cxn modelId="{2968E180-80EF-47DC-9B98-439B2227824B}" type="presParOf" srcId="{23F6C1AC-52B3-418A-B273-4E0472E58BE1}" destId="{2F0C854D-FC41-465B-9451-5377E97D1D74}" srcOrd="3" destOrd="0" presId="urn:microsoft.com/office/officeart/2017/3/layout/DropPinTimeline"/>
    <dgm:cxn modelId="{A7A71756-8FAE-4CF8-A04B-E8F1851CF45A}" type="presParOf" srcId="{23F6C1AC-52B3-418A-B273-4E0472E58BE1}" destId="{7A5DBFCE-0680-4CB6-826E-15229E953E56}" srcOrd="4" destOrd="0" presId="urn:microsoft.com/office/officeart/2017/3/layout/DropPinTimeline"/>
    <dgm:cxn modelId="{0C339042-1BE7-4579-9640-031A64F7614D}" type="presParOf" srcId="{23F6C1AC-52B3-418A-B273-4E0472E58BE1}" destId="{15C87ABE-FDFC-4B6D-AF8F-7CC53BCCA705}" srcOrd="5" destOrd="0" presId="urn:microsoft.com/office/officeart/2017/3/layout/DropPinTimeline"/>
    <dgm:cxn modelId="{1EC0DF64-FC64-4A41-A626-39D803AD5849}" type="presParOf" srcId="{D840BFE1-A97A-48D0-BFED-D7B0ECA8AEBF}" destId="{932FDC2F-7081-4D2F-848A-CF4321BDA979}" srcOrd="7" destOrd="0" presId="urn:microsoft.com/office/officeart/2017/3/layout/DropPinTimeline"/>
    <dgm:cxn modelId="{4A4075A4-1D16-44C8-B092-A4DE36AF7934}" type="presParOf" srcId="{D840BFE1-A97A-48D0-BFED-D7B0ECA8AEBF}" destId="{5547C88D-02AF-46B1-8BDC-D7F9C8996440}" srcOrd="8" destOrd="0" presId="urn:microsoft.com/office/officeart/2017/3/layout/DropPinTimeline"/>
    <dgm:cxn modelId="{9DFDA511-E042-49BC-832C-8B7EF25B32F6}" type="presParOf" srcId="{5547C88D-02AF-46B1-8BDC-D7F9C8996440}" destId="{29E2F118-0FE8-40A3-B7EE-CB4C0D868869}" srcOrd="0" destOrd="0" presId="urn:microsoft.com/office/officeart/2017/3/layout/DropPinTimeline"/>
    <dgm:cxn modelId="{FF457B17-A00C-4587-B365-C92EA1B6AF76}" type="presParOf" srcId="{5547C88D-02AF-46B1-8BDC-D7F9C8996440}" destId="{D49588EF-1680-485F-BB86-9F96F02AF1C1}" srcOrd="1" destOrd="0" presId="urn:microsoft.com/office/officeart/2017/3/layout/DropPinTimeline"/>
    <dgm:cxn modelId="{FE1184B5-6F0B-46CD-8495-5E002C3E1B7B}" type="presParOf" srcId="{D49588EF-1680-485F-BB86-9F96F02AF1C1}" destId="{D94538E2-5E48-415D-A30E-B0D64E78A4FA}" srcOrd="0" destOrd="0" presId="urn:microsoft.com/office/officeart/2017/3/layout/DropPinTimeline"/>
    <dgm:cxn modelId="{0E19FEF0-357C-4A93-AB2E-77E196DA1A04}" type="presParOf" srcId="{D49588EF-1680-485F-BB86-9F96F02AF1C1}" destId="{46BB9B96-6E33-4456-8B77-F381EF54D784}" srcOrd="1" destOrd="0" presId="urn:microsoft.com/office/officeart/2017/3/layout/DropPinTimeline"/>
    <dgm:cxn modelId="{46F2F93E-7EFF-49AA-A767-FB3642CF9B98}" type="presParOf" srcId="{5547C88D-02AF-46B1-8BDC-D7F9C8996440}" destId="{43CBAA36-71E4-43E4-8175-67481C0D94CD}" srcOrd="2" destOrd="0" presId="urn:microsoft.com/office/officeart/2017/3/layout/DropPinTimeline"/>
    <dgm:cxn modelId="{B779ED3F-56F5-4271-88D9-D5B919BF184B}" type="presParOf" srcId="{5547C88D-02AF-46B1-8BDC-D7F9C8996440}" destId="{C90FF054-DFFF-451E-AC4A-CA4A2D43C39E}" srcOrd="3" destOrd="0" presId="urn:microsoft.com/office/officeart/2017/3/layout/DropPinTimeline"/>
    <dgm:cxn modelId="{EEB49B4B-7B80-4AFF-A04A-807E7944AB2C}" type="presParOf" srcId="{5547C88D-02AF-46B1-8BDC-D7F9C8996440}" destId="{96D5FCBD-4CD7-4249-A030-2E8800175EE7}" srcOrd="4" destOrd="0" presId="urn:microsoft.com/office/officeart/2017/3/layout/DropPinTimeline"/>
    <dgm:cxn modelId="{168C50F5-30B6-4469-9C8D-259B75480067}" type="presParOf" srcId="{5547C88D-02AF-46B1-8BDC-D7F9C8996440}" destId="{A84FF701-16FB-465D-AA3F-199F81BDEF4D}" srcOrd="5" destOrd="0" presId="urn:microsoft.com/office/officeart/2017/3/layout/DropPinTimeline"/>
    <dgm:cxn modelId="{03487C12-80F0-45EE-9A3B-63EA4FD51CCC}" type="presParOf" srcId="{D840BFE1-A97A-48D0-BFED-D7B0ECA8AEBF}" destId="{70E86662-D19D-490A-92DE-6234148D92AB}" srcOrd="9" destOrd="0" presId="urn:microsoft.com/office/officeart/2017/3/layout/DropPinTimeline"/>
    <dgm:cxn modelId="{DB1428E7-9834-46A6-8F5E-37EFA8EF64DC}" type="presParOf" srcId="{D840BFE1-A97A-48D0-BFED-D7B0ECA8AEBF}" destId="{B03AEA61-EA01-4A7C-8DA5-B2812F82C8B2}" srcOrd="10" destOrd="0" presId="urn:microsoft.com/office/officeart/2017/3/layout/DropPinTimeline"/>
    <dgm:cxn modelId="{9B371C2B-3EE1-4B42-ABB7-8A308D09ACC2}" type="presParOf" srcId="{B03AEA61-EA01-4A7C-8DA5-B2812F82C8B2}" destId="{FB2F1FFB-82A0-47C2-9CB6-91CDFB819CD3}" srcOrd="0" destOrd="0" presId="urn:microsoft.com/office/officeart/2017/3/layout/DropPinTimeline"/>
    <dgm:cxn modelId="{B9278211-1A67-439E-806D-918B44CF29CD}" type="presParOf" srcId="{B03AEA61-EA01-4A7C-8DA5-B2812F82C8B2}" destId="{3389F6C8-5CBC-4F6E-9A8E-D4B39637E734}" srcOrd="1" destOrd="0" presId="urn:microsoft.com/office/officeart/2017/3/layout/DropPinTimeline"/>
    <dgm:cxn modelId="{FE9644DB-3E3A-4980-9A52-6FB489280FD3}" type="presParOf" srcId="{3389F6C8-5CBC-4F6E-9A8E-D4B39637E734}" destId="{B76B5933-EB63-4BD0-923B-0ED719484620}" srcOrd="0" destOrd="0" presId="urn:microsoft.com/office/officeart/2017/3/layout/DropPinTimeline"/>
    <dgm:cxn modelId="{A5198E99-6E0B-4C12-8E5E-3AE39BFF12C9}" type="presParOf" srcId="{3389F6C8-5CBC-4F6E-9A8E-D4B39637E734}" destId="{59680E4A-71FA-42DD-BCFC-191561C59D12}" srcOrd="1" destOrd="0" presId="urn:microsoft.com/office/officeart/2017/3/layout/DropPinTimeline"/>
    <dgm:cxn modelId="{7FC46752-8574-47AB-AB7A-D08E1E7B2214}" type="presParOf" srcId="{B03AEA61-EA01-4A7C-8DA5-B2812F82C8B2}" destId="{062D97CE-95BB-4E10-A4FF-CA578F59FE10}" srcOrd="2" destOrd="0" presId="urn:microsoft.com/office/officeart/2017/3/layout/DropPinTimeline"/>
    <dgm:cxn modelId="{CFB8EBE9-8269-41AF-A1B5-9AB2538972E9}" type="presParOf" srcId="{B03AEA61-EA01-4A7C-8DA5-B2812F82C8B2}" destId="{7B0466A5-4A66-43C9-A1FB-1BA7F06A8DE8}" srcOrd="3" destOrd="0" presId="urn:microsoft.com/office/officeart/2017/3/layout/DropPinTimeline"/>
    <dgm:cxn modelId="{2174AF0A-4610-4E59-9090-35BF6C878388}" type="presParOf" srcId="{B03AEA61-EA01-4A7C-8DA5-B2812F82C8B2}" destId="{BB98618F-F3A6-414B-BF93-39DEBC06620B}" srcOrd="4" destOrd="0" presId="urn:microsoft.com/office/officeart/2017/3/layout/DropPinTimeline"/>
    <dgm:cxn modelId="{F4DD2A3D-B681-42AE-A3D2-C3D19D73648A}" type="presParOf" srcId="{B03AEA61-EA01-4A7C-8DA5-B2812F82C8B2}" destId="{6EDA03B3-D1CE-41AE-A7FB-707A027E26C1}" srcOrd="5" destOrd="0" presId="urn:microsoft.com/office/officeart/2017/3/layout/DropPinTimeline"/>
    <dgm:cxn modelId="{4CC08CC3-2B1C-451A-A84E-8F28CB78C0F4}" type="presParOf" srcId="{D840BFE1-A97A-48D0-BFED-D7B0ECA8AEBF}" destId="{F681A270-922E-408A-8DF7-9AB04C9CFB29}" srcOrd="11" destOrd="0" presId="urn:microsoft.com/office/officeart/2017/3/layout/DropPinTimeline"/>
    <dgm:cxn modelId="{D15E0EAB-5748-4716-AA4F-C01DDE49475D}" type="presParOf" srcId="{D840BFE1-A97A-48D0-BFED-D7B0ECA8AEBF}" destId="{92EA95AE-3B52-4A2E-AEB3-1DB962B5DA56}" srcOrd="12" destOrd="0" presId="urn:microsoft.com/office/officeart/2017/3/layout/DropPinTimeline"/>
    <dgm:cxn modelId="{5C070DA2-8B7B-4603-B5EF-B711AAE44904}" type="presParOf" srcId="{92EA95AE-3B52-4A2E-AEB3-1DB962B5DA56}" destId="{DF7E2B4E-E5AD-4B7E-8C64-E338E5501DC4}" srcOrd="0" destOrd="0" presId="urn:microsoft.com/office/officeart/2017/3/layout/DropPinTimeline"/>
    <dgm:cxn modelId="{D1D7E09C-4CC7-4412-9F9A-D2FDDED9F0C6}" type="presParOf" srcId="{92EA95AE-3B52-4A2E-AEB3-1DB962B5DA56}" destId="{682D18B1-D3E7-410B-8A06-2267785B462B}" srcOrd="1" destOrd="0" presId="urn:microsoft.com/office/officeart/2017/3/layout/DropPinTimeline"/>
    <dgm:cxn modelId="{01DD36D7-94DD-42CD-BC39-0AE92B1C0E8F}" type="presParOf" srcId="{682D18B1-D3E7-410B-8A06-2267785B462B}" destId="{689882D0-7A97-49CD-B1BD-9B826392DB62}" srcOrd="0" destOrd="0" presId="urn:microsoft.com/office/officeart/2017/3/layout/DropPinTimeline"/>
    <dgm:cxn modelId="{1C0F2B2C-3577-49BD-9EDE-5108783EF659}" type="presParOf" srcId="{682D18B1-D3E7-410B-8A06-2267785B462B}" destId="{323760C8-9F36-455A-AC59-B2B54B57FD67}" srcOrd="1" destOrd="0" presId="urn:microsoft.com/office/officeart/2017/3/layout/DropPinTimeline"/>
    <dgm:cxn modelId="{EA948F06-6BE9-41B6-8E8D-D56C20FDE5AF}" type="presParOf" srcId="{92EA95AE-3B52-4A2E-AEB3-1DB962B5DA56}" destId="{A2C8F8D9-5173-4E07-84C1-36ED55FDE014}" srcOrd="2" destOrd="0" presId="urn:microsoft.com/office/officeart/2017/3/layout/DropPinTimeline"/>
    <dgm:cxn modelId="{BEE11E0F-E7A3-459E-AAC0-47FE703EB6A0}" type="presParOf" srcId="{92EA95AE-3B52-4A2E-AEB3-1DB962B5DA56}" destId="{C577D3B3-22A1-4816-8F75-418763DC6602}" srcOrd="3" destOrd="0" presId="urn:microsoft.com/office/officeart/2017/3/layout/DropPinTimeline"/>
    <dgm:cxn modelId="{DD2C3998-6674-4A96-9688-D0B8BBC7FA54}" type="presParOf" srcId="{92EA95AE-3B52-4A2E-AEB3-1DB962B5DA56}" destId="{98C6C4EA-A04D-4AF1-BC7F-17D98E49833A}" srcOrd="4" destOrd="0" presId="urn:microsoft.com/office/officeart/2017/3/layout/DropPinTimeline"/>
    <dgm:cxn modelId="{561B795C-F29A-44A9-97B3-6C6EF5E0B6E5}" type="presParOf" srcId="{92EA95AE-3B52-4A2E-AEB3-1DB962B5DA56}" destId="{4028F09F-5161-4FB2-9C01-FC69FFAC629E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9D71B-E2F8-4C41-BB30-1EF67911D29D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F06FA-1F99-428E-A723-F16BB52BD1F8}">
      <dsp:nvSpPr>
        <dsp:cNvPr id="0" name=""/>
        <dsp:cNvSpPr/>
      </dsp:nvSpPr>
      <dsp:spPr>
        <a:xfrm rot="8100000">
          <a:off x="70161" y="530678"/>
          <a:ext cx="314535" cy="31453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2760CD-AFFD-4D66-8360-EBE5AEB7B152}">
      <dsp:nvSpPr>
        <dsp:cNvPr id="0" name=""/>
        <dsp:cNvSpPr/>
      </dsp:nvSpPr>
      <dsp:spPr>
        <a:xfrm>
          <a:off x="105103" y="565620"/>
          <a:ext cx="244651" cy="2446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213B7-114C-4895-85CA-0E7FDDF56B69}">
      <dsp:nvSpPr>
        <dsp:cNvPr id="0" name=""/>
        <dsp:cNvSpPr/>
      </dsp:nvSpPr>
      <dsp:spPr>
        <a:xfrm>
          <a:off x="449839" y="923296"/>
          <a:ext cx="1618033" cy="1339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W.J. </a:t>
          </a:r>
          <a:r>
            <a:rPr lang="en-US" sz="1400" kern="1200" dirty="0" err="1"/>
            <a:t>Jennett</a:t>
          </a:r>
          <a:r>
            <a:rPr lang="en-US" sz="1400" kern="1200" dirty="0"/>
            <a:t> worked for MO Valve Co. co-authored book Quality Control Chart</a:t>
          </a:r>
        </a:p>
      </dsp:txBody>
      <dsp:txXfrm>
        <a:off x="449839" y="923296"/>
        <a:ext cx="1618033" cy="1339685"/>
      </dsp:txXfrm>
    </dsp:sp>
    <dsp:sp modelId="{6D68F0C9-D37E-49F8-80F8-FB13F12FF78B}">
      <dsp:nvSpPr>
        <dsp:cNvPr id="0" name=""/>
        <dsp:cNvSpPr/>
      </dsp:nvSpPr>
      <dsp:spPr>
        <a:xfrm>
          <a:off x="449839" y="452596"/>
          <a:ext cx="1618033" cy="47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1942</a:t>
          </a:r>
        </a:p>
      </dsp:txBody>
      <dsp:txXfrm>
        <a:off x="449839" y="452596"/>
        <a:ext cx="1618033" cy="470700"/>
      </dsp:txXfrm>
    </dsp:sp>
    <dsp:sp modelId="{07A4CBAE-24C2-49DE-820E-C54B399A4178}">
      <dsp:nvSpPr>
        <dsp:cNvPr id="0" name=""/>
        <dsp:cNvSpPr/>
      </dsp:nvSpPr>
      <dsp:spPr>
        <a:xfrm>
          <a:off x="227429" y="923296"/>
          <a:ext cx="0" cy="133968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2E934-3DE5-4F0C-9E61-B5F6232F23B0}">
      <dsp:nvSpPr>
        <dsp:cNvPr id="0" name=""/>
        <dsp:cNvSpPr/>
      </dsp:nvSpPr>
      <dsp:spPr>
        <a:xfrm>
          <a:off x="200335" y="2220618"/>
          <a:ext cx="80067" cy="84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55A4F81-4E4E-4122-B46D-218B4318D12A}">
      <dsp:nvSpPr>
        <dsp:cNvPr id="0" name=""/>
        <dsp:cNvSpPr/>
      </dsp:nvSpPr>
      <dsp:spPr>
        <a:xfrm rot="18900000">
          <a:off x="1096279" y="3680748"/>
          <a:ext cx="314535" cy="31453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F18F90-F22D-46E0-A34C-D0B53F25C3C5}">
      <dsp:nvSpPr>
        <dsp:cNvPr id="0" name=""/>
        <dsp:cNvSpPr/>
      </dsp:nvSpPr>
      <dsp:spPr>
        <a:xfrm>
          <a:off x="1131221" y="3715690"/>
          <a:ext cx="244651" cy="2446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DE09E-5045-4332-8704-16D80ADF4F2B}">
      <dsp:nvSpPr>
        <dsp:cNvPr id="0" name=""/>
        <dsp:cNvSpPr/>
      </dsp:nvSpPr>
      <dsp:spPr>
        <a:xfrm>
          <a:off x="1475957" y="2262981"/>
          <a:ext cx="1618033" cy="1339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1450" rIns="0" bIns="11430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L.H.C. Tippett book – mentioned with examples</a:t>
          </a:r>
        </a:p>
      </dsp:txBody>
      <dsp:txXfrm>
        <a:off x="1475957" y="2262981"/>
        <a:ext cx="1618033" cy="1339685"/>
      </dsp:txXfrm>
    </dsp:sp>
    <dsp:sp modelId="{02DC41CC-9B95-427E-AAE0-43DF6C1CA267}">
      <dsp:nvSpPr>
        <dsp:cNvPr id="0" name=""/>
        <dsp:cNvSpPr/>
      </dsp:nvSpPr>
      <dsp:spPr>
        <a:xfrm>
          <a:off x="1475957" y="3602666"/>
          <a:ext cx="1618033" cy="47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1950</a:t>
          </a:r>
        </a:p>
      </dsp:txBody>
      <dsp:txXfrm>
        <a:off x="1475957" y="3602666"/>
        <a:ext cx="1618033" cy="470700"/>
      </dsp:txXfrm>
    </dsp:sp>
    <dsp:sp modelId="{37365CF7-5556-4315-8903-220123271AD5}">
      <dsp:nvSpPr>
        <dsp:cNvPr id="0" name=""/>
        <dsp:cNvSpPr/>
      </dsp:nvSpPr>
      <dsp:spPr>
        <a:xfrm>
          <a:off x="1253547" y="2262981"/>
          <a:ext cx="0" cy="133968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D3DE4-CF35-42DE-848F-4A42C67FBB15}">
      <dsp:nvSpPr>
        <dsp:cNvPr id="0" name=""/>
        <dsp:cNvSpPr/>
      </dsp:nvSpPr>
      <dsp:spPr>
        <a:xfrm>
          <a:off x="1226453" y="2220618"/>
          <a:ext cx="80067" cy="84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3EF758-1FDE-4091-A93B-73EFD581A429}">
      <dsp:nvSpPr>
        <dsp:cNvPr id="0" name=""/>
        <dsp:cNvSpPr/>
      </dsp:nvSpPr>
      <dsp:spPr>
        <a:xfrm rot="8100000">
          <a:off x="2122397" y="530678"/>
          <a:ext cx="314535" cy="31453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F6ACCD-EB8A-4F5C-833F-9A98D0712915}">
      <dsp:nvSpPr>
        <dsp:cNvPr id="0" name=""/>
        <dsp:cNvSpPr/>
      </dsp:nvSpPr>
      <dsp:spPr>
        <a:xfrm>
          <a:off x="2157339" y="565620"/>
          <a:ext cx="244651" cy="2446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02279-A600-4AF1-AF25-7FBFC510D8A1}">
      <dsp:nvSpPr>
        <dsp:cNvPr id="0" name=""/>
        <dsp:cNvSpPr/>
      </dsp:nvSpPr>
      <dsp:spPr>
        <a:xfrm>
          <a:off x="2502075" y="923296"/>
          <a:ext cx="1618033" cy="1339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ASTM Committee E-11 on Quality Control of Materials</a:t>
          </a:r>
        </a:p>
      </dsp:txBody>
      <dsp:txXfrm>
        <a:off x="2502075" y="923296"/>
        <a:ext cx="1618033" cy="1339685"/>
      </dsp:txXfrm>
    </dsp:sp>
    <dsp:sp modelId="{3AFF1A2B-12DA-472C-B9ED-2E7EABCDF171}">
      <dsp:nvSpPr>
        <dsp:cNvPr id="0" name=""/>
        <dsp:cNvSpPr/>
      </dsp:nvSpPr>
      <dsp:spPr>
        <a:xfrm>
          <a:off x="2502075" y="452596"/>
          <a:ext cx="1618033" cy="47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1951</a:t>
          </a:r>
        </a:p>
      </dsp:txBody>
      <dsp:txXfrm>
        <a:off x="2502075" y="452596"/>
        <a:ext cx="1618033" cy="470700"/>
      </dsp:txXfrm>
    </dsp:sp>
    <dsp:sp modelId="{5EB074E1-D4DB-4E5F-876E-D8F9F92E4790}">
      <dsp:nvSpPr>
        <dsp:cNvPr id="0" name=""/>
        <dsp:cNvSpPr/>
      </dsp:nvSpPr>
      <dsp:spPr>
        <a:xfrm>
          <a:off x="2279665" y="923296"/>
          <a:ext cx="0" cy="133968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20DBD-323C-4E82-8F98-6F72E55E1B59}">
      <dsp:nvSpPr>
        <dsp:cNvPr id="0" name=""/>
        <dsp:cNvSpPr/>
      </dsp:nvSpPr>
      <dsp:spPr>
        <a:xfrm>
          <a:off x="2252571" y="2220618"/>
          <a:ext cx="80067" cy="84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8DCB22-77B9-4A9C-B1FD-5297B30D6520}">
      <dsp:nvSpPr>
        <dsp:cNvPr id="0" name=""/>
        <dsp:cNvSpPr/>
      </dsp:nvSpPr>
      <dsp:spPr>
        <a:xfrm rot="18900000">
          <a:off x="3148515" y="3680748"/>
          <a:ext cx="314535" cy="31453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086C2C-DAE6-47BE-88DC-7551F797E53A}">
      <dsp:nvSpPr>
        <dsp:cNvPr id="0" name=""/>
        <dsp:cNvSpPr/>
      </dsp:nvSpPr>
      <dsp:spPr>
        <a:xfrm>
          <a:off x="3183457" y="3715690"/>
          <a:ext cx="244651" cy="2446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BB6B0-9C0A-4605-AD9D-3F513539DA81}">
      <dsp:nvSpPr>
        <dsp:cNvPr id="0" name=""/>
        <dsp:cNvSpPr/>
      </dsp:nvSpPr>
      <dsp:spPr>
        <a:xfrm>
          <a:off x="3528193" y="2262981"/>
          <a:ext cx="1618033" cy="1339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Joan Keen and Denys Page – Article with examples</a:t>
          </a:r>
        </a:p>
      </dsp:txBody>
      <dsp:txXfrm>
        <a:off x="3528193" y="2262981"/>
        <a:ext cx="1618033" cy="1339685"/>
      </dsp:txXfrm>
    </dsp:sp>
    <dsp:sp modelId="{2F0C854D-FC41-465B-9451-5377E97D1D74}">
      <dsp:nvSpPr>
        <dsp:cNvPr id="0" name=""/>
        <dsp:cNvSpPr/>
      </dsp:nvSpPr>
      <dsp:spPr>
        <a:xfrm>
          <a:off x="3528193" y="3602666"/>
          <a:ext cx="1618033" cy="47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1953</a:t>
          </a:r>
        </a:p>
      </dsp:txBody>
      <dsp:txXfrm>
        <a:off x="3528193" y="3602666"/>
        <a:ext cx="1618033" cy="470700"/>
      </dsp:txXfrm>
    </dsp:sp>
    <dsp:sp modelId="{7A5DBFCE-0680-4CB6-826E-15229E953E56}">
      <dsp:nvSpPr>
        <dsp:cNvPr id="0" name=""/>
        <dsp:cNvSpPr/>
      </dsp:nvSpPr>
      <dsp:spPr>
        <a:xfrm>
          <a:off x="3305783" y="2262981"/>
          <a:ext cx="0" cy="133968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8C626-FF83-48B0-A11E-A9A638B3F2E4}">
      <dsp:nvSpPr>
        <dsp:cNvPr id="0" name=""/>
        <dsp:cNvSpPr/>
      </dsp:nvSpPr>
      <dsp:spPr>
        <a:xfrm>
          <a:off x="3278688" y="2220618"/>
          <a:ext cx="80067" cy="84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4538E2-5E48-415D-A30E-B0D64E78A4FA}">
      <dsp:nvSpPr>
        <dsp:cNvPr id="0" name=""/>
        <dsp:cNvSpPr/>
      </dsp:nvSpPr>
      <dsp:spPr>
        <a:xfrm rot="8100000">
          <a:off x="4174633" y="530678"/>
          <a:ext cx="314535" cy="31453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BB9B96-6E33-4456-8B77-F381EF54D784}">
      <dsp:nvSpPr>
        <dsp:cNvPr id="0" name=""/>
        <dsp:cNvSpPr/>
      </dsp:nvSpPr>
      <dsp:spPr>
        <a:xfrm>
          <a:off x="4209575" y="565620"/>
          <a:ext cx="244651" cy="2446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BAA36-71E4-43E4-8175-67481C0D94CD}">
      <dsp:nvSpPr>
        <dsp:cNvPr id="0" name=""/>
        <dsp:cNvSpPr/>
      </dsp:nvSpPr>
      <dsp:spPr>
        <a:xfrm>
          <a:off x="4554311" y="923296"/>
          <a:ext cx="1618033" cy="1339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Western Electric Statistical Quality Control Handbook</a:t>
          </a:r>
        </a:p>
      </dsp:txBody>
      <dsp:txXfrm>
        <a:off x="4554311" y="923296"/>
        <a:ext cx="1618033" cy="1339685"/>
      </dsp:txXfrm>
    </dsp:sp>
    <dsp:sp modelId="{C90FF054-DFFF-451E-AC4A-CA4A2D43C39E}">
      <dsp:nvSpPr>
        <dsp:cNvPr id="0" name=""/>
        <dsp:cNvSpPr/>
      </dsp:nvSpPr>
      <dsp:spPr>
        <a:xfrm>
          <a:off x="4554311" y="452596"/>
          <a:ext cx="1618033" cy="47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1956</a:t>
          </a:r>
        </a:p>
      </dsp:txBody>
      <dsp:txXfrm>
        <a:off x="4554311" y="452596"/>
        <a:ext cx="1618033" cy="470700"/>
      </dsp:txXfrm>
    </dsp:sp>
    <dsp:sp modelId="{96D5FCBD-4CD7-4249-A030-2E8800175EE7}">
      <dsp:nvSpPr>
        <dsp:cNvPr id="0" name=""/>
        <dsp:cNvSpPr/>
      </dsp:nvSpPr>
      <dsp:spPr>
        <a:xfrm>
          <a:off x="4331901" y="923296"/>
          <a:ext cx="0" cy="133968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2F118-0FE8-40A3-B7EE-CB4C0D868869}">
      <dsp:nvSpPr>
        <dsp:cNvPr id="0" name=""/>
        <dsp:cNvSpPr/>
      </dsp:nvSpPr>
      <dsp:spPr>
        <a:xfrm>
          <a:off x="4304806" y="2220618"/>
          <a:ext cx="80067" cy="84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6B5933-EB63-4BD0-923B-0ED719484620}">
      <dsp:nvSpPr>
        <dsp:cNvPr id="0" name=""/>
        <dsp:cNvSpPr/>
      </dsp:nvSpPr>
      <dsp:spPr>
        <a:xfrm rot="18900000">
          <a:off x="5200750" y="3680748"/>
          <a:ext cx="314535" cy="31453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680E4A-71FA-42DD-BCFC-191561C59D12}">
      <dsp:nvSpPr>
        <dsp:cNvPr id="0" name=""/>
        <dsp:cNvSpPr/>
      </dsp:nvSpPr>
      <dsp:spPr>
        <a:xfrm>
          <a:off x="5235693" y="3715690"/>
          <a:ext cx="244651" cy="2446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D97CE-95BB-4E10-A4FF-CA578F59FE10}">
      <dsp:nvSpPr>
        <dsp:cNvPr id="0" name=""/>
        <dsp:cNvSpPr/>
      </dsp:nvSpPr>
      <dsp:spPr>
        <a:xfrm>
          <a:off x="5580429" y="2262981"/>
          <a:ext cx="1618033" cy="1339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D. Chambers and D. Wheeler - Understanding Statistical Process Control</a:t>
          </a:r>
        </a:p>
      </dsp:txBody>
      <dsp:txXfrm>
        <a:off x="5580429" y="2262981"/>
        <a:ext cx="1618033" cy="1339685"/>
      </dsp:txXfrm>
    </dsp:sp>
    <dsp:sp modelId="{7B0466A5-4A66-43C9-A1FB-1BA7F06A8DE8}">
      <dsp:nvSpPr>
        <dsp:cNvPr id="0" name=""/>
        <dsp:cNvSpPr/>
      </dsp:nvSpPr>
      <dsp:spPr>
        <a:xfrm>
          <a:off x="5580429" y="3602666"/>
          <a:ext cx="1618033" cy="47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1986</a:t>
          </a:r>
        </a:p>
      </dsp:txBody>
      <dsp:txXfrm>
        <a:off x="5580429" y="3602666"/>
        <a:ext cx="1618033" cy="470700"/>
      </dsp:txXfrm>
    </dsp:sp>
    <dsp:sp modelId="{BB98618F-F3A6-414B-BF93-39DEBC06620B}">
      <dsp:nvSpPr>
        <dsp:cNvPr id="0" name=""/>
        <dsp:cNvSpPr/>
      </dsp:nvSpPr>
      <dsp:spPr>
        <a:xfrm>
          <a:off x="5358018" y="2262981"/>
          <a:ext cx="0" cy="133968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F1FFB-82A0-47C2-9CB6-91CDFB819CD3}">
      <dsp:nvSpPr>
        <dsp:cNvPr id="0" name=""/>
        <dsp:cNvSpPr/>
      </dsp:nvSpPr>
      <dsp:spPr>
        <a:xfrm>
          <a:off x="5330924" y="2220618"/>
          <a:ext cx="80067" cy="84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9882D0-7A97-49CD-B1BD-9B826392DB62}">
      <dsp:nvSpPr>
        <dsp:cNvPr id="0" name=""/>
        <dsp:cNvSpPr/>
      </dsp:nvSpPr>
      <dsp:spPr>
        <a:xfrm rot="8100000">
          <a:off x="6226868" y="530678"/>
          <a:ext cx="314535" cy="314535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3760C8-9F36-455A-AC59-B2B54B57FD67}">
      <dsp:nvSpPr>
        <dsp:cNvPr id="0" name=""/>
        <dsp:cNvSpPr/>
      </dsp:nvSpPr>
      <dsp:spPr>
        <a:xfrm>
          <a:off x="6261811" y="565620"/>
          <a:ext cx="244651" cy="24465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8F8D9-5173-4E07-84C1-36ED55FDE014}">
      <dsp:nvSpPr>
        <dsp:cNvPr id="0" name=""/>
        <dsp:cNvSpPr/>
      </dsp:nvSpPr>
      <dsp:spPr>
        <a:xfrm>
          <a:off x="6606547" y="923296"/>
          <a:ext cx="1618033" cy="1339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D.Wheeler – Understanding Variation – the Key to Managing Chaos</a:t>
          </a:r>
        </a:p>
      </dsp:txBody>
      <dsp:txXfrm>
        <a:off x="6606547" y="923296"/>
        <a:ext cx="1618033" cy="1339685"/>
      </dsp:txXfrm>
    </dsp:sp>
    <dsp:sp modelId="{C577D3B3-22A1-4816-8F75-418763DC6602}">
      <dsp:nvSpPr>
        <dsp:cNvPr id="0" name=""/>
        <dsp:cNvSpPr/>
      </dsp:nvSpPr>
      <dsp:spPr>
        <a:xfrm>
          <a:off x="6606547" y="452596"/>
          <a:ext cx="1618033" cy="470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1993</a:t>
          </a:r>
        </a:p>
      </dsp:txBody>
      <dsp:txXfrm>
        <a:off x="6606547" y="452596"/>
        <a:ext cx="1618033" cy="470700"/>
      </dsp:txXfrm>
    </dsp:sp>
    <dsp:sp modelId="{98C6C4EA-A04D-4AF1-BC7F-17D98E49833A}">
      <dsp:nvSpPr>
        <dsp:cNvPr id="0" name=""/>
        <dsp:cNvSpPr/>
      </dsp:nvSpPr>
      <dsp:spPr>
        <a:xfrm>
          <a:off x="6384136" y="923296"/>
          <a:ext cx="0" cy="1339685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E2B4E-E5AD-4B7E-8C64-E338E5501DC4}">
      <dsp:nvSpPr>
        <dsp:cNvPr id="0" name=""/>
        <dsp:cNvSpPr/>
      </dsp:nvSpPr>
      <dsp:spPr>
        <a:xfrm>
          <a:off x="6357042" y="2220618"/>
          <a:ext cx="80067" cy="847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6CE8D8-C3BF-F7D1-217D-008721B223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135137-201F-DB86-BE76-922806C7B5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EB129-EA9F-4273-BCD4-509E681F624A}" type="datetimeFigureOut">
              <a:rPr lang="en-GB" smtClean="0"/>
              <a:t>30/01/2025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33F71-274F-06E8-B94C-A51800789F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A587EB-0DAA-EF7D-5367-569EA30E2D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85D7D-EA18-4407-80E6-961F30F7ED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90CFD5E-782A-425B-8B93-EA09D796104A}" type="datetimeFigureOut">
              <a:rPr lang="en-US"/>
              <a:pPr>
                <a:defRPr/>
              </a:pPr>
              <a:t>1/30/2025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C2599DA-583A-4749-8647-86D34BB1C8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know how Shewhart and his colleagues think based on his book 1931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599DA-583A-4749-8647-86D34BB1C8B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076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Use of statistical distribution – normal distribution etc is not necessary.</a:t>
            </a:r>
          </a:p>
          <a:p>
            <a:endParaRPr lang="en-GB" dirty="0"/>
          </a:p>
          <a:p>
            <a:r>
              <a:rPr lang="en-GB" dirty="0"/>
              <a:t>So the </a:t>
            </a:r>
            <a:r>
              <a:rPr lang="en-GB" dirty="0" err="1"/>
              <a:t>ImR</a:t>
            </a:r>
            <a:r>
              <a:rPr lang="en-GB" dirty="0"/>
              <a:t> chart today in particular I charts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599DA-583A-4749-8647-86D34BB1C8B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900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Originally paper </a:t>
            </a:r>
          </a:p>
          <a:p>
            <a:r>
              <a:rPr lang="en-GB" dirty="0"/>
              <a:t>But now paper is rarely used</a:t>
            </a:r>
          </a:p>
          <a:p>
            <a:r>
              <a:rPr lang="en-GB" dirty="0"/>
              <a:t>Action Research, I have undertaken where I have compared paper and using Excel. I concluded that Excel to preferred in this modern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599DA-583A-4749-8647-86D34BB1C8B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188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rules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599DA-583A-4749-8647-86D34BB1C8B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849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Thank you</a:t>
            </a:r>
            <a:endParaRPr lang="en-GB" dirty="0"/>
          </a:p>
          <a:p>
            <a:endParaRPr lang="en-GB" dirty="0"/>
          </a:p>
          <a:p>
            <a:r>
              <a:rPr lang="en-GB" dirty="0"/>
              <a:t>Hand over to Roland to explain the use of control charts and some important lessons 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599DA-583A-4749-8647-86D34BB1C8B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5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Automotive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599DA-583A-4749-8647-86D34BB1C8B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58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Computer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599DA-583A-4749-8647-86D34BB1C8B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157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Chebychev’s work is used through the book.</a:t>
            </a:r>
          </a:p>
          <a:p>
            <a:endParaRPr lang="en-GB" sz="1200" dirty="0"/>
          </a:p>
          <a:p>
            <a:r>
              <a:rPr lang="en-GB" sz="1200" dirty="0"/>
              <a:t>As an aside it looks like an area where there is opportunities for research to use statistics and economic aspects in a positive way to achieve greater engagement.</a:t>
            </a:r>
          </a:p>
          <a:p>
            <a:endParaRPr lang="en-GB" sz="1200" dirty="0"/>
          </a:p>
          <a:p>
            <a:r>
              <a:rPr lang="en-GB" sz="1200" dirty="0"/>
              <a:t>What do Shewhart do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599DA-583A-4749-8647-86D34BB1C8B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241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Shewhart et al set the scene and many references to economic approach and </a:t>
            </a:r>
            <a:r>
              <a:rPr lang="en-GB" sz="1200" dirty="0"/>
              <a:t>Chebychev’s work it is referenced in the Index the greatest number of times.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599DA-583A-4749-8647-86D34BB1C8B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869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Shewhart did </a:t>
            </a:r>
            <a:r>
              <a:rPr lang="en-GB" dirty="0" err="1"/>
              <a:t>wrt</a:t>
            </a:r>
            <a:r>
              <a:rPr lang="en-GB" dirty="0"/>
              <a:t> control charts ?</a:t>
            </a:r>
          </a:p>
          <a:p>
            <a:endParaRPr lang="en-GB" dirty="0"/>
          </a:p>
          <a:p>
            <a:r>
              <a:rPr lang="en-GB" dirty="0"/>
              <a:t>So, if you check on the internet – who invented the </a:t>
            </a:r>
            <a:r>
              <a:rPr lang="en-GB" dirty="0" err="1"/>
              <a:t>ImR</a:t>
            </a:r>
            <a:r>
              <a:rPr lang="en-GB" dirty="0"/>
              <a:t> chart? You will see Shewhart – but this is </a:t>
            </a:r>
            <a:r>
              <a:rPr lang="en-GB"/>
              <a:t>not true.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 experiment of a write a 10 times compare the a’s and compare with another person – rational subgroups.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599DA-583A-4749-8647-86D34BB1C8B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388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Look at you’re a’s and look at the person next to you and ask them to add one a to you’re a’s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599DA-583A-4749-8647-86D34BB1C8B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273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After Shewhart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599DA-583A-4749-8647-86D34BB1C8B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738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2599DA-583A-4749-8647-86D34BB1C8B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24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4A66D-B730-470E-8015-A6DEE89E26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195A-28C3-4DB2-B396-FD81FD8801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4CDFB-C401-45C1-9D9B-0DEA3D0FCE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36D8D-2597-4D33-A833-AB01282EB8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531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36D8D-2597-4D33-A833-AB01282EB8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199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36D8D-2597-4D33-A833-AB01282EB8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252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36D8D-2597-4D33-A833-AB01282EB8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5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BCE50-E071-4A92-BD66-E0D82A4D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36D8D-2597-4D33-A833-AB01282EB85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AC03-6CFB-42BD-BD5D-D1B71D7A2B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AEDEE-DC3D-4587-94D1-47261D581DB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C9159-C462-49D7-B0AB-12688881B4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DF6DB-4062-49F0-BAC3-E8AB890BEE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9C80C-3CFB-476A-9EBB-7162635681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A11D-5364-4922-AFA0-AF94933599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EB690-D250-4708-B844-CAEB3557F1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536D8D-2597-4D33-A833-AB01282EB8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5D4AB6-295B-A97B-553B-44E2F43045C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102261" y="94152"/>
            <a:ext cx="962609" cy="401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4E7E3F-C0A4-6B93-B5CD-F83C3417F736}"/>
              </a:ext>
            </a:extLst>
          </p:cNvPr>
          <p:cNvSpPr txBox="1"/>
          <p:nvPr userDrawn="1"/>
        </p:nvSpPr>
        <p:spPr>
          <a:xfrm>
            <a:off x="138022" y="6451328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JSR – QIS DEC 2024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30" r:id="rId12"/>
    <p:sldLayoutId id="2147483729" r:id="rId13"/>
    <p:sldLayoutId id="2147483728" r:id="rId14"/>
    <p:sldLayoutId id="2147483727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469E987-8580-D563-345A-CB791B52B3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1800" b="1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BatangChe" panose="02030609000101010101" pitchFamily="49" charset="-127"/>
              </a:rPr>
              <a:t>– </a:t>
            </a:r>
            <a:br>
              <a:rPr lang="en-GB" sz="1800" b="1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BatangChe" panose="02030609000101010101" pitchFamily="49" charset="-127"/>
              </a:rPr>
            </a:br>
            <a:r>
              <a:rPr lang="en-GB" sz="3200" b="1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BatangChe" panose="02030609000101010101" pitchFamily="49" charset="-127"/>
              </a:rPr>
              <a:t>What was Shewhart’s intent for SPC?</a:t>
            </a:r>
            <a:br>
              <a:rPr lang="en-GB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GB" sz="14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will go back in time to 1924, where we will revisit the Shewhart SPC chart and the assumptions Shewhart made, resulting in robust method to display and understand variation. I will also discuss the role of </a:t>
            </a:r>
            <a:r>
              <a:rPr lang="en-GB" sz="1400" dirty="0" err="1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Jennett</a:t>
            </a:r>
            <a:r>
              <a:rPr lang="en-GB" sz="14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the development of SPC.</a:t>
            </a:r>
            <a:b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B4D1591-7BDB-BD05-09ED-1C3275D197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555555"/>
                </a:solidFill>
                <a:latin typeface="Times New Roman" panose="02020603050405020304" pitchFamily="18" charset="0"/>
                <a:ea typeface="BatangChe" panose="02030609000101010101" pitchFamily="49" charset="-127"/>
              </a:rPr>
              <a:t>Jonathan Smyth-Renshaw of the RSS Quality Improvement Section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E4E66-D2B4-B7EF-72B4-6AE1179A1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36D8D-2597-4D33-A833-AB01282EB85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196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50A9-E9C4-A9CE-2230-C9CFC9E9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GB" dirty="0" err="1"/>
              <a:t>ImR</a:t>
            </a:r>
            <a:r>
              <a:rPr lang="en-GB" dirty="0"/>
              <a:t> or </a:t>
            </a:r>
            <a:r>
              <a:rPr lang="en-GB" dirty="0" err="1"/>
              <a:t>XmR</a:t>
            </a:r>
            <a:r>
              <a:rPr lang="en-GB" dirty="0"/>
              <a:t> chart -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A0827-3FA9-41B3-04A3-9EEB4105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2536D8D-2597-4D33-A833-AB01282EB85C}" type="slidenum">
              <a:rPr lang="en-GB" smtClean="0"/>
              <a:pPr>
                <a:spcAft>
                  <a:spcPts val="600"/>
                </a:spcAft>
                <a:defRPr/>
              </a:pPr>
              <a:t>10</a:t>
            </a:fld>
            <a:endParaRPr lang="en-GB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7090B20-1D87-83AE-D176-45129F4B81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2280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488F890-4233-198A-0DA1-BD3B05D50217}"/>
              </a:ext>
            </a:extLst>
          </p:cNvPr>
          <p:cNvSpPr txBox="1"/>
          <p:nvPr/>
        </p:nvSpPr>
        <p:spPr>
          <a:xfrm>
            <a:off x="183930" y="1368754"/>
            <a:ext cx="1897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800" dirty="0"/>
              <a:t>No mention of </a:t>
            </a:r>
            <a:r>
              <a:rPr lang="en-US" sz="1800" dirty="0" err="1"/>
              <a:t>XmR</a:t>
            </a:r>
            <a:r>
              <a:rPr lang="en-US" sz="1800" dirty="0"/>
              <a:t> chart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B6BDBA-F835-D073-8D0C-92DE0FF015C3}"/>
              </a:ext>
            </a:extLst>
          </p:cNvPr>
          <p:cNvSpPr txBox="1"/>
          <p:nvPr/>
        </p:nvSpPr>
        <p:spPr>
          <a:xfrm>
            <a:off x="3273973" y="5710019"/>
            <a:ext cx="1445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800" dirty="0"/>
              <a:t>(plus, credit to </a:t>
            </a:r>
            <a:r>
              <a:rPr lang="en-US" sz="1800" dirty="0" err="1"/>
              <a:t>Jennett</a:t>
            </a:r>
            <a:r>
              <a:rPr lang="en-US" sz="1800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7912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26B6EA-15BC-4CA7-9308-B1964F28A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97" y="264340"/>
            <a:ext cx="2795147" cy="59291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8979C4-3D0F-8D29-1DEF-BF6B54C8D3DB}"/>
              </a:ext>
            </a:extLst>
          </p:cNvPr>
          <p:cNvGrpSpPr/>
          <p:nvPr/>
        </p:nvGrpSpPr>
        <p:grpSpPr>
          <a:xfrm>
            <a:off x="161297" y="902220"/>
            <a:ext cx="4750715" cy="5143500"/>
            <a:chOff x="2022892" y="857250"/>
            <a:chExt cx="4750715" cy="51435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1388EA-AF04-4DB2-8285-D7EE63B3A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0394" y="857250"/>
              <a:ext cx="4403213" cy="51435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75456F-6A74-46B1-8F3A-59118185A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45946" y="5305299"/>
              <a:ext cx="1106520" cy="28806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35C6DF3-F819-47A3-B6A0-C15A364D4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22892" y="1214869"/>
              <a:ext cx="695004" cy="28348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CB11C1-D8C3-4998-8AD0-E3ABB034A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33144" y="2280160"/>
              <a:ext cx="557832" cy="74072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14AB4A-3FE5-4866-BDF9-8610D86D2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00306" y="3204953"/>
              <a:ext cx="397799" cy="448095"/>
            </a:xfrm>
            <a:prstGeom prst="rect">
              <a:avLst/>
            </a:prstGeom>
          </p:spPr>
        </p:pic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2C3D43B9-BA7F-4849-BE7C-82E413C377EB}"/>
                </a:ext>
              </a:extLst>
            </p:cNvPr>
            <p:cNvSpPr/>
            <p:nvPr/>
          </p:nvSpPr>
          <p:spPr>
            <a:xfrm rot="12808920">
              <a:off x="5474740" y="3113813"/>
              <a:ext cx="397799" cy="22404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07B981-B935-B17C-872A-F6948F336F47}"/>
              </a:ext>
            </a:extLst>
          </p:cNvPr>
          <p:cNvSpPr txBox="1"/>
          <p:nvPr/>
        </p:nvSpPr>
        <p:spPr>
          <a:xfrm>
            <a:off x="6312311" y="6335141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Reference: - </a:t>
            </a:r>
            <a:r>
              <a:rPr lang="en-GB" dirty="0" err="1"/>
              <a:t>D.Wheeler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1F4AD6-95B0-AA3F-4FE7-56A649B1F89B}"/>
              </a:ext>
            </a:extLst>
          </p:cNvPr>
          <p:cNvGrpSpPr/>
          <p:nvPr/>
        </p:nvGrpSpPr>
        <p:grpSpPr>
          <a:xfrm>
            <a:off x="4807492" y="902220"/>
            <a:ext cx="4407408" cy="5143500"/>
            <a:chOff x="2368296" y="857250"/>
            <a:chExt cx="4407408" cy="51435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A8BC14-DD86-9AAA-A6FC-8DA4DEB45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68296" y="857250"/>
              <a:ext cx="4407408" cy="5143500"/>
            </a:xfrm>
            <a:prstGeom prst="rect">
              <a:avLst/>
            </a:prstGeom>
          </p:spPr>
        </p:pic>
        <p:sp>
          <p:nvSpPr>
            <p:cNvPr id="13" name="Freeform: Shape 4">
              <a:extLst>
                <a:ext uri="{FF2B5EF4-FFF2-40B4-BE49-F238E27FC236}">
                  <a16:creationId xmlns:a16="http://schemas.microsoft.com/office/drawing/2014/main" id="{6B2B33F0-82F3-6FBB-4174-ED4312A120A3}"/>
                </a:ext>
              </a:extLst>
            </p:cNvPr>
            <p:cNvSpPr/>
            <p:nvPr/>
          </p:nvSpPr>
          <p:spPr>
            <a:xfrm>
              <a:off x="2887910" y="1146671"/>
              <a:ext cx="2491571" cy="4517749"/>
            </a:xfrm>
            <a:custGeom>
              <a:avLst/>
              <a:gdLst>
                <a:gd name="connsiteX0" fmla="*/ 3288484 w 3322094"/>
                <a:gd name="connsiteY0" fmla="*/ 0 h 6023665"/>
                <a:gd name="connsiteX1" fmla="*/ 2978092 w 3322094"/>
                <a:gd name="connsiteY1" fmla="*/ 33556 h 6023665"/>
                <a:gd name="connsiteX2" fmla="*/ 2759978 w 3322094"/>
                <a:gd name="connsiteY2" fmla="*/ 41945 h 6023665"/>
                <a:gd name="connsiteX3" fmla="*/ 2676088 w 3322094"/>
                <a:gd name="connsiteY3" fmla="*/ 50334 h 6023665"/>
                <a:gd name="connsiteX4" fmla="*/ 2575420 w 3322094"/>
                <a:gd name="connsiteY4" fmla="*/ 58723 h 6023665"/>
                <a:gd name="connsiteX5" fmla="*/ 2441196 w 3322094"/>
                <a:gd name="connsiteY5" fmla="*/ 75500 h 6023665"/>
                <a:gd name="connsiteX6" fmla="*/ 1367405 w 3322094"/>
                <a:gd name="connsiteY6" fmla="*/ 83889 h 6023665"/>
                <a:gd name="connsiteX7" fmla="*/ 964734 w 3322094"/>
                <a:gd name="connsiteY7" fmla="*/ 100667 h 6023665"/>
                <a:gd name="connsiteX8" fmla="*/ 478172 w 3322094"/>
                <a:gd name="connsiteY8" fmla="*/ 109056 h 6023665"/>
                <a:gd name="connsiteX9" fmla="*/ 302003 w 3322094"/>
                <a:gd name="connsiteY9" fmla="*/ 117445 h 6023665"/>
                <a:gd name="connsiteX10" fmla="*/ 268447 w 3322094"/>
                <a:gd name="connsiteY10" fmla="*/ 125834 h 6023665"/>
                <a:gd name="connsiteX11" fmla="*/ 788565 w 3322094"/>
                <a:gd name="connsiteY11" fmla="*/ 109056 h 6023665"/>
                <a:gd name="connsiteX12" fmla="*/ 1392572 w 3322094"/>
                <a:gd name="connsiteY12" fmla="*/ 134223 h 6023665"/>
                <a:gd name="connsiteX13" fmla="*/ 2390862 w 3322094"/>
                <a:gd name="connsiteY13" fmla="*/ 260058 h 6023665"/>
                <a:gd name="connsiteX14" fmla="*/ 3154260 w 3322094"/>
                <a:gd name="connsiteY14" fmla="*/ 285225 h 6023665"/>
                <a:gd name="connsiteX15" fmla="*/ 2978092 w 3322094"/>
                <a:gd name="connsiteY15" fmla="*/ 318781 h 6023665"/>
                <a:gd name="connsiteX16" fmla="*/ 2684477 w 3322094"/>
                <a:gd name="connsiteY16" fmla="*/ 394282 h 6023665"/>
                <a:gd name="connsiteX17" fmla="*/ 2063692 w 3322094"/>
                <a:gd name="connsiteY17" fmla="*/ 469783 h 6023665"/>
                <a:gd name="connsiteX18" fmla="*/ 1501629 w 3322094"/>
                <a:gd name="connsiteY18" fmla="*/ 520117 h 6023665"/>
                <a:gd name="connsiteX19" fmla="*/ 981512 w 3322094"/>
                <a:gd name="connsiteY19" fmla="*/ 545284 h 6023665"/>
                <a:gd name="connsiteX20" fmla="*/ 729842 w 3322094"/>
                <a:gd name="connsiteY20" fmla="*/ 578840 h 6023665"/>
                <a:gd name="connsiteX21" fmla="*/ 486561 w 3322094"/>
                <a:gd name="connsiteY21" fmla="*/ 604007 h 6023665"/>
                <a:gd name="connsiteX22" fmla="*/ 352337 w 3322094"/>
                <a:gd name="connsiteY22" fmla="*/ 645952 h 6023665"/>
                <a:gd name="connsiteX23" fmla="*/ 276836 w 3322094"/>
                <a:gd name="connsiteY23" fmla="*/ 704675 h 6023665"/>
                <a:gd name="connsiteX24" fmla="*/ 612396 w 3322094"/>
                <a:gd name="connsiteY24" fmla="*/ 662730 h 6023665"/>
                <a:gd name="connsiteX25" fmla="*/ 1484851 w 3322094"/>
                <a:gd name="connsiteY25" fmla="*/ 629174 h 6023665"/>
                <a:gd name="connsiteX26" fmla="*/ 1979802 w 3322094"/>
                <a:gd name="connsiteY26" fmla="*/ 604007 h 6023665"/>
                <a:gd name="connsiteX27" fmla="*/ 2936147 w 3322094"/>
                <a:gd name="connsiteY27" fmla="*/ 620785 h 6023665"/>
                <a:gd name="connsiteX28" fmla="*/ 2986481 w 3322094"/>
                <a:gd name="connsiteY28" fmla="*/ 629174 h 6023665"/>
                <a:gd name="connsiteX29" fmla="*/ 2776756 w 3322094"/>
                <a:gd name="connsiteY29" fmla="*/ 687897 h 6023665"/>
                <a:gd name="connsiteX30" fmla="*/ 2608976 w 3322094"/>
                <a:gd name="connsiteY30" fmla="*/ 755009 h 6023665"/>
                <a:gd name="connsiteX31" fmla="*/ 2248249 w 3322094"/>
                <a:gd name="connsiteY31" fmla="*/ 931178 h 6023665"/>
                <a:gd name="connsiteX32" fmla="*/ 2080470 w 3322094"/>
                <a:gd name="connsiteY32" fmla="*/ 973123 h 6023665"/>
                <a:gd name="connsiteX33" fmla="*/ 1870745 w 3322094"/>
                <a:gd name="connsiteY33" fmla="*/ 989900 h 6023665"/>
                <a:gd name="connsiteX34" fmla="*/ 1283515 w 3322094"/>
                <a:gd name="connsiteY34" fmla="*/ 1031845 h 6023665"/>
                <a:gd name="connsiteX35" fmla="*/ 788565 w 3322094"/>
                <a:gd name="connsiteY35" fmla="*/ 1090568 h 6023665"/>
                <a:gd name="connsiteX36" fmla="*/ 503339 w 3322094"/>
                <a:gd name="connsiteY36" fmla="*/ 1182847 h 6023665"/>
                <a:gd name="connsiteX37" fmla="*/ 335559 w 3322094"/>
                <a:gd name="connsiteY37" fmla="*/ 1224792 h 6023665"/>
                <a:gd name="connsiteX38" fmla="*/ 486561 w 3322094"/>
                <a:gd name="connsiteY38" fmla="*/ 1199625 h 6023665"/>
                <a:gd name="connsiteX39" fmla="*/ 1115736 w 3322094"/>
                <a:gd name="connsiteY39" fmla="*/ 1182847 h 6023665"/>
                <a:gd name="connsiteX40" fmla="*/ 2508308 w 3322094"/>
                <a:gd name="connsiteY40" fmla="*/ 1191236 h 6023665"/>
                <a:gd name="connsiteX41" fmla="*/ 2759978 w 3322094"/>
                <a:gd name="connsiteY41" fmla="*/ 1182847 h 6023665"/>
                <a:gd name="connsiteX42" fmla="*/ 1937857 w 3322094"/>
                <a:gd name="connsiteY42" fmla="*/ 1300293 h 6023665"/>
                <a:gd name="connsiteX43" fmla="*/ 1560352 w 3322094"/>
                <a:gd name="connsiteY43" fmla="*/ 1400961 h 6023665"/>
                <a:gd name="connsiteX44" fmla="*/ 1166070 w 3322094"/>
                <a:gd name="connsiteY44" fmla="*/ 1484851 h 6023665"/>
                <a:gd name="connsiteX45" fmla="*/ 595618 w 3322094"/>
                <a:gd name="connsiteY45" fmla="*/ 1543574 h 6023665"/>
                <a:gd name="connsiteX46" fmla="*/ 553673 w 3322094"/>
                <a:gd name="connsiteY46" fmla="*/ 1551963 h 6023665"/>
                <a:gd name="connsiteX47" fmla="*/ 360726 w 3322094"/>
                <a:gd name="connsiteY47" fmla="*/ 1644242 h 6023665"/>
                <a:gd name="connsiteX48" fmla="*/ 310392 w 3322094"/>
                <a:gd name="connsiteY48" fmla="*/ 1669409 h 6023665"/>
                <a:gd name="connsiteX49" fmla="*/ 1409350 w 3322094"/>
                <a:gd name="connsiteY49" fmla="*/ 1694576 h 6023665"/>
                <a:gd name="connsiteX50" fmla="*/ 1602297 w 3322094"/>
                <a:gd name="connsiteY50" fmla="*/ 1702965 h 6023665"/>
                <a:gd name="connsiteX51" fmla="*/ 2508308 w 3322094"/>
                <a:gd name="connsiteY51" fmla="*/ 1711354 h 6023665"/>
                <a:gd name="connsiteX52" fmla="*/ 2306972 w 3322094"/>
                <a:gd name="connsiteY52" fmla="*/ 1845578 h 6023665"/>
                <a:gd name="connsiteX53" fmla="*/ 2172748 w 3322094"/>
                <a:gd name="connsiteY53" fmla="*/ 1929467 h 6023665"/>
                <a:gd name="connsiteX54" fmla="*/ 1853967 w 3322094"/>
                <a:gd name="connsiteY54" fmla="*/ 2013357 h 6023665"/>
                <a:gd name="connsiteX55" fmla="*/ 1694576 w 3322094"/>
                <a:gd name="connsiteY55" fmla="*/ 2038524 h 6023665"/>
                <a:gd name="connsiteX56" fmla="*/ 1275126 w 3322094"/>
                <a:gd name="connsiteY56" fmla="*/ 2055302 h 6023665"/>
                <a:gd name="connsiteX57" fmla="*/ 1191236 w 3322094"/>
                <a:gd name="connsiteY57" fmla="*/ 2063691 h 6023665"/>
                <a:gd name="connsiteX58" fmla="*/ 1082180 w 3322094"/>
                <a:gd name="connsiteY58" fmla="*/ 2088858 h 6023665"/>
                <a:gd name="connsiteX59" fmla="*/ 880844 w 3322094"/>
                <a:gd name="connsiteY59" fmla="*/ 2147581 h 6023665"/>
                <a:gd name="connsiteX60" fmla="*/ 729842 w 3322094"/>
                <a:gd name="connsiteY60" fmla="*/ 2172748 h 6023665"/>
                <a:gd name="connsiteX61" fmla="*/ 604007 w 3322094"/>
                <a:gd name="connsiteY61" fmla="*/ 2181137 h 6023665"/>
                <a:gd name="connsiteX62" fmla="*/ 209725 w 3322094"/>
                <a:gd name="connsiteY62" fmla="*/ 2189526 h 6023665"/>
                <a:gd name="connsiteX63" fmla="*/ 1115736 w 3322094"/>
                <a:gd name="connsiteY63" fmla="*/ 2424418 h 6023665"/>
                <a:gd name="connsiteX64" fmla="*/ 1644242 w 3322094"/>
                <a:gd name="connsiteY64" fmla="*/ 2474752 h 6023665"/>
                <a:gd name="connsiteX65" fmla="*/ 1828800 w 3322094"/>
                <a:gd name="connsiteY65" fmla="*/ 2466363 h 6023665"/>
                <a:gd name="connsiteX66" fmla="*/ 1879134 w 3322094"/>
                <a:gd name="connsiteY66" fmla="*/ 2432807 h 6023665"/>
                <a:gd name="connsiteX67" fmla="*/ 1929468 w 3322094"/>
                <a:gd name="connsiteY67" fmla="*/ 2407640 h 6023665"/>
                <a:gd name="connsiteX68" fmla="*/ 2306972 w 3322094"/>
                <a:gd name="connsiteY68" fmla="*/ 2348917 h 6023665"/>
                <a:gd name="connsiteX69" fmla="*/ 2231471 w 3322094"/>
                <a:gd name="connsiteY69" fmla="*/ 2340528 h 6023665"/>
                <a:gd name="connsiteX70" fmla="*/ 2055303 w 3322094"/>
                <a:gd name="connsiteY70" fmla="*/ 2374084 h 6023665"/>
                <a:gd name="connsiteX71" fmla="*/ 1778466 w 3322094"/>
                <a:gd name="connsiteY71" fmla="*/ 2449585 h 6023665"/>
                <a:gd name="connsiteX72" fmla="*/ 1426128 w 3322094"/>
                <a:gd name="connsiteY72" fmla="*/ 2491530 h 6023665"/>
                <a:gd name="connsiteX73" fmla="*/ 1317071 w 3322094"/>
                <a:gd name="connsiteY73" fmla="*/ 2508308 h 6023665"/>
                <a:gd name="connsiteX74" fmla="*/ 897622 w 3322094"/>
                <a:gd name="connsiteY74" fmla="*/ 2600587 h 6023665"/>
                <a:gd name="connsiteX75" fmla="*/ 771787 w 3322094"/>
                <a:gd name="connsiteY75" fmla="*/ 2634143 h 6023665"/>
                <a:gd name="connsiteX76" fmla="*/ 461394 w 3322094"/>
                <a:gd name="connsiteY76" fmla="*/ 2667699 h 6023665"/>
                <a:gd name="connsiteX77" fmla="*/ 360726 w 3322094"/>
                <a:gd name="connsiteY77" fmla="*/ 2684477 h 6023665"/>
                <a:gd name="connsiteX78" fmla="*/ 335559 w 3322094"/>
                <a:gd name="connsiteY78" fmla="*/ 2692866 h 6023665"/>
                <a:gd name="connsiteX79" fmla="*/ 461394 w 3322094"/>
                <a:gd name="connsiteY79" fmla="*/ 2734811 h 6023665"/>
                <a:gd name="connsiteX80" fmla="*/ 788565 w 3322094"/>
                <a:gd name="connsiteY80" fmla="*/ 2827089 h 6023665"/>
                <a:gd name="connsiteX81" fmla="*/ 1107347 w 3322094"/>
                <a:gd name="connsiteY81" fmla="*/ 2936146 h 6023665"/>
                <a:gd name="connsiteX82" fmla="*/ 1241570 w 3322094"/>
                <a:gd name="connsiteY82" fmla="*/ 2969702 h 6023665"/>
                <a:gd name="connsiteX83" fmla="*/ 1543574 w 3322094"/>
                <a:gd name="connsiteY83" fmla="*/ 3036814 h 6023665"/>
                <a:gd name="connsiteX84" fmla="*/ 1879134 w 3322094"/>
                <a:gd name="connsiteY84" fmla="*/ 3061981 h 6023665"/>
                <a:gd name="connsiteX85" fmla="*/ 1711354 w 3322094"/>
                <a:gd name="connsiteY85" fmla="*/ 3145871 h 6023665"/>
                <a:gd name="connsiteX86" fmla="*/ 1342238 w 3322094"/>
                <a:gd name="connsiteY86" fmla="*/ 3196205 h 6023665"/>
                <a:gd name="connsiteX87" fmla="*/ 964734 w 3322094"/>
                <a:gd name="connsiteY87" fmla="*/ 3221372 h 6023665"/>
                <a:gd name="connsiteX88" fmla="*/ 822121 w 3322094"/>
                <a:gd name="connsiteY88" fmla="*/ 3280095 h 6023665"/>
                <a:gd name="connsiteX89" fmla="*/ 654341 w 3322094"/>
                <a:gd name="connsiteY89" fmla="*/ 3330429 h 6023665"/>
                <a:gd name="connsiteX90" fmla="*/ 545284 w 3322094"/>
                <a:gd name="connsiteY90" fmla="*/ 3355596 h 6023665"/>
                <a:gd name="connsiteX91" fmla="*/ 503339 w 3322094"/>
                <a:gd name="connsiteY91" fmla="*/ 3363985 h 6023665"/>
                <a:gd name="connsiteX92" fmla="*/ 427838 w 3322094"/>
                <a:gd name="connsiteY92" fmla="*/ 3372374 h 6023665"/>
                <a:gd name="connsiteX93" fmla="*/ 293614 w 3322094"/>
                <a:gd name="connsiteY93" fmla="*/ 3389152 h 6023665"/>
                <a:gd name="connsiteX94" fmla="*/ 201336 w 3322094"/>
                <a:gd name="connsiteY94" fmla="*/ 3414319 h 6023665"/>
                <a:gd name="connsiteX95" fmla="*/ 268447 w 3322094"/>
                <a:gd name="connsiteY95" fmla="*/ 3431097 h 6023665"/>
                <a:gd name="connsiteX96" fmla="*/ 1073791 w 3322094"/>
                <a:gd name="connsiteY96" fmla="*/ 3674378 h 6023665"/>
                <a:gd name="connsiteX97" fmla="*/ 1451295 w 3322094"/>
                <a:gd name="connsiteY97" fmla="*/ 3632433 h 6023665"/>
                <a:gd name="connsiteX98" fmla="*/ 1484851 w 3322094"/>
                <a:gd name="connsiteY98" fmla="*/ 3615655 h 6023665"/>
                <a:gd name="connsiteX99" fmla="*/ 1535185 w 3322094"/>
                <a:gd name="connsiteY99" fmla="*/ 3607266 h 6023665"/>
                <a:gd name="connsiteX100" fmla="*/ 1711354 w 3322094"/>
                <a:gd name="connsiteY100" fmla="*/ 3598877 h 6023665"/>
                <a:gd name="connsiteX101" fmla="*/ 1627464 w 3322094"/>
                <a:gd name="connsiteY101" fmla="*/ 3640822 h 6023665"/>
                <a:gd name="connsiteX102" fmla="*/ 1098958 w 3322094"/>
                <a:gd name="connsiteY102" fmla="*/ 3691156 h 6023665"/>
                <a:gd name="connsiteX103" fmla="*/ 796954 w 3322094"/>
                <a:gd name="connsiteY103" fmla="*/ 3699545 h 6023665"/>
                <a:gd name="connsiteX104" fmla="*/ 662730 w 3322094"/>
                <a:gd name="connsiteY104" fmla="*/ 3741489 h 6023665"/>
                <a:gd name="connsiteX105" fmla="*/ 570451 w 3322094"/>
                <a:gd name="connsiteY105" fmla="*/ 3749878 h 6023665"/>
                <a:gd name="connsiteX106" fmla="*/ 494950 w 3322094"/>
                <a:gd name="connsiteY106" fmla="*/ 3758267 h 6023665"/>
                <a:gd name="connsiteX107" fmla="*/ 469783 w 3322094"/>
                <a:gd name="connsiteY107" fmla="*/ 3766656 h 6023665"/>
                <a:gd name="connsiteX108" fmla="*/ 394282 w 3322094"/>
                <a:gd name="connsiteY108" fmla="*/ 3783434 h 6023665"/>
                <a:gd name="connsiteX109" fmla="*/ 360726 w 3322094"/>
                <a:gd name="connsiteY109" fmla="*/ 3791823 h 6023665"/>
                <a:gd name="connsiteX110" fmla="*/ 327170 w 3322094"/>
                <a:gd name="connsiteY110" fmla="*/ 3816990 h 6023665"/>
                <a:gd name="connsiteX111" fmla="*/ 302003 w 3322094"/>
                <a:gd name="connsiteY111" fmla="*/ 3825379 h 6023665"/>
                <a:gd name="connsiteX112" fmla="*/ 402671 w 3322094"/>
                <a:gd name="connsiteY112" fmla="*/ 3842157 h 6023665"/>
                <a:gd name="connsiteX113" fmla="*/ 662730 w 3322094"/>
                <a:gd name="connsiteY113" fmla="*/ 3875713 h 6023665"/>
                <a:gd name="connsiteX114" fmla="*/ 956345 w 3322094"/>
                <a:gd name="connsiteY114" fmla="*/ 3892491 h 6023665"/>
                <a:gd name="connsiteX115" fmla="*/ 1216403 w 3322094"/>
                <a:gd name="connsiteY115" fmla="*/ 3917658 h 6023665"/>
                <a:gd name="connsiteX116" fmla="*/ 1275126 w 3322094"/>
                <a:gd name="connsiteY116" fmla="*/ 3926047 h 6023665"/>
                <a:gd name="connsiteX117" fmla="*/ 1451295 w 3322094"/>
                <a:gd name="connsiteY117" fmla="*/ 3942825 h 6023665"/>
                <a:gd name="connsiteX118" fmla="*/ 1602297 w 3322094"/>
                <a:gd name="connsiteY118" fmla="*/ 3959603 h 6023665"/>
                <a:gd name="connsiteX119" fmla="*/ 1795244 w 3322094"/>
                <a:gd name="connsiteY119" fmla="*/ 3976381 h 6023665"/>
                <a:gd name="connsiteX120" fmla="*/ 2155970 w 3322094"/>
                <a:gd name="connsiteY120" fmla="*/ 4026715 h 6023665"/>
                <a:gd name="connsiteX121" fmla="*/ 2265027 w 3322094"/>
                <a:gd name="connsiteY121" fmla="*/ 3951214 h 6023665"/>
                <a:gd name="connsiteX122" fmla="*/ 2239860 w 3322094"/>
                <a:gd name="connsiteY122" fmla="*/ 3942825 h 6023665"/>
                <a:gd name="connsiteX123" fmla="*/ 2206304 w 3322094"/>
                <a:gd name="connsiteY123" fmla="*/ 3917658 h 6023665"/>
                <a:gd name="connsiteX124" fmla="*/ 2172748 w 3322094"/>
                <a:gd name="connsiteY124" fmla="*/ 3909269 h 6023665"/>
                <a:gd name="connsiteX125" fmla="*/ 2122414 w 3322094"/>
                <a:gd name="connsiteY125" fmla="*/ 3884102 h 6023665"/>
                <a:gd name="connsiteX126" fmla="*/ 2348917 w 3322094"/>
                <a:gd name="connsiteY126" fmla="*/ 3858935 h 6023665"/>
                <a:gd name="connsiteX127" fmla="*/ 2306972 w 3322094"/>
                <a:gd name="connsiteY127" fmla="*/ 3875713 h 6023665"/>
                <a:gd name="connsiteX128" fmla="*/ 2281805 w 3322094"/>
                <a:gd name="connsiteY128" fmla="*/ 3884102 h 6023665"/>
                <a:gd name="connsiteX129" fmla="*/ 2147581 w 3322094"/>
                <a:gd name="connsiteY129" fmla="*/ 3934436 h 6023665"/>
                <a:gd name="connsiteX130" fmla="*/ 1996580 w 3322094"/>
                <a:gd name="connsiteY130" fmla="*/ 3976381 h 6023665"/>
                <a:gd name="connsiteX131" fmla="*/ 1971413 w 3322094"/>
                <a:gd name="connsiteY131" fmla="*/ 3993159 h 6023665"/>
                <a:gd name="connsiteX132" fmla="*/ 2088859 w 3322094"/>
                <a:gd name="connsiteY132" fmla="*/ 4001548 h 6023665"/>
                <a:gd name="connsiteX133" fmla="*/ 2231471 w 3322094"/>
                <a:gd name="connsiteY133" fmla="*/ 4026715 h 6023665"/>
                <a:gd name="connsiteX134" fmla="*/ 1744910 w 3322094"/>
                <a:gd name="connsiteY134" fmla="*/ 4085438 h 6023665"/>
                <a:gd name="connsiteX135" fmla="*/ 1711354 w 3322094"/>
                <a:gd name="connsiteY135" fmla="*/ 4093827 h 6023665"/>
                <a:gd name="connsiteX136" fmla="*/ 1493240 w 3322094"/>
                <a:gd name="connsiteY136" fmla="*/ 4110605 h 6023665"/>
                <a:gd name="connsiteX137" fmla="*/ 922789 w 3322094"/>
                <a:gd name="connsiteY137" fmla="*/ 4102216 h 6023665"/>
                <a:gd name="connsiteX138" fmla="*/ 780176 w 3322094"/>
                <a:gd name="connsiteY138" fmla="*/ 4085438 h 6023665"/>
                <a:gd name="connsiteX139" fmla="*/ 620785 w 3322094"/>
                <a:gd name="connsiteY139" fmla="*/ 4077049 h 6023665"/>
                <a:gd name="connsiteX140" fmla="*/ 511728 w 3322094"/>
                <a:gd name="connsiteY140" fmla="*/ 4068660 h 6023665"/>
                <a:gd name="connsiteX141" fmla="*/ 436227 w 3322094"/>
                <a:gd name="connsiteY141" fmla="*/ 4060271 h 6023665"/>
                <a:gd name="connsiteX142" fmla="*/ 0 w 3322094"/>
                <a:gd name="connsiteY142" fmla="*/ 4043493 h 6023665"/>
                <a:gd name="connsiteX143" fmla="*/ 427838 w 3322094"/>
                <a:gd name="connsiteY143" fmla="*/ 4110605 h 6023665"/>
                <a:gd name="connsiteX144" fmla="*/ 1468073 w 3322094"/>
                <a:gd name="connsiteY144" fmla="*/ 4504888 h 6023665"/>
                <a:gd name="connsiteX145" fmla="*/ 1526796 w 3322094"/>
                <a:gd name="connsiteY145" fmla="*/ 4513277 h 6023665"/>
                <a:gd name="connsiteX146" fmla="*/ 1627464 w 3322094"/>
                <a:gd name="connsiteY146" fmla="*/ 4504888 h 6023665"/>
                <a:gd name="connsiteX147" fmla="*/ 1795244 w 3322094"/>
                <a:gd name="connsiteY147" fmla="*/ 4446165 h 6023665"/>
                <a:gd name="connsiteX148" fmla="*/ 2155970 w 3322094"/>
                <a:gd name="connsiteY148" fmla="*/ 4429387 h 6023665"/>
                <a:gd name="connsiteX149" fmla="*/ 1669409 w 3322094"/>
                <a:gd name="connsiteY149" fmla="*/ 4236440 h 6023665"/>
                <a:gd name="connsiteX150" fmla="*/ 1493240 w 3322094"/>
                <a:gd name="connsiteY150" fmla="*/ 4186106 h 6023665"/>
                <a:gd name="connsiteX151" fmla="*/ 553673 w 3322094"/>
                <a:gd name="connsiteY151" fmla="*/ 4202884 h 6023665"/>
                <a:gd name="connsiteX152" fmla="*/ 528506 w 3322094"/>
                <a:gd name="connsiteY152" fmla="*/ 4219662 h 6023665"/>
                <a:gd name="connsiteX153" fmla="*/ 503339 w 3322094"/>
                <a:gd name="connsiteY153" fmla="*/ 4244829 h 6023665"/>
                <a:gd name="connsiteX154" fmla="*/ 528506 w 3322094"/>
                <a:gd name="connsiteY154" fmla="*/ 4278385 h 6023665"/>
                <a:gd name="connsiteX155" fmla="*/ 1224792 w 3322094"/>
                <a:gd name="connsiteY155" fmla="*/ 4412609 h 6023665"/>
                <a:gd name="connsiteX156" fmla="*/ 1057013 w 3322094"/>
                <a:gd name="connsiteY156" fmla="*/ 4471332 h 6023665"/>
                <a:gd name="connsiteX157" fmla="*/ 771787 w 3322094"/>
                <a:gd name="connsiteY157" fmla="*/ 4479721 h 6023665"/>
                <a:gd name="connsiteX158" fmla="*/ 738231 w 3322094"/>
                <a:gd name="connsiteY158" fmla="*/ 4488110 h 6023665"/>
                <a:gd name="connsiteX159" fmla="*/ 604007 w 3322094"/>
                <a:gd name="connsiteY159" fmla="*/ 4513277 h 6023665"/>
                <a:gd name="connsiteX160" fmla="*/ 293614 w 3322094"/>
                <a:gd name="connsiteY160" fmla="*/ 4630723 h 6023665"/>
                <a:gd name="connsiteX161" fmla="*/ 243281 w 3322094"/>
                <a:gd name="connsiteY161" fmla="*/ 4655889 h 6023665"/>
                <a:gd name="connsiteX162" fmla="*/ 780176 w 3322094"/>
                <a:gd name="connsiteY162" fmla="*/ 4681056 h 6023665"/>
                <a:gd name="connsiteX163" fmla="*/ 956345 w 3322094"/>
                <a:gd name="connsiteY163" fmla="*/ 4706223 h 6023665"/>
                <a:gd name="connsiteX164" fmla="*/ 1048624 w 3322094"/>
                <a:gd name="connsiteY164" fmla="*/ 4739779 h 6023665"/>
                <a:gd name="connsiteX165" fmla="*/ 1375794 w 3322094"/>
                <a:gd name="connsiteY165" fmla="*/ 4798502 h 6023665"/>
                <a:gd name="connsiteX166" fmla="*/ 1266737 w 3322094"/>
                <a:gd name="connsiteY166" fmla="*/ 4832058 h 6023665"/>
                <a:gd name="connsiteX167" fmla="*/ 1073791 w 3322094"/>
                <a:gd name="connsiteY167" fmla="*/ 4899170 h 6023665"/>
                <a:gd name="connsiteX168" fmla="*/ 721453 w 3322094"/>
                <a:gd name="connsiteY168" fmla="*/ 4932726 h 6023665"/>
                <a:gd name="connsiteX169" fmla="*/ 494950 w 3322094"/>
                <a:gd name="connsiteY169" fmla="*/ 4974671 h 6023665"/>
                <a:gd name="connsiteX170" fmla="*/ 444616 w 3322094"/>
                <a:gd name="connsiteY170" fmla="*/ 4991449 h 6023665"/>
                <a:gd name="connsiteX171" fmla="*/ 310392 w 3322094"/>
                <a:gd name="connsiteY171" fmla="*/ 5025005 h 6023665"/>
                <a:gd name="connsiteX172" fmla="*/ 251670 w 3322094"/>
                <a:gd name="connsiteY172" fmla="*/ 5050172 h 6023665"/>
                <a:gd name="connsiteX173" fmla="*/ 654341 w 3322094"/>
                <a:gd name="connsiteY173" fmla="*/ 5117284 h 6023665"/>
                <a:gd name="connsiteX174" fmla="*/ 931178 w 3322094"/>
                <a:gd name="connsiteY174" fmla="*/ 5167618 h 6023665"/>
                <a:gd name="connsiteX175" fmla="*/ 1098958 w 3322094"/>
                <a:gd name="connsiteY175" fmla="*/ 5209563 h 6023665"/>
                <a:gd name="connsiteX176" fmla="*/ 822121 w 3322094"/>
                <a:gd name="connsiteY176" fmla="*/ 5259897 h 6023665"/>
                <a:gd name="connsiteX177" fmla="*/ 645952 w 3322094"/>
                <a:gd name="connsiteY177" fmla="*/ 5293453 h 6023665"/>
                <a:gd name="connsiteX178" fmla="*/ 360726 w 3322094"/>
                <a:gd name="connsiteY178" fmla="*/ 5318620 h 6023665"/>
                <a:gd name="connsiteX179" fmla="*/ 444616 w 3322094"/>
                <a:gd name="connsiteY179" fmla="*/ 5327009 h 6023665"/>
                <a:gd name="connsiteX180" fmla="*/ 469783 w 3322094"/>
                <a:gd name="connsiteY180" fmla="*/ 5335398 h 6023665"/>
                <a:gd name="connsiteX181" fmla="*/ 520117 w 3322094"/>
                <a:gd name="connsiteY181" fmla="*/ 5402510 h 6023665"/>
                <a:gd name="connsiteX182" fmla="*/ 545284 w 3322094"/>
                <a:gd name="connsiteY182" fmla="*/ 5427677 h 6023665"/>
                <a:gd name="connsiteX183" fmla="*/ 629174 w 3322094"/>
                <a:gd name="connsiteY183" fmla="*/ 5436066 h 6023665"/>
                <a:gd name="connsiteX184" fmla="*/ 671119 w 3322094"/>
                <a:gd name="connsiteY184" fmla="*/ 5452844 h 6023665"/>
                <a:gd name="connsiteX185" fmla="*/ 645952 w 3322094"/>
                <a:gd name="connsiteY185" fmla="*/ 5486400 h 6023665"/>
                <a:gd name="connsiteX186" fmla="*/ 469783 w 3322094"/>
                <a:gd name="connsiteY186" fmla="*/ 5536734 h 6023665"/>
                <a:gd name="connsiteX187" fmla="*/ 427838 w 3322094"/>
                <a:gd name="connsiteY187" fmla="*/ 5553512 h 6023665"/>
                <a:gd name="connsiteX188" fmla="*/ 318781 w 3322094"/>
                <a:gd name="connsiteY188" fmla="*/ 5570289 h 6023665"/>
                <a:gd name="connsiteX189" fmla="*/ 343948 w 3322094"/>
                <a:gd name="connsiteY189" fmla="*/ 5612234 h 6023665"/>
                <a:gd name="connsiteX190" fmla="*/ 511728 w 3322094"/>
                <a:gd name="connsiteY190" fmla="*/ 5687735 h 6023665"/>
                <a:gd name="connsiteX191" fmla="*/ 419449 w 3322094"/>
                <a:gd name="connsiteY191" fmla="*/ 5704513 h 6023665"/>
                <a:gd name="connsiteX192" fmla="*/ 486561 w 3322094"/>
                <a:gd name="connsiteY192" fmla="*/ 5796792 h 6023665"/>
                <a:gd name="connsiteX193" fmla="*/ 268447 w 3322094"/>
                <a:gd name="connsiteY193" fmla="*/ 5813570 h 6023665"/>
                <a:gd name="connsiteX194" fmla="*/ 134224 w 3322094"/>
                <a:gd name="connsiteY194" fmla="*/ 5905849 h 6023665"/>
                <a:gd name="connsiteX195" fmla="*/ 192947 w 3322094"/>
                <a:gd name="connsiteY195" fmla="*/ 5914238 h 6023665"/>
                <a:gd name="connsiteX196" fmla="*/ 352337 w 3322094"/>
                <a:gd name="connsiteY196" fmla="*/ 5922627 h 6023665"/>
                <a:gd name="connsiteX197" fmla="*/ 436227 w 3322094"/>
                <a:gd name="connsiteY197" fmla="*/ 5939405 h 6023665"/>
                <a:gd name="connsiteX198" fmla="*/ 260059 w 3322094"/>
                <a:gd name="connsiteY198" fmla="*/ 5914238 h 6023665"/>
                <a:gd name="connsiteX199" fmla="*/ 226503 w 3322094"/>
                <a:gd name="connsiteY199" fmla="*/ 5905849 h 6023665"/>
                <a:gd name="connsiteX200" fmla="*/ 218114 w 3322094"/>
                <a:gd name="connsiteY200" fmla="*/ 5947794 h 6023665"/>
                <a:gd name="connsiteX201" fmla="*/ 201336 w 3322094"/>
                <a:gd name="connsiteY201" fmla="*/ 5998128 h 6023665"/>
                <a:gd name="connsiteX202" fmla="*/ 218114 w 3322094"/>
                <a:gd name="connsiteY202" fmla="*/ 6014906 h 602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3322094" h="6023665">
                  <a:moveTo>
                    <a:pt x="3288484" y="0"/>
                  </a:moveTo>
                  <a:cubicBezTo>
                    <a:pt x="3176850" y="18606"/>
                    <a:pt x="3129095" y="27748"/>
                    <a:pt x="2978092" y="33556"/>
                  </a:cubicBezTo>
                  <a:lnTo>
                    <a:pt x="2759978" y="41945"/>
                  </a:lnTo>
                  <a:lnTo>
                    <a:pt x="2676088" y="50334"/>
                  </a:lnTo>
                  <a:cubicBezTo>
                    <a:pt x="2642554" y="53383"/>
                    <a:pt x="2608901" y="55136"/>
                    <a:pt x="2575420" y="58723"/>
                  </a:cubicBezTo>
                  <a:cubicBezTo>
                    <a:pt x="2530587" y="63526"/>
                    <a:pt x="2486276" y="74561"/>
                    <a:pt x="2441196" y="75500"/>
                  </a:cubicBezTo>
                  <a:cubicBezTo>
                    <a:pt x="2083332" y="82955"/>
                    <a:pt x="1725335" y="81093"/>
                    <a:pt x="1367405" y="83889"/>
                  </a:cubicBezTo>
                  <a:cubicBezTo>
                    <a:pt x="1184096" y="102220"/>
                    <a:pt x="1287586" y="93941"/>
                    <a:pt x="964734" y="100667"/>
                  </a:cubicBezTo>
                  <a:lnTo>
                    <a:pt x="478172" y="109056"/>
                  </a:lnTo>
                  <a:cubicBezTo>
                    <a:pt x="419449" y="111852"/>
                    <a:pt x="360605" y="112757"/>
                    <a:pt x="302003" y="117445"/>
                  </a:cubicBezTo>
                  <a:cubicBezTo>
                    <a:pt x="290510" y="118364"/>
                    <a:pt x="256919" y="126033"/>
                    <a:pt x="268447" y="125834"/>
                  </a:cubicBezTo>
                  <a:cubicBezTo>
                    <a:pt x="441884" y="122844"/>
                    <a:pt x="615192" y="114649"/>
                    <a:pt x="788565" y="109056"/>
                  </a:cubicBezTo>
                  <a:cubicBezTo>
                    <a:pt x="989901" y="117445"/>
                    <a:pt x="1191501" y="120929"/>
                    <a:pt x="1392572" y="134223"/>
                  </a:cubicBezTo>
                  <a:cubicBezTo>
                    <a:pt x="1815986" y="162217"/>
                    <a:pt x="1931950" y="205534"/>
                    <a:pt x="2390862" y="260058"/>
                  </a:cubicBezTo>
                  <a:cubicBezTo>
                    <a:pt x="2591129" y="283852"/>
                    <a:pt x="3003047" y="282705"/>
                    <a:pt x="3154260" y="285225"/>
                  </a:cubicBezTo>
                  <a:cubicBezTo>
                    <a:pt x="3516218" y="303323"/>
                    <a:pt x="3214958" y="281381"/>
                    <a:pt x="2978092" y="318781"/>
                  </a:cubicBezTo>
                  <a:cubicBezTo>
                    <a:pt x="2878273" y="334542"/>
                    <a:pt x="2783617" y="374699"/>
                    <a:pt x="2684477" y="394282"/>
                  </a:cubicBezTo>
                  <a:cubicBezTo>
                    <a:pt x="2336005" y="463116"/>
                    <a:pt x="2358970" y="444759"/>
                    <a:pt x="2063692" y="469783"/>
                  </a:cubicBezTo>
                  <a:cubicBezTo>
                    <a:pt x="1503039" y="517296"/>
                    <a:pt x="2122457" y="473085"/>
                    <a:pt x="1501629" y="520117"/>
                  </a:cubicBezTo>
                  <a:cubicBezTo>
                    <a:pt x="1230282" y="540674"/>
                    <a:pt x="1259829" y="536587"/>
                    <a:pt x="981512" y="545284"/>
                  </a:cubicBezTo>
                  <a:cubicBezTo>
                    <a:pt x="751716" y="561698"/>
                    <a:pt x="980285" y="540894"/>
                    <a:pt x="729842" y="578840"/>
                  </a:cubicBezTo>
                  <a:cubicBezTo>
                    <a:pt x="641239" y="592265"/>
                    <a:pt x="573409" y="596770"/>
                    <a:pt x="486561" y="604007"/>
                  </a:cubicBezTo>
                  <a:cubicBezTo>
                    <a:pt x="273418" y="646636"/>
                    <a:pt x="501100" y="593447"/>
                    <a:pt x="352337" y="645952"/>
                  </a:cubicBezTo>
                  <a:cubicBezTo>
                    <a:pt x="126222" y="725758"/>
                    <a:pt x="-3083" y="737886"/>
                    <a:pt x="276836" y="704675"/>
                  </a:cubicBezTo>
                  <a:cubicBezTo>
                    <a:pt x="388775" y="691394"/>
                    <a:pt x="500054" y="671995"/>
                    <a:pt x="612396" y="662730"/>
                  </a:cubicBezTo>
                  <a:cubicBezTo>
                    <a:pt x="924650" y="636977"/>
                    <a:pt x="1175764" y="635750"/>
                    <a:pt x="1484851" y="629174"/>
                  </a:cubicBezTo>
                  <a:cubicBezTo>
                    <a:pt x="1649835" y="620785"/>
                    <a:pt x="1814619" y="606152"/>
                    <a:pt x="1979802" y="604007"/>
                  </a:cubicBezTo>
                  <a:cubicBezTo>
                    <a:pt x="2525318" y="596922"/>
                    <a:pt x="2572466" y="601644"/>
                    <a:pt x="2936147" y="620785"/>
                  </a:cubicBezTo>
                  <a:cubicBezTo>
                    <a:pt x="2952925" y="623581"/>
                    <a:pt x="3002157" y="622573"/>
                    <a:pt x="2986481" y="629174"/>
                  </a:cubicBezTo>
                  <a:cubicBezTo>
                    <a:pt x="2919573" y="657346"/>
                    <a:pt x="2845628" y="664940"/>
                    <a:pt x="2776756" y="687897"/>
                  </a:cubicBezTo>
                  <a:cubicBezTo>
                    <a:pt x="2719612" y="706945"/>
                    <a:pt x="2663692" y="729822"/>
                    <a:pt x="2608976" y="755009"/>
                  </a:cubicBezTo>
                  <a:cubicBezTo>
                    <a:pt x="2487420" y="810963"/>
                    <a:pt x="2378069" y="898723"/>
                    <a:pt x="2248249" y="931178"/>
                  </a:cubicBezTo>
                  <a:cubicBezTo>
                    <a:pt x="2192323" y="945160"/>
                    <a:pt x="2137433" y="964262"/>
                    <a:pt x="2080470" y="973123"/>
                  </a:cubicBezTo>
                  <a:cubicBezTo>
                    <a:pt x="2011172" y="983903"/>
                    <a:pt x="1940687" y="984746"/>
                    <a:pt x="1870745" y="989900"/>
                  </a:cubicBezTo>
                  <a:cubicBezTo>
                    <a:pt x="1675034" y="1004321"/>
                    <a:pt x="1478464" y="1009351"/>
                    <a:pt x="1283515" y="1031845"/>
                  </a:cubicBezTo>
                  <a:cubicBezTo>
                    <a:pt x="827645" y="1084445"/>
                    <a:pt x="992191" y="1061479"/>
                    <a:pt x="788565" y="1090568"/>
                  </a:cubicBezTo>
                  <a:cubicBezTo>
                    <a:pt x="693490" y="1121328"/>
                    <a:pt x="600283" y="1158611"/>
                    <a:pt x="503339" y="1182847"/>
                  </a:cubicBezTo>
                  <a:cubicBezTo>
                    <a:pt x="447412" y="1196829"/>
                    <a:pt x="376322" y="1184029"/>
                    <a:pt x="335559" y="1224792"/>
                  </a:cubicBezTo>
                  <a:cubicBezTo>
                    <a:pt x="299477" y="1260874"/>
                    <a:pt x="435606" y="1202365"/>
                    <a:pt x="486561" y="1199625"/>
                  </a:cubicBezTo>
                  <a:cubicBezTo>
                    <a:pt x="696058" y="1188362"/>
                    <a:pt x="906011" y="1188440"/>
                    <a:pt x="1115736" y="1182847"/>
                  </a:cubicBezTo>
                  <a:lnTo>
                    <a:pt x="2508308" y="1191236"/>
                  </a:lnTo>
                  <a:cubicBezTo>
                    <a:pt x="2592245" y="1191236"/>
                    <a:pt x="2833135" y="1141696"/>
                    <a:pt x="2759978" y="1182847"/>
                  </a:cubicBezTo>
                  <a:cubicBezTo>
                    <a:pt x="2607121" y="1268829"/>
                    <a:pt x="2089266" y="1288646"/>
                    <a:pt x="1937857" y="1300293"/>
                  </a:cubicBezTo>
                  <a:cubicBezTo>
                    <a:pt x="1777914" y="1347335"/>
                    <a:pt x="1745431" y="1359010"/>
                    <a:pt x="1560352" y="1400961"/>
                  </a:cubicBezTo>
                  <a:cubicBezTo>
                    <a:pt x="1429307" y="1430665"/>
                    <a:pt x="1298784" y="1463827"/>
                    <a:pt x="1166070" y="1484851"/>
                  </a:cubicBezTo>
                  <a:cubicBezTo>
                    <a:pt x="941619" y="1520408"/>
                    <a:pt x="795489" y="1529297"/>
                    <a:pt x="595618" y="1543574"/>
                  </a:cubicBezTo>
                  <a:cubicBezTo>
                    <a:pt x="581636" y="1546370"/>
                    <a:pt x="567200" y="1547454"/>
                    <a:pt x="553673" y="1551963"/>
                  </a:cubicBezTo>
                  <a:cubicBezTo>
                    <a:pt x="508801" y="1566920"/>
                    <a:pt x="373467" y="1637872"/>
                    <a:pt x="360726" y="1644242"/>
                  </a:cubicBezTo>
                  <a:lnTo>
                    <a:pt x="310392" y="1669409"/>
                  </a:lnTo>
                  <a:cubicBezTo>
                    <a:pt x="728702" y="1715888"/>
                    <a:pt x="310744" y="1671846"/>
                    <a:pt x="1409350" y="1694576"/>
                  </a:cubicBezTo>
                  <a:cubicBezTo>
                    <a:pt x="1473713" y="1695908"/>
                    <a:pt x="1537928" y="1701982"/>
                    <a:pt x="1602297" y="1702965"/>
                  </a:cubicBezTo>
                  <a:lnTo>
                    <a:pt x="2508308" y="1711354"/>
                  </a:lnTo>
                  <a:cubicBezTo>
                    <a:pt x="2433059" y="1786603"/>
                    <a:pt x="2500485" y="1723020"/>
                    <a:pt x="2306972" y="1845578"/>
                  </a:cubicBezTo>
                  <a:cubicBezTo>
                    <a:pt x="2264045" y="1872765"/>
                    <a:pt x="2219472" y="1907479"/>
                    <a:pt x="2172748" y="1929467"/>
                  </a:cubicBezTo>
                  <a:cubicBezTo>
                    <a:pt x="2062648" y="1981278"/>
                    <a:pt x="1990322" y="1987246"/>
                    <a:pt x="1853967" y="2013357"/>
                  </a:cubicBezTo>
                  <a:cubicBezTo>
                    <a:pt x="1801138" y="2023473"/>
                    <a:pt x="1748224" y="2034636"/>
                    <a:pt x="1694576" y="2038524"/>
                  </a:cubicBezTo>
                  <a:cubicBezTo>
                    <a:pt x="1555013" y="2048637"/>
                    <a:pt x="1275126" y="2055302"/>
                    <a:pt x="1275126" y="2055302"/>
                  </a:cubicBezTo>
                  <a:cubicBezTo>
                    <a:pt x="1247163" y="2058098"/>
                    <a:pt x="1218923" y="2058876"/>
                    <a:pt x="1191236" y="2063691"/>
                  </a:cubicBezTo>
                  <a:cubicBezTo>
                    <a:pt x="1154480" y="2070083"/>
                    <a:pt x="1118205" y="2079159"/>
                    <a:pt x="1082180" y="2088858"/>
                  </a:cubicBezTo>
                  <a:cubicBezTo>
                    <a:pt x="1019044" y="2105856"/>
                    <a:pt x="945778" y="2134146"/>
                    <a:pt x="880844" y="2147581"/>
                  </a:cubicBezTo>
                  <a:cubicBezTo>
                    <a:pt x="830874" y="2157920"/>
                    <a:pt x="780500" y="2166608"/>
                    <a:pt x="729842" y="2172748"/>
                  </a:cubicBezTo>
                  <a:cubicBezTo>
                    <a:pt x="688109" y="2177807"/>
                    <a:pt x="646023" y="2179782"/>
                    <a:pt x="604007" y="2181137"/>
                  </a:cubicBezTo>
                  <a:cubicBezTo>
                    <a:pt x="472618" y="2185375"/>
                    <a:pt x="341152" y="2186730"/>
                    <a:pt x="209725" y="2189526"/>
                  </a:cubicBezTo>
                  <a:cubicBezTo>
                    <a:pt x="565158" y="2308004"/>
                    <a:pt x="650132" y="2345166"/>
                    <a:pt x="1115736" y="2424418"/>
                  </a:cubicBezTo>
                  <a:cubicBezTo>
                    <a:pt x="1290193" y="2454113"/>
                    <a:pt x="1468073" y="2457974"/>
                    <a:pt x="1644242" y="2474752"/>
                  </a:cubicBezTo>
                  <a:cubicBezTo>
                    <a:pt x="1705761" y="2471956"/>
                    <a:pt x="1768176" y="2477189"/>
                    <a:pt x="1828800" y="2466363"/>
                  </a:cubicBezTo>
                  <a:cubicBezTo>
                    <a:pt x="1848651" y="2462818"/>
                    <a:pt x="1861716" y="2442967"/>
                    <a:pt x="1879134" y="2432807"/>
                  </a:cubicBezTo>
                  <a:cubicBezTo>
                    <a:pt x="1895337" y="2423355"/>
                    <a:pt x="1911355" y="2412517"/>
                    <a:pt x="1929468" y="2407640"/>
                  </a:cubicBezTo>
                  <a:cubicBezTo>
                    <a:pt x="2056425" y="2373459"/>
                    <a:pt x="2176250" y="2364604"/>
                    <a:pt x="2306972" y="2348917"/>
                  </a:cubicBezTo>
                  <a:cubicBezTo>
                    <a:pt x="2281805" y="2346121"/>
                    <a:pt x="2256667" y="2338008"/>
                    <a:pt x="2231471" y="2340528"/>
                  </a:cubicBezTo>
                  <a:cubicBezTo>
                    <a:pt x="2171989" y="2346476"/>
                    <a:pt x="2113388" y="2359955"/>
                    <a:pt x="2055303" y="2374084"/>
                  </a:cubicBezTo>
                  <a:cubicBezTo>
                    <a:pt x="1901234" y="2411560"/>
                    <a:pt x="1938820" y="2425124"/>
                    <a:pt x="1778466" y="2449585"/>
                  </a:cubicBezTo>
                  <a:cubicBezTo>
                    <a:pt x="1661543" y="2467421"/>
                    <a:pt x="1543457" y="2476597"/>
                    <a:pt x="1426128" y="2491530"/>
                  </a:cubicBezTo>
                  <a:cubicBezTo>
                    <a:pt x="1389642" y="2496174"/>
                    <a:pt x="1353170" y="2501264"/>
                    <a:pt x="1317071" y="2508308"/>
                  </a:cubicBezTo>
                  <a:cubicBezTo>
                    <a:pt x="1283489" y="2514861"/>
                    <a:pt x="953056" y="2585805"/>
                    <a:pt x="897622" y="2600587"/>
                  </a:cubicBezTo>
                  <a:cubicBezTo>
                    <a:pt x="855677" y="2611772"/>
                    <a:pt x="814355" y="2625629"/>
                    <a:pt x="771787" y="2634143"/>
                  </a:cubicBezTo>
                  <a:cubicBezTo>
                    <a:pt x="633015" y="2661897"/>
                    <a:pt x="596381" y="2659759"/>
                    <a:pt x="461394" y="2667699"/>
                  </a:cubicBezTo>
                  <a:cubicBezTo>
                    <a:pt x="427838" y="2673292"/>
                    <a:pt x="394084" y="2677805"/>
                    <a:pt x="360726" y="2684477"/>
                  </a:cubicBezTo>
                  <a:cubicBezTo>
                    <a:pt x="352055" y="2686211"/>
                    <a:pt x="327650" y="2688911"/>
                    <a:pt x="335559" y="2692866"/>
                  </a:cubicBezTo>
                  <a:cubicBezTo>
                    <a:pt x="375105" y="2712639"/>
                    <a:pt x="419002" y="2722250"/>
                    <a:pt x="461394" y="2734811"/>
                  </a:cubicBezTo>
                  <a:cubicBezTo>
                    <a:pt x="570037" y="2767001"/>
                    <a:pt x="680386" y="2793371"/>
                    <a:pt x="788565" y="2827089"/>
                  </a:cubicBezTo>
                  <a:cubicBezTo>
                    <a:pt x="895784" y="2860508"/>
                    <a:pt x="1000223" y="2902422"/>
                    <a:pt x="1107347" y="2936146"/>
                  </a:cubicBezTo>
                  <a:cubicBezTo>
                    <a:pt x="1151337" y="2949995"/>
                    <a:pt x="1196633" y="2959332"/>
                    <a:pt x="1241570" y="2969702"/>
                  </a:cubicBezTo>
                  <a:cubicBezTo>
                    <a:pt x="1342053" y="2992890"/>
                    <a:pt x="1441514" y="3022042"/>
                    <a:pt x="1543574" y="3036814"/>
                  </a:cubicBezTo>
                  <a:cubicBezTo>
                    <a:pt x="1654585" y="3052881"/>
                    <a:pt x="1767281" y="3053592"/>
                    <a:pt x="1879134" y="3061981"/>
                  </a:cubicBezTo>
                  <a:cubicBezTo>
                    <a:pt x="1823207" y="3089944"/>
                    <a:pt x="1770205" y="3124745"/>
                    <a:pt x="1711354" y="3145871"/>
                  </a:cubicBezTo>
                  <a:cubicBezTo>
                    <a:pt x="1607141" y="3183281"/>
                    <a:pt x="1446168" y="3188781"/>
                    <a:pt x="1342238" y="3196205"/>
                  </a:cubicBezTo>
                  <a:lnTo>
                    <a:pt x="964734" y="3221372"/>
                  </a:lnTo>
                  <a:cubicBezTo>
                    <a:pt x="917196" y="3240946"/>
                    <a:pt x="870624" y="3263053"/>
                    <a:pt x="822121" y="3280095"/>
                  </a:cubicBezTo>
                  <a:cubicBezTo>
                    <a:pt x="767033" y="3299450"/>
                    <a:pt x="710673" y="3315066"/>
                    <a:pt x="654341" y="3330429"/>
                  </a:cubicBezTo>
                  <a:cubicBezTo>
                    <a:pt x="618348" y="3340245"/>
                    <a:pt x="581703" y="3347503"/>
                    <a:pt x="545284" y="3355596"/>
                  </a:cubicBezTo>
                  <a:cubicBezTo>
                    <a:pt x="531365" y="3358689"/>
                    <a:pt x="517454" y="3361969"/>
                    <a:pt x="503339" y="3363985"/>
                  </a:cubicBezTo>
                  <a:cubicBezTo>
                    <a:pt x="478272" y="3367566"/>
                    <a:pt x="452980" y="3369357"/>
                    <a:pt x="427838" y="3372374"/>
                  </a:cubicBezTo>
                  <a:lnTo>
                    <a:pt x="293614" y="3389152"/>
                  </a:lnTo>
                  <a:cubicBezTo>
                    <a:pt x="262855" y="3397541"/>
                    <a:pt x="217740" y="3386980"/>
                    <a:pt x="201336" y="3414319"/>
                  </a:cubicBezTo>
                  <a:cubicBezTo>
                    <a:pt x="189472" y="3434092"/>
                    <a:pt x="246387" y="3424383"/>
                    <a:pt x="268447" y="3431097"/>
                  </a:cubicBezTo>
                  <a:cubicBezTo>
                    <a:pt x="1076418" y="3677002"/>
                    <a:pt x="724696" y="3587104"/>
                    <a:pt x="1073791" y="3674378"/>
                  </a:cubicBezTo>
                  <a:cubicBezTo>
                    <a:pt x="1374773" y="3614181"/>
                    <a:pt x="974731" y="3688499"/>
                    <a:pt x="1451295" y="3632433"/>
                  </a:cubicBezTo>
                  <a:cubicBezTo>
                    <a:pt x="1463715" y="3630972"/>
                    <a:pt x="1472873" y="3619248"/>
                    <a:pt x="1484851" y="3615655"/>
                  </a:cubicBezTo>
                  <a:cubicBezTo>
                    <a:pt x="1501143" y="3610767"/>
                    <a:pt x="1518222" y="3608523"/>
                    <a:pt x="1535185" y="3607266"/>
                  </a:cubicBezTo>
                  <a:cubicBezTo>
                    <a:pt x="1593814" y="3602923"/>
                    <a:pt x="1652631" y="3601673"/>
                    <a:pt x="1711354" y="3598877"/>
                  </a:cubicBezTo>
                  <a:cubicBezTo>
                    <a:pt x="1683391" y="3612859"/>
                    <a:pt x="1657488" y="3632105"/>
                    <a:pt x="1627464" y="3640822"/>
                  </a:cubicBezTo>
                  <a:cubicBezTo>
                    <a:pt x="1459038" y="3689720"/>
                    <a:pt x="1268595" y="3684632"/>
                    <a:pt x="1098958" y="3691156"/>
                  </a:cubicBezTo>
                  <a:cubicBezTo>
                    <a:pt x="998326" y="3695026"/>
                    <a:pt x="897622" y="3696749"/>
                    <a:pt x="796954" y="3699545"/>
                  </a:cubicBezTo>
                  <a:cubicBezTo>
                    <a:pt x="752213" y="3713526"/>
                    <a:pt x="708489" y="3731321"/>
                    <a:pt x="662730" y="3741489"/>
                  </a:cubicBezTo>
                  <a:cubicBezTo>
                    <a:pt x="632579" y="3748189"/>
                    <a:pt x="601184" y="3746805"/>
                    <a:pt x="570451" y="3749878"/>
                  </a:cubicBezTo>
                  <a:cubicBezTo>
                    <a:pt x="545255" y="3752398"/>
                    <a:pt x="520117" y="3755471"/>
                    <a:pt x="494950" y="3758267"/>
                  </a:cubicBezTo>
                  <a:cubicBezTo>
                    <a:pt x="486561" y="3761063"/>
                    <a:pt x="478362" y="3764511"/>
                    <a:pt x="469783" y="3766656"/>
                  </a:cubicBezTo>
                  <a:cubicBezTo>
                    <a:pt x="444772" y="3772909"/>
                    <a:pt x="419403" y="3777637"/>
                    <a:pt x="394282" y="3783434"/>
                  </a:cubicBezTo>
                  <a:cubicBezTo>
                    <a:pt x="383048" y="3786027"/>
                    <a:pt x="371911" y="3789027"/>
                    <a:pt x="360726" y="3791823"/>
                  </a:cubicBezTo>
                  <a:cubicBezTo>
                    <a:pt x="349541" y="3800212"/>
                    <a:pt x="339309" y="3810053"/>
                    <a:pt x="327170" y="3816990"/>
                  </a:cubicBezTo>
                  <a:cubicBezTo>
                    <a:pt x="319492" y="3821377"/>
                    <a:pt x="293614" y="3822583"/>
                    <a:pt x="302003" y="3825379"/>
                  </a:cubicBezTo>
                  <a:cubicBezTo>
                    <a:pt x="334276" y="3836137"/>
                    <a:pt x="368979" y="3837456"/>
                    <a:pt x="402671" y="3842157"/>
                  </a:cubicBezTo>
                  <a:cubicBezTo>
                    <a:pt x="489237" y="3854236"/>
                    <a:pt x="575815" y="3866467"/>
                    <a:pt x="662730" y="3875713"/>
                  </a:cubicBezTo>
                  <a:cubicBezTo>
                    <a:pt x="697122" y="3879372"/>
                    <a:pt x="933692" y="3891299"/>
                    <a:pt x="956345" y="3892491"/>
                  </a:cubicBezTo>
                  <a:cubicBezTo>
                    <a:pt x="1351991" y="3939038"/>
                    <a:pt x="875697" y="3885210"/>
                    <a:pt x="1216403" y="3917658"/>
                  </a:cubicBezTo>
                  <a:cubicBezTo>
                    <a:pt x="1236087" y="3919533"/>
                    <a:pt x="1255465" y="3923941"/>
                    <a:pt x="1275126" y="3926047"/>
                  </a:cubicBezTo>
                  <a:cubicBezTo>
                    <a:pt x="1333779" y="3932331"/>
                    <a:pt x="1392619" y="3936755"/>
                    <a:pt x="1451295" y="3942825"/>
                  </a:cubicBezTo>
                  <a:cubicBezTo>
                    <a:pt x="1647731" y="3963146"/>
                    <a:pt x="1369527" y="3938442"/>
                    <a:pt x="1602297" y="3959603"/>
                  </a:cubicBezTo>
                  <a:cubicBezTo>
                    <a:pt x="1666590" y="3965448"/>
                    <a:pt x="1731080" y="3969252"/>
                    <a:pt x="1795244" y="3976381"/>
                  </a:cubicBezTo>
                  <a:cubicBezTo>
                    <a:pt x="1994271" y="3998495"/>
                    <a:pt x="2005973" y="4001715"/>
                    <a:pt x="2155970" y="4026715"/>
                  </a:cubicBezTo>
                  <a:cubicBezTo>
                    <a:pt x="2198209" y="4012635"/>
                    <a:pt x="2256580" y="4010346"/>
                    <a:pt x="2265027" y="3951214"/>
                  </a:cubicBezTo>
                  <a:cubicBezTo>
                    <a:pt x="2266278" y="3942460"/>
                    <a:pt x="2248249" y="3945621"/>
                    <a:pt x="2239860" y="3942825"/>
                  </a:cubicBezTo>
                  <a:cubicBezTo>
                    <a:pt x="2228675" y="3934436"/>
                    <a:pt x="2218810" y="3923911"/>
                    <a:pt x="2206304" y="3917658"/>
                  </a:cubicBezTo>
                  <a:cubicBezTo>
                    <a:pt x="2195992" y="3912502"/>
                    <a:pt x="2183834" y="3912436"/>
                    <a:pt x="2172748" y="3909269"/>
                  </a:cubicBezTo>
                  <a:cubicBezTo>
                    <a:pt x="2142358" y="3900586"/>
                    <a:pt x="2149989" y="3902485"/>
                    <a:pt x="2122414" y="3884102"/>
                  </a:cubicBezTo>
                  <a:cubicBezTo>
                    <a:pt x="2154542" y="3879512"/>
                    <a:pt x="2312366" y="3854366"/>
                    <a:pt x="2348917" y="3858935"/>
                  </a:cubicBezTo>
                  <a:cubicBezTo>
                    <a:pt x="2363859" y="3860803"/>
                    <a:pt x="2321072" y="3870426"/>
                    <a:pt x="2306972" y="3875713"/>
                  </a:cubicBezTo>
                  <a:cubicBezTo>
                    <a:pt x="2298692" y="3878818"/>
                    <a:pt x="2290194" y="3881306"/>
                    <a:pt x="2281805" y="3884102"/>
                  </a:cubicBezTo>
                  <a:cubicBezTo>
                    <a:pt x="2218731" y="3931408"/>
                    <a:pt x="2266383" y="3902451"/>
                    <a:pt x="2147581" y="3934436"/>
                  </a:cubicBezTo>
                  <a:cubicBezTo>
                    <a:pt x="1908880" y="3998702"/>
                    <a:pt x="2100833" y="3950318"/>
                    <a:pt x="1996580" y="3976381"/>
                  </a:cubicBezTo>
                  <a:cubicBezTo>
                    <a:pt x="1988191" y="3981974"/>
                    <a:pt x="1961686" y="3990506"/>
                    <a:pt x="1971413" y="3993159"/>
                  </a:cubicBezTo>
                  <a:cubicBezTo>
                    <a:pt x="2009278" y="4003486"/>
                    <a:pt x="2049933" y="3996525"/>
                    <a:pt x="2088859" y="4001548"/>
                  </a:cubicBezTo>
                  <a:cubicBezTo>
                    <a:pt x="2136734" y="4007725"/>
                    <a:pt x="2183934" y="4018326"/>
                    <a:pt x="2231471" y="4026715"/>
                  </a:cubicBezTo>
                  <a:cubicBezTo>
                    <a:pt x="1935661" y="4111233"/>
                    <a:pt x="2150456" y="4065655"/>
                    <a:pt x="1744910" y="4085438"/>
                  </a:cubicBezTo>
                  <a:cubicBezTo>
                    <a:pt x="1733394" y="4086000"/>
                    <a:pt x="1722826" y="4092680"/>
                    <a:pt x="1711354" y="4093827"/>
                  </a:cubicBezTo>
                  <a:cubicBezTo>
                    <a:pt x="1638796" y="4101083"/>
                    <a:pt x="1493240" y="4110605"/>
                    <a:pt x="1493240" y="4110605"/>
                  </a:cubicBezTo>
                  <a:cubicBezTo>
                    <a:pt x="1303090" y="4107809"/>
                    <a:pt x="1112842" y="4108924"/>
                    <a:pt x="922789" y="4102216"/>
                  </a:cubicBezTo>
                  <a:cubicBezTo>
                    <a:pt x="874953" y="4100528"/>
                    <a:pt x="827876" y="4089413"/>
                    <a:pt x="780176" y="4085438"/>
                  </a:cubicBezTo>
                  <a:cubicBezTo>
                    <a:pt x="727156" y="4081020"/>
                    <a:pt x="673885" y="4080368"/>
                    <a:pt x="620785" y="4077049"/>
                  </a:cubicBezTo>
                  <a:cubicBezTo>
                    <a:pt x="584396" y="4074775"/>
                    <a:pt x="548038" y="4071961"/>
                    <a:pt x="511728" y="4068660"/>
                  </a:cubicBezTo>
                  <a:cubicBezTo>
                    <a:pt x="486510" y="4066367"/>
                    <a:pt x="461518" y="4061515"/>
                    <a:pt x="436227" y="4060271"/>
                  </a:cubicBezTo>
                  <a:cubicBezTo>
                    <a:pt x="290886" y="4053123"/>
                    <a:pt x="145409" y="4049086"/>
                    <a:pt x="0" y="4043493"/>
                  </a:cubicBezTo>
                  <a:cubicBezTo>
                    <a:pt x="148239" y="4057839"/>
                    <a:pt x="287565" y="4058376"/>
                    <a:pt x="427838" y="4110605"/>
                  </a:cubicBezTo>
                  <a:cubicBezTo>
                    <a:pt x="1220104" y="4405598"/>
                    <a:pt x="814324" y="4298440"/>
                    <a:pt x="1468073" y="4504888"/>
                  </a:cubicBezTo>
                  <a:cubicBezTo>
                    <a:pt x="1486928" y="4510842"/>
                    <a:pt x="1507222" y="4510481"/>
                    <a:pt x="1526796" y="4513277"/>
                  </a:cubicBezTo>
                  <a:cubicBezTo>
                    <a:pt x="1560352" y="4510481"/>
                    <a:pt x="1594707" y="4512687"/>
                    <a:pt x="1627464" y="4504888"/>
                  </a:cubicBezTo>
                  <a:cubicBezTo>
                    <a:pt x="1809504" y="4461545"/>
                    <a:pt x="1586786" y="4474918"/>
                    <a:pt x="1795244" y="4446165"/>
                  </a:cubicBezTo>
                  <a:cubicBezTo>
                    <a:pt x="1830325" y="4441326"/>
                    <a:pt x="2153706" y="4429478"/>
                    <a:pt x="2155970" y="4429387"/>
                  </a:cubicBezTo>
                  <a:cubicBezTo>
                    <a:pt x="1771381" y="4215726"/>
                    <a:pt x="2095842" y="4371103"/>
                    <a:pt x="1669409" y="4236440"/>
                  </a:cubicBezTo>
                  <a:cubicBezTo>
                    <a:pt x="1438785" y="4163611"/>
                    <a:pt x="1874309" y="4240544"/>
                    <a:pt x="1493240" y="4186106"/>
                  </a:cubicBezTo>
                  <a:lnTo>
                    <a:pt x="553673" y="4202884"/>
                  </a:lnTo>
                  <a:cubicBezTo>
                    <a:pt x="543597" y="4203234"/>
                    <a:pt x="536251" y="4213207"/>
                    <a:pt x="528506" y="4219662"/>
                  </a:cubicBezTo>
                  <a:cubicBezTo>
                    <a:pt x="519392" y="4227257"/>
                    <a:pt x="511728" y="4236440"/>
                    <a:pt x="503339" y="4244829"/>
                  </a:cubicBezTo>
                  <a:cubicBezTo>
                    <a:pt x="511728" y="4256014"/>
                    <a:pt x="515156" y="4274232"/>
                    <a:pt x="528506" y="4278385"/>
                  </a:cubicBezTo>
                  <a:cubicBezTo>
                    <a:pt x="787478" y="4358954"/>
                    <a:pt x="959179" y="4373739"/>
                    <a:pt x="1224792" y="4412609"/>
                  </a:cubicBezTo>
                  <a:cubicBezTo>
                    <a:pt x="1168866" y="4432183"/>
                    <a:pt x="1115626" y="4462649"/>
                    <a:pt x="1057013" y="4471332"/>
                  </a:cubicBezTo>
                  <a:cubicBezTo>
                    <a:pt x="962923" y="4485271"/>
                    <a:pt x="866772" y="4474722"/>
                    <a:pt x="771787" y="4479721"/>
                  </a:cubicBezTo>
                  <a:cubicBezTo>
                    <a:pt x="760273" y="4480327"/>
                    <a:pt x="749465" y="4485517"/>
                    <a:pt x="738231" y="4488110"/>
                  </a:cubicBezTo>
                  <a:cubicBezTo>
                    <a:pt x="652645" y="4507861"/>
                    <a:pt x="681183" y="4502252"/>
                    <a:pt x="604007" y="4513277"/>
                  </a:cubicBezTo>
                  <a:lnTo>
                    <a:pt x="293614" y="4630723"/>
                  </a:lnTo>
                  <a:cubicBezTo>
                    <a:pt x="276170" y="4637619"/>
                    <a:pt x="224623" y="4653959"/>
                    <a:pt x="243281" y="4655889"/>
                  </a:cubicBezTo>
                  <a:cubicBezTo>
                    <a:pt x="421492" y="4674324"/>
                    <a:pt x="601211" y="4672667"/>
                    <a:pt x="780176" y="4681056"/>
                  </a:cubicBezTo>
                  <a:cubicBezTo>
                    <a:pt x="838899" y="4689445"/>
                    <a:pt x="898396" y="4693547"/>
                    <a:pt x="956345" y="4706223"/>
                  </a:cubicBezTo>
                  <a:cubicBezTo>
                    <a:pt x="988319" y="4713217"/>
                    <a:pt x="1016658" y="4732747"/>
                    <a:pt x="1048624" y="4739779"/>
                  </a:cubicBezTo>
                  <a:cubicBezTo>
                    <a:pt x="1156836" y="4763586"/>
                    <a:pt x="1266737" y="4778928"/>
                    <a:pt x="1375794" y="4798502"/>
                  </a:cubicBezTo>
                  <a:cubicBezTo>
                    <a:pt x="1339442" y="4809687"/>
                    <a:pt x="1302819" y="4820031"/>
                    <a:pt x="1266737" y="4832058"/>
                  </a:cubicBezTo>
                  <a:cubicBezTo>
                    <a:pt x="1142638" y="4873424"/>
                    <a:pt x="1354969" y="4826867"/>
                    <a:pt x="1073791" y="4899170"/>
                  </a:cubicBezTo>
                  <a:cubicBezTo>
                    <a:pt x="940859" y="4933353"/>
                    <a:pt x="865519" y="4926963"/>
                    <a:pt x="721453" y="4932726"/>
                  </a:cubicBezTo>
                  <a:cubicBezTo>
                    <a:pt x="655259" y="4943758"/>
                    <a:pt x="564569" y="4956106"/>
                    <a:pt x="494950" y="4974671"/>
                  </a:cubicBezTo>
                  <a:cubicBezTo>
                    <a:pt x="477862" y="4979228"/>
                    <a:pt x="461704" y="4986892"/>
                    <a:pt x="444616" y="4991449"/>
                  </a:cubicBezTo>
                  <a:cubicBezTo>
                    <a:pt x="385889" y="5007110"/>
                    <a:pt x="364966" y="5005514"/>
                    <a:pt x="310392" y="5025005"/>
                  </a:cubicBezTo>
                  <a:cubicBezTo>
                    <a:pt x="290337" y="5032168"/>
                    <a:pt x="271244" y="5041783"/>
                    <a:pt x="251670" y="5050172"/>
                  </a:cubicBezTo>
                  <a:cubicBezTo>
                    <a:pt x="425591" y="5084957"/>
                    <a:pt x="172586" y="5034879"/>
                    <a:pt x="654341" y="5117284"/>
                  </a:cubicBezTo>
                  <a:cubicBezTo>
                    <a:pt x="746790" y="5133098"/>
                    <a:pt x="839343" y="5148558"/>
                    <a:pt x="931178" y="5167618"/>
                  </a:cubicBezTo>
                  <a:cubicBezTo>
                    <a:pt x="987623" y="5179333"/>
                    <a:pt x="1043031" y="5195581"/>
                    <a:pt x="1098958" y="5209563"/>
                  </a:cubicBezTo>
                  <a:cubicBezTo>
                    <a:pt x="1006627" y="5226051"/>
                    <a:pt x="913831" y="5240245"/>
                    <a:pt x="822121" y="5259897"/>
                  </a:cubicBezTo>
                  <a:cubicBezTo>
                    <a:pt x="757706" y="5273700"/>
                    <a:pt x="713602" y="5286100"/>
                    <a:pt x="645952" y="5293453"/>
                  </a:cubicBezTo>
                  <a:cubicBezTo>
                    <a:pt x="551066" y="5303767"/>
                    <a:pt x="360726" y="5318620"/>
                    <a:pt x="360726" y="5318620"/>
                  </a:cubicBezTo>
                  <a:cubicBezTo>
                    <a:pt x="388689" y="5321416"/>
                    <a:pt x="416840" y="5322736"/>
                    <a:pt x="444616" y="5327009"/>
                  </a:cubicBezTo>
                  <a:cubicBezTo>
                    <a:pt x="453356" y="5328354"/>
                    <a:pt x="463530" y="5329145"/>
                    <a:pt x="469783" y="5335398"/>
                  </a:cubicBezTo>
                  <a:cubicBezTo>
                    <a:pt x="489556" y="5355171"/>
                    <a:pt x="502410" y="5380868"/>
                    <a:pt x="520117" y="5402510"/>
                  </a:cubicBezTo>
                  <a:cubicBezTo>
                    <a:pt x="527630" y="5411692"/>
                    <a:pt x="533945" y="5424188"/>
                    <a:pt x="545284" y="5427677"/>
                  </a:cubicBezTo>
                  <a:cubicBezTo>
                    <a:pt x="572144" y="5435942"/>
                    <a:pt x="601211" y="5433270"/>
                    <a:pt x="629174" y="5436066"/>
                  </a:cubicBezTo>
                  <a:cubicBezTo>
                    <a:pt x="643156" y="5441659"/>
                    <a:pt x="666357" y="5438558"/>
                    <a:pt x="671119" y="5452844"/>
                  </a:cubicBezTo>
                  <a:cubicBezTo>
                    <a:pt x="675540" y="5466108"/>
                    <a:pt x="657713" y="5478839"/>
                    <a:pt x="645952" y="5486400"/>
                  </a:cubicBezTo>
                  <a:cubicBezTo>
                    <a:pt x="568975" y="5535885"/>
                    <a:pt x="553288" y="5528384"/>
                    <a:pt x="469783" y="5536734"/>
                  </a:cubicBezTo>
                  <a:cubicBezTo>
                    <a:pt x="455801" y="5542327"/>
                    <a:pt x="442366" y="5549550"/>
                    <a:pt x="427838" y="5553512"/>
                  </a:cubicBezTo>
                  <a:cubicBezTo>
                    <a:pt x="415044" y="5557001"/>
                    <a:pt x="328030" y="5568968"/>
                    <a:pt x="318781" y="5570289"/>
                  </a:cubicBezTo>
                  <a:cubicBezTo>
                    <a:pt x="279544" y="5583368"/>
                    <a:pt x="274718" y="5577619"/>
                    <a:pt x="343948" y="5612234"/>
                  </a:cubicBezTo>
                  <a:cubicBezTo>
                    <a:pt x="398802" y="5639661"/>
                    <a:pt x="455801" y="5662568"/>
                    <a:pt x="511728" y="5687735"/>
                  </a:cubicBezTo>
                  <a:cubicBezTo>
                    <a:pt x="480968" y="5693328"/>
                    <a:pt x="440479" y="5681380"/>
                    <a:pt x="419449" y="5704513"/>
                  </a:cubicBezTo>
                  <a:cubicBezTo>
                    <a:pt x="352556" y="5778096"/>
                    <a:pt x="465821" y="5790866"/>
                    <a:pt x="486561" y="5796792"/>
                  </a:cubicBezTo>
                  <a:cubicBezTo>
                    <a:pt x="413856" y="5802385"/>
                    <a:pt x="338106" y="5792009"/>
                    <a:pt x="268447" y="5813570"/>
                  </a:cubicBezTo>
                  <a:cubicBezTo>
                    <a:pt x="216580" y="5829624"/>
                    <a:pt x="134224" y="5905849"/>
                    <a:pt x="134224" y="5905849"/>
                  </a:cubicBezTo>
                  <a:cubicBezTo>
                    <a:pt x="153798" y="5908645"/>
                    <a:pt x="173232" y="5912721"/>
                    <a:pt x="192947" y="5914238"/>
                  </a:cubicBezTo>
                  <a:cubicBezTo>
                    <a:pt x="245994" y="5918319"/>
                    <a:pt x="299416" y="5917152"/>
                    <a:pt x="352337" y="5922627"/>
                  </a:cubicBezTo>
                  <a:cubicBezTo>
                    <a:pt x="380703" y="5925561"/>
                    <a:pt x="464627" y="5941987"/>
                    <a:pt x="436227" y="5939405"/>
                  </a:cubicBezTo>
                  <a:cubicBezTo>
                    <a:pt x="377152" y="5934034"/>
                    <a:pt x="318633" y="5923610"/>
                    <a:pt x="260059" y="5914238"/>
                  </a:cubicBezTo>
                  <a:cubicBezTo>
                    <a:pt x="248674" y="5912416"/>
                    <a:pt x="237688" y="5908645"/>
                    <a:pt x="226503" y="5905849"/>
                  </a:cubicBezTo>
                  <a:cubicBezTo>
                    <a:pt x="223707" y="5919831"/>
                    <a:pt x="221866" y="5934038"/>
                    <a:pt x="218114" y="5947794"/>
                  </a:cubicBezTo>
                  <a:cubicBezTo>
                    <a:pt x="213461" y="5964856"/>
                    <a:pt x="201336" y="5998128"/>
                    <a:pt x="201336" y="5998128"/>
                  </a:cubicBezTo>
                  <a:cubicBezTo>
                    <a:pt x="210976" y="6027047"/>
                    <a:pt x="203472" y="6029548"/>
                    <a:pt x="218114" y="6014906"/>
                  </a:cubicBezTo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71166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8E45F-D8D6-A46D-FE8F-BDF57BDBF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 - correlation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9A522-3420-5D44-B846-72C64F34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36D8D-2597-4D33-A833-AB01282EB85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410D0-4A3C-407A-68F0-2CB63B68D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61" y="1417638"/>
            <a:ext cx="7470878" cy="4490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6DBF0D-7623-163E-3A42-0E53BF1D7CFC}"/>
                  </a:ext>
                </a:extLst>
              </p:cNvPr>
              <p:cNvSpPr txBox="1"/>
              <p:nvPr/>
            </p:nvSpPr>
            <p:spPr>
              <a:xfrm>
                <a:off x="6553200" y="1580538"/>
                <a:ext cx="1149738" cy="404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AF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1 −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6DBF0D-7623-163E-3A42-0E53BF1D7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580538"/>
                <a:ext cx="1149738" cy="404663"/>
              </a:xfrm>
              <a:prstGeom prst="rect">
                <a:avLst/>
              </a:prstGeom>
              <a:blipFill>
                <a:blip r:embed="rId3"/>
                <a:stretch>
                  <a:fillRect l="-12169" t="-5970" r="-2646" b="-164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Down 8">
            <a:extLst>
              <a:ext uri="{FF2B5EF4-FFF2-40B4-BE49-F238E27FC236}">
                <a16:creationId xmlns:a16="http://schemas.microsoft.com/office/drawing/2014/main" id="{C3ED822E-B96A-39EE-F5B7-C214526C4379}"/>
              </a:ext>
            </a:extLst>
          </p:cNvPr>
          <p:cNvSpPr/>
          <p:nvPr/>
        </p:nvSpPr>
        <p:spPr>
          <a:xfrm>
            <a:off x="5278170" y="3662875"/>
            <a:ext cx="271604" cy="7280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981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85961-9672-B384-3A85-7879667D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construction of the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B3DE4-26BB-3238-7954-70068A48B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36D8D-2597-4D33-A833-AB01282EB85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B69C0-C17C-07C9-7E17-8701E8E3F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925" y="1937253"/>
            <a:ext cx="3907875" cy="2731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28B16B-93C6-0E7D-F4F0-211A09C8E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72" y="1568412"/>
            <a:ext cx="3499407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46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2C58-912B-B2BC-1CDB-F5E47444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calculations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5C945-7D25-C7E0-D3B3-B8EDFD31D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36D8D-2597-4D33-A833-AB01282EB85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0F38C8-7232-762A-D28F-71B171309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17637"/>
            <a:ext cx="2554283" cy="4226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E57946-91C0-5759-22A6-0E9D495E3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232" y="1417637"/>
            <a:ext cx="3394175" cy="20113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5A47D7-1627-EE76-5B2E-5F4E2AE4368A}"/>
              </a:ext>
            </a:extLst>
          </p:cNvPr>
          <p:cNvSpPr txBox="1"/>
          <p:nvPr/>
        </p:nvSpPr>
        <p:spPr>
          <a:xfrm>
            <a:off x="3678621" y="4130566"/>
            <a:ext cx="48413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UCL = x bar + (2.66 </a:t>
            </a:r>
            <a:r>
              <a:rPr lang="en-GB" sz="2800" dirty="0" err="1"/>
              <a:t>mR</a:t>
            </a:r>
            <a:r>
              <a:rPr lang="en-GB" sz="2800" dirty="0"/>
              <a:t> bar)</a:t>
            </a:r>
          </a:p>
          <a:p>
            <a:r>
              <a:rPr lang="en-GB" sz="2800" dirty="0"/>
              <a:t>LCL = x bar – (2.66 </a:t>
            </a:r>
            <a:r>
              <a:rPr lang="en-GB" sz="2800" dirty="0" err="1"/>
              <a:t>mR</a:t>
            </a:r>
            <a:r>
              <a:rPr lang="en-GB" sz="2800" dirty="0"/>
              <a:t> bar)</a:t>
            </a:r>
          </a:p>
          <a:p>
            <a:endParaRPr lang="en-GB" sz="2800" dirty="0"/>
          </a:p>
          <a:p>
            <a:r>
              <a:rPr lang="en-GB" sz="2800" dirty="0"/>
              <a:t>σ ≈ </a:t>
            </a:r>
            <a:r>
              <a:rPr lang="en-GB" sz="2800" dirty="0" err="1"/>
              <a:t>mR</a:t>
            </a:r>
            <a:r>
              <a:rPr lang="en-GB" sz="2800" dirty="0"/>
              <a:t> bar/1.128 </a:t>
            </a:r>
          </a:p>
        </p:txBody>
      </p:sp>
    </p:spTree>
    <p:extLst>
      <p:ext uri="{BB962C8B-B14F-4D97-AF65-F5344CB8AC3E}">
        <p14:creationId xmlns:p14="http://schemas.microsoft.com/office/powerpoint/2010/main" val="2411422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CC89-30F1-DD61-F592-4CE4673D8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construction of the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CCC5B-E85A-21F8-EAE5-F6881906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36D8D-2597-4D33-A833-AB01282EB85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0EDF13-39F7-0177-E1EE-FE8F1F443B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879" t="12261" r="45709" b="27510"/>
          <a:stretch/>
        </p:blipFill>
        <p:spPr>
          <a:xfrm rot="16200000">
            <a:off x="4430815" y="-1205399"/>
            <a:ext cx="1101741" cy="634781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CB87CF-C862-B0C5-E3A1-5A6D9AC70723}"/>
              </a:ext>
            </a:extLst>
          </p:cNvPr>
          <p:cNvCxnSpPr/>
          <p:nvPr/>
        </p:nvCxnSpPr>
        <p:spPr>
          <a:xfrm>
            <a:off x="966952" y="2585545"/>
            <a:ext cx="0" cy="33738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0A2DD19-968C-0458-230E-64E99E7204B9}"/>
              </a:ext>
            </a:extLst>
          </p:cNvPr>
          <p:cNvSpPr/>
          <p:nvPr/>
        </p:nvSpPr>
        <p:spPr>
          <a:xfrm>
            <a:off x="1166661" y="3959772"/>
            <a:ext cx="241730" cy="2732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CC6C36-972B-92C8-042D-C99E48EAF55A}"/>
              </a:ext>
            </a:extLst>
          </p:cNvPr>
          <p:cNvSpPr/>
          <p:nvPr/>
        </p:nvSpPr>
        <p:spPr>
          <a:xfrm>
            <a:off x="1655396" y="3693920"/>
            <a:ext cx="241730" cy="2732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622BC6-DD4C-0EDC-474B-16F0F49A7F17}"/>
              </a:ext>
            </a:extLst>
          </p:cNvPr>
          <p:cNvSpPr/>
          <p:nvPr/>
        </p:nvSpPr>
        <p:spPr>
          <a:xfrm>
            <a:off x="2049526" y="4219904"/>
            <a:ext cx="241730" cy="2732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53F868-8E88-38B8-E2D6-B99AB79605FF}"/>
              </a:ext>
            </a:extLst>
          </p:cNvPr>
          <p:cNvSpPr/>
          <p:nvPr/>
        </p:nvSpPr>
        <p:spPr>
          <a:xfrm>
            <a:off x="2475191" y="3839369"/>
            <a:ext cx="241730" cy="2732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C99E36-3269-7315-20D8-D4B0DE0B0AED}"/>
              </a:ext>
            </a:extLst>
          </p:cNvPr>
          <p:cNvSpPr/>
          <p:nvPr/>
        </p:nvSpPr>
        <p:spPr>
          <a:xfrm>
            <a:off x="2963938" y="3999186"/>
            <a:ext cx="241730" cy="2732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27AFC69-8769-4C59-6C2C-1A22C5CEE707}"/>
              </a:ext>
            </a:extLst>
          </p:cNvPr>
          <p:cNvSpPr/>
          <p:nvPr/>
        </p:nvSpPr>
        <p:spPr>
          <a:xfrm>
            <a:off x="3452661" y="3702734"/>
            <a:ext cx="241730" cy="2732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41464A9-05C8-BABB-2E35-65969544A86B}"/>
              </a:ext>
            </a:extLst>
          </p:cNvPr>
          <p:cNvSpPr/>
          <p:nvPr/>
        </p:nvSpPr>
        <p:spPr>
          <a:xfrm>
            <a:off x="3867831" y="4272920"/>
            <a:ext cx="241730" cy="2732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ECE5C98-7360-F7C5-D1A4-E43C5E592B87}"/>
              </a:ext>
            </a:extLst>
          </p:cNvPr>
          <p:cNvSpPr/>
          <p:nvPr/>
        </p:nvSpPr>
        <p:spPr>
          <a:xfrm>
            <a:off x="4309266" y="3686503"/>
            <a:ext cx="241730" cy="2732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2940539-86F0-971F-1944-913B504733B6}"/>
              </a:ext>
            </a:extLst>
          </p:cNvPr>
          <p:cNvSpPr/>
          <p:nvPr/>
        </p:nvSpPr>
        <p:spPr>
          <a:xfrm>
            <a:off x="5228930" y="4135820"/>
            <a:ext cx="241730" cy="2732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7887B83-C4FD-53BC-793E-BBE3E6036459}"/>
              </a:ext>
            </a:extLst>
          </p:cNvPr>
          <p:cNvSpPr/>
          <p:nvPr/>
        </p:nvSpPr>
        <p:spPr>
          <a:xfrm>
            <a:off x="4876825" y="3617720"/>
            <a:ext cx="241730" cy="2732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06F8F19-DEDE-CE88-DAF7-0561CC430FC9}"/>
              </a:ext>
            </a:extLst>
          </p:cNvPr>
          <p:cNvCxnSpPr/>
          <p:nvPr/>
        </p:nvCxnSpPr>
        <p:spPr>
          <a:xfrm>
            <a:off x="966952" y="4075386"/>
            <a:ext cx="4855779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EC9F32-D0E1-73ED-6FAB-72D8D964E119}"/>
              </a:ext>
            </a:extLst>
          </p:cNvPr>
          <p:cNvCxnSpPr/>
          <p:nvPr/>
        </p:nvCxnSpPr>
        <p:spPr>
          <a:xfrm>
            <a:off x="966952" y="3216161"/>
            <a:ext cx="485577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DF682D-732A-8A5E-9B27-44009391DFBE}"/>
              </a:ext>
            </a:extLst>
          </p:cNvPr>
          <p:cNvCxnSpPr/>
          <p:nvPr/>
        </p:nvCxnSpPr>
        <p:spPr>
          <a:xfrm>
            <a:off x="961701" y="4861026"/>
            <a:ext cx="485577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72F4C4-C705-D736-3160-B9E5839442A7}"/>
              </a:ext>
            </a:extLst>
          </p:cNvPr>
          <p:cNvCxnSpPr/>
          <p:nvPr/>
        </p:nvCxnSpPr>
        <p:spPr>
          <a:xfrm flipV="1">
            <a:off x="5927833" y="4054366"/>
            <a:ext cx="2790497" cy="210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DBE2281-587E-D0AE-6583-45F8DC4322AE}"/>
              </a:ext>
            </a:extLst>
          </p:cNvPr>
          <p:cNvCxnSpPr/>
          <p:nvPr/>
        </p:nvCxnSpPr>
        <p:spPr>
          <a:xfrm flipV="1">
            <a:off x="5906858" y="3195141"/>
            <a:ext cx="2790497" cy="2102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3D5D3C8-9D65-34AC-197D-F83FA98BD235}"/>
              </a:ext>
            </a:extLst>
          </p:cNvPr>
          <p:cNvCxnSpPr/>
          <p:nvPr/>
        </p:nvCxnSpPr>
        <p:spPr>
          <a:xfrm flipV="1">
            <a:off x="5906858" y="4840006"/>
            <a:ext cx="2790497" cy="2102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835E354-DF23-718D-BB59-B2EECF70088E}"/>
              </a:ext>
            </a:extLst>
          </p:cNvPr>
          <p:cNvSpPr txBox="1"/>
          <p:nvPr/>
        </p:nvSpPr>
        <p:spPr>
          <a:xfrm>
            <a:off x="5118555" y="495414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LCL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123CEE-7EB7-5A8B-E338-B0DB5F1E59E9}"/>
              </a:ext>
            </a:extLst>
          </p:cNvPr>
          <p:cNvSpPr txBox="1"/>
          <p:nvPr/>
        </p:nvSpPr>
        <p:spPr>
          <a:xfrm>
            <a:off x="5118555" y="273442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UCL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ABD6CA-4FB1-83AB-0074-3FC2F05C3607}"/>
              </a:ext>
            </a:extLst>
          </p:cNvPr>
          <p:cNvSpPr txBox="1"/>
          <p:nvPr/>
        </p:nvSpPr>
        <p:spPr>
          <a:xfrm>
            <a:off x="2774748" y="5727217"/>
            <a:ext cx="4992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Plot the same feature in time order </a:t>
            </a:r>
          </a:p>
        </p:txBody>
      </p:sp>
    </p:spTree>
    <p:extLst>
      <p:ext uri="{BB962C8B-B14F-4D97-AF65-F5344CB8AC3E}">
        <p14:creationId xmlns:p14="http://schemas.microsoft.com/office/powerpoint/2010/main" val="16492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6F77F-D555-B0E4-8B57-169F4DBF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ImR</a:t>
            </a:r>
            <a:r>
              <a:rPr lang="en-GB" dirty="0"/>
              <a:t> chart (</a:t>
            </a:r>
            <a:r>
              <a:rPr lang="en-GB" dirty="0" err="1"/>
              <a:t>XmR</a:t>
            </a:r>
            <a:r>
              <a:rPr lang="en-GB" dirty="0"/>
              <a:t> chart)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7D428-A19C-0B3E-F671-709DBA366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36D8D-2597-4D33-A833-AB01282EB85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614525-2C6A-AFAD-CE2C-551E471B7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54" y="1505712"/>
            <a:ext cx="7169291" cy="454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28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F9EFF-BF1C-6831-E664-A5BAC8696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E8343-AD5D-B547-D65C-B8D8B48F9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81697" cy="4525963"/>
          </a:xfrm>
        </p:spPr>
        <p:txBody>
          <a:bodyPr/>
          <a:lstStyle/>
          <a:p>
            <a:r>
              <a:rPr lang="en-GB" dirty="0"/>
              <a:t>Shewhart et al demonstrated the power of the control chart 100 years ago</a:t>
            </a:r>
          </a:p>
          <a:p>
            <a:r>
              <a:rPr lang="en-GB" dirty="0" err="1"/>
              <a:t>ImR</a:t>
            </a:r>
            <a:r>
              <a:rPr lang="en-GB" dirty="0"/>
              <a:t> charts were developed in the 1940’s</a:t>
            </a:r>
          </a:p>
          <a:p>
            <a:endParaRPr lang="en-GB" sz="2400" dirty="0"/>
          </a:p>
          <a:p>
            <a:r>
              <a:rPr lang="en-GB" sz="2400" i="1" dirty="0"/>
              <a:t>‘As a man, he was gentle, genteel, never ruffled, never off his dignity. He knew disappointment and frustration, through failure of many writers in mathematical statistics to understand his point of view.’</a:t>
            </a:r>
            <a:r>
              <a:rPr lang="en-GB" sz="2400" dirty="0"/>
              <a:t> Deming (Shewhart’s obituary)</a:t>
            </a:r>
          </a:p>
          <a:p>
            <a:endParaRPr lang="en-GB" sz="2400" dirty="0"/>
          </a:p>
          <a:p>
            <a:r>
              <a:rPr lang="en-GB" sz="2400" dirty="0"/>
              <a:t>If you are going to use control charts don’t disappoint its creator!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9D4AF-A074-7EF8-21B1-76145F71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36D8D-2597-4D33-A833-AB01282EB85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32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D228B5-4E2D-4F32-A3E3-D4D5884D1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54" y="1258642"/>
            <a:ext cx="3078134" cy="4110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79DFC3-D71D-4EB3-977D-A64DFB1375D2}"/>
              </a:ext>
            </a:extLst>
          </p:cNvPr>
          <p:cNvSpPr txBox="1"/>
          <p:nvPr/>
        </p:nvSpPr>
        <p:spPr>
          <a:xfrm>
            <a:off x="1481435" y="5460859"/>
            <a:ext cx="1274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Shewhart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443CD9-C354-4B2B-BD5F-6371D1E12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512" y="1258642"/>
            <a:ext cx="2734412" cy="41513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1C79C1-53C7-CC50-82E1-979EFFE71F7F}"/>
              </a:ext>
            </a:extLst>
          </p:cNvPr>
          <p:cNvSpPr txBox="1"/>
          <p:nvPr/>
        </p:nvSpPr>
        <p:spPr>
          <a:xfrm>
            <a:off x="4492270" y="5568581"/>
            <a:ext cx="3999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Economic not Statistical</a:t>
            </a:r>
          </a:p>
        </p:txBody>
      </p:sp>
    </p:spTree>
    <p:extLst>
      <p:ext uri="{BB962C8B-B14F-4D97-AF65-F5344CB8AC3E}">
        <p14:creationId xmlns:p14="http://schemas.microsoft.com/office/powerpoint/2010/main" val="55139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B7670-8133-6167-C02B-ED5B2762A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i="0" dirty="0">
                <a:solidFill>
                  <a:srgbClr val="000000"/>
                </a:solidFill>
                <a:effectLst/>
                <a:latin typeface="-apple-system"/>
              </a:rPr>
              <a:t> "April 7, 1924 – Highland Park, Michigan. Crankshaft grinding department in the Ford plant at Highland Park."</a:t>
            </a:r>
            <a:endParaRPr lang="en-GB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B44390-52A3-49A6-3633-4348500D5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643" y="1600200"/>
            <a:ext cx="8010713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21FAD-E9E8-D329-555C-0FDF5D4F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36D8D-2597-4D33-A833-AB01282EB85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F989-55E4-F3ED-B44D-450C4123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0" i="0" dirty="0">
                <a:solidFill>
                  <a:srgbClr val="000000"/>
                </a:solidFill>
                <a:effectLst/>
                <a:latin typeface="-apple-system"/>
              </a:rPr>
              <a:t>U.S. government clerks use new calculating machines to determine the bonuses for World War I veterans</a:t>
            </a:r>
            <a:endParaRPr lang="en-GB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5BC0C9-FDD7-5009-94BA-4654FA137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496" y="1600200"/>
            <a:ext cx="8063008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D1708-0695-973C-89D4-07EBC12E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36D8D-2597-4D33-A833-AB01282EB85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1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0D5B50-772D-471F-A5CB-6EB092E68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17" y="1278300"/>
            <a:ext cx="2444582" cy="2315625"/>
          </a:xfrm>
          <a:prstGeom prst="rect">
            <a:avLst/>
          </a:prstGeom>
        </p:spPr>
      </p:pic>
      <p:pic>
        <p:nvPicPr>
          <p:cNvPr id="5" name="Picture 4" descr="Chebyshev's Inequality in Probability">
            <a:extLst>
              <a:ext uri="{FF2B5EF4-FFF2-40B4-BE49-F238E27FC236}">
                <a16:creationId xmlns:a16="http://schemas.microsoft.com/office/drawing/2014/main" id="{324E6B41-839A-4BA9-BB6A-68FF80B69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69" y="1633900"/>
            <a:ext cx="4067915" cy="169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E74681-A336-41DC-B380-ED6BE128C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17" y="4162722"/>
            <a:ext cx="6584783" cy="141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99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A9FA9A-0472-4EB5-8FC6-82AB5637C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45" y="1070490"/>
            <a:ext cx="7327910" cy="471436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E773F12-818E-44AB-B958-1DC9A780A454}"/>
              </a:ext>
            </a:extLst>
          </p:cNvPr>
          <p:cNvSpPr txBox="1"/>
          <p:nvPr/>
        </p:nvSpPr>
        <p:spPr>
          <a:xfrm>
            <a:off x="3832962" y="2199484"/>
            <a:ext cx="583814" cy="3000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50"/>
              <a:t>mean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F82B08E9-377E-4FA9-92A7-236C855684F0}"/>
              </a:ext>
            </a:extLst>
          </p:cNvPr>
          <p:cNvSpPr txBox="1"/>
          <p:nvPr/>
        </p:nvSpPr>
        <p:spPr>
          <a:xfrm>
            <a:off x="7193439" y="1988129"/>
            <a:ext cx="1130754" cy="507831"/>
          </a:xfrm>
          <a:prstGeom prst="rect">
            <a:avLst/>
          </a:prstGeom>
          <a:solidFill>
            <a:sysClr val="window" lastClr="FFFF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50" dirty="0"/>
              <a:t>Standard</a:t>
            </a:r>
          </a:p>
          <a:p>
            <a:r>
              <a:rPr lang="en-GB" sz="1350" dirty="0"/>
              <a:t>deviation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E6C4474-8233-44CA-8C65-CA0CA4AFC220}"/>
              </a:ext>
            </a:extLst>
          </p:cNvPr>
          <p:cNvSpPr txBox="1"/>
          <p:nvPr/>
        </p:nvSpPr>
        <p:spPr>
          <a:xfrm>
            <a:off x="1860801" y="4495196"/>
            <a:ext cx="534121" cy="3000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50"/>
              <a:t>skew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23CB13C-6655-4B79-98DF-2C6CB1083C81}"/>
              </a:ext>
            </a:extLst>
          </p:cNvPr>
          <p:cNvSpPr txBox="1"/>
          <p:nvPr/>
        </p:nvSpPr>
        <p:spPr>
          <a:xfrm>
            <a:off x="5279635" y="5092097"/>
            <a:ext cx="735458" cy="30008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350"/>
              <a:t>kurtosis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E3F2FC-4851-4A26-B42D-ECDC4C99099E}"/>
              </a:ext>
            </a:extLst>
          </p:cNvPr>
          <p:cNvSpPr/>
          <p:nvPr/>
        </p:nvSpPr>
        <p:spPr>
          <a:xfrm>
            <a:off x="5130006" y="3497071"/>
            <a:ext cx="2769394" cy="217347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25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135706-DEBB-4451-B18D-B48A8BACDB93}"/>
              </a:ext>
            </a:extLst>
          </p:cNvPr>
          <p:cNvSpPr/>
          <p:nvPr/>
        </p:nvSpPr>
        <p:spPr>
          <a:xfrm>
            <a:off x="1434306" y="3689063"/>
            <a:ext cx="2769394" cy="217347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25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E2FE49-B678-49B6-B054-A509A44D8662}"/>
              </a:ext>
            </a:extLst>
          </p:cNvPr>
          <p:cNvSpPr/>
          <p:nvPr/>
        </p:nvSpPr>
        <p:spPr>
          <a:xfrm>
            <a:off x="5015705" y="1209292"/>
            <a:ext cx="3074195" cy="2173479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25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C235F5-D48C-45C6-8E10-D8C9213C489A}"/>
              </a:ext>
            </a:extLst>
          </p:cNvPr>
          <p:cNvSpPr/>
          <p:nvPr/>
        </p:nvSpPr>
        <p:spPr>
          <a:xfrm>
            <a:off x="1357713" y="1294634"/>
            <a:ext cx="3074195" cy="21734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825"/>
          </a:p>
        </p:txBody>
      </p:sp>
    </p:spTree>
    <p:extLst>
      <p:ext uri="{BB962C8B-B14F-4D97-AF65-F5344CB8AC3E}">
        <p14:creationId xmlns:p14="http://schemas.microsoft.com/office/powerpoint/2010/main" val="2581736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B81A4-A178-98C8-C2AD-5B00BB32A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0783"/>
          </a:xfrm>
        </p:spPr>
        <p:txBody>
          <a:bodyPr/>
          <a:lstStyle/>
          <a:p>
            <a:r>
              <a:rPr lang="en-GB" dirty="0"/>
              <a:t>Shewhart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5BEBD-E684-9813-3117-5D484D627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56909"/>
            <a:ext cx="8229600" cy="4525963"/>
          </a:xfrm>
        </p:spPr>
        <p:txBody>
          <a:bodyPr/>
          <a:lstStyle/>
          <a:p>
            <a:r>
              <a:rPr lang="en-GB" sz="2800" dirty="0"/>
              <a:t>Experiment of ‘a’</a:t>
            </a:r>
          </a:p>
          <a:p>
            <a:r>
              <a:rPr lang="en-GB" sz="2800" dirty="0"/>
              <a:t>Proportion charts 1st</a:t>
            </a:r>
          </a:p>
          <a:p>
            <a:r>
              <a:rPr lang="en-GB" sz="2800" dirty="0"/>
              <a:t>X bar R charts (n&gt;1)</a:t>
            </a:r>
          </a:p>
          <a:p>
            <a:r>
              <a:rPr lang="en-GB" sz="2800" dirty="0"/>
              <a:t>Autocorrelation - OK</a:t>
            </a:r>
          </a:p>
          <a:p>
            <a:r>
              <a:rPr lang="en-GB" sz="2800" dirty="0"/>
              <a:t>Empirical - Chebychev’s</a:t>
            </a:r>
          </a:p>
          <a:p>
            <a:r>
              <a:rPr lang="en-GB" sz="2800" b="1" u="sng" dirty="0"/>
              <a:t>Rational subgroups</a:t>
            </a:r>
          </a:p>
          <a:p>
            <a:r>
              <a:rPr lang="en-GB" sz="2800" dirty="0"/>
              <a:t>Assignable variation</a:t>
            </a:r>
          </a:p>
          <a:p>
            <a:endParaRPr lang="en-GB" sz="2800" dirty="0"/>
          </a:p>
          <a:p>
            <a:r>
              <a:rPr lang="en-GB" sz="2800" dirty="0"/>
              <a:t>Neither Shewhart or Deming were able to ‘see’ the </a:t>
            </a:r>
            <a:r>
              <a:rPr lang="en-GB" sz="2800" dirty="0" err="1"/>
              <a:t>mR</a:t>
            </a:r>
            <a:r>
              <a:rPr lang="en-GB" sz="2800" dirty="0"/>
              <a:t> (moving range) used for individual charts today.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F1E63-1B88-259F-F831-DFA130D35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36D8D-2597-4D33-A833-AB01282EB85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251DD0-83B9-67B2-2571-2DF8E8E6A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916" y="1175128"/>
            <a:ext cx="3499945" cy="346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3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00D2-9926-4C70-B0A9-242E9E5CF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Rational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92495-4F55-BDBA-F566-1F2BD9A32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Remember Shewhart’s a’s</a:t>
            </a:r>
          </a:p>
          <a:p>
            <a:pPr lvl="1"/>
            <a:r>
              <a:rPr lang="en-GB" dirty="0"/>
              <a:t>Coupled pairs </a:t>
            </a:r>
          </a:p>
          <a:p>
            <a:pPr marL="457200" lvl="1" indent="0">
              <a:buNone/>
            </a:pPr>
            <a:r>
              <a:rPr lang="en-GB" i="1" dirty="0"/>
              <a:t>‘...measurements of phenomena in both social and natural science for the most part obey neither deterministic nor statistical laws until assignable causes of variability have been found and removed.’</a:t>
            </a:r>
          </a:p>
          <a:p>
            <a:pPr marL="457200" lvl="1" indent="0" algn="r">
              <a:buNone/>
            </a:pPr>
            <a:r>
              <a:rPr lang="en-GB" dirty="0"/>
              <a:t>—Walter A. Shewhart</a:t>
            </a:r>
          </a:p>
          <a:p>
            <a:pPr marL="457200" lvl="1" indent="0">
              <a:buNone/>
            </a:pPr>
            <a:r>
              <a:rPr lang="en-GB" dirty="0"/>
              <a:t>Don’t plot ‘what you know is different’ and expect to learn some new insight.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30429-9127-AB29-226B-48EE55BD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36D8D-2597-4D33-A833-AB01282EB85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3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A50A9-E9C4-A9CE-2230-C9CFC9E98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Successive differences or </a:t>
            </a:r>
            <a:r>
              <a:rPr lang="en-GB" dirty="0" err="1"/>
              <a:t>mR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6F5E8-B9FB-4E87-DF13-DEA120F8F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>
                <a:solidFill>
                  <a:srgbClr val="333333"/>
                </a:solidFill>
                <a:latin typeface="georgia" panose="02040502050405020303" pitchFamily="18" charset="0"/>
              </a:rPr>
              <a:t>1894 E. Vallier – successive differences linked to determining range of field artillery.</a:t>
            </a:r>
          </a:p>
          <a:p>
            <a:endParaRPr lang="en-GB" sz="240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endParaRPr lang="en-GB" sz="240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endParaRPr lang="en-GB" sz="240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endParaRPr lang="en-GB" sz="240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endParaRPr lang="en-GB" sz="240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en-GB" sz="2400">
                <a:solidFill>
                  <a:srgbClr val="333333"/>
                </a:solidFill>
                <a:latin typeface="georgia" panose="02040502050405020303" pitchFamily="18" charset="0"/>
              </a:rPr>
              <a:t>1919 C. Crane and K. Becker – moving range (mR) again field artillery.</a:t>
            </a:r>
          </a:p>
          <a:p>
            <a:r>
              <a:rPr lang="en-GB" sz="24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1941 John von Neumann – successive differences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A0827-3FA9-41B3-04A3-9EEB4105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36D8D-2597-4D33-A833-AB01282EB85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1C1F7-91C3-7F77-6124-4E38E69D24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6821"/>
          <a:stretch/>
        </p:blipFill>
        <p:spPr>
          <a:xfrm>
            <a:off x="952018" y="2649336"/>
            <a:ext cx="7041260" cy="175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67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Microsoft Office PowerPoint</Application>
  <PresentationFormat>On-screen Show (4:3)</PresentationFormat>
  <Paragraphs>127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-apple-system</vt:lpstr>
      <vt:lpstr>Arial</vt:lpstr>
      <vt:lpstr>Calibri</vt:lpstr>
      <vt:lpstr>Cambria Math</vt:lpstr>
      <vt:lpstr>georgia</vt:lpstr>
      <vt:lpstr>Times New Roman</vt:lpstr>
      <vt:lpstr>Office Theme</vt:lpstr>
      <vt:lpstr>–  What was Shewhart’s intent for SPC? I will go back in time to 1924, where we will revisit the Shewhart SPC chart and the assumptions Shewhart made, resulting in robust method to display and understand variation. I will also discuss the role of Jennett in the development of SPC. </vt:lpstr>
      <vt:lpstr>PowerPoint Presentation</vt:lpstr>
      <vt:lpstr> "April 7, 1924 – Highland Park, Michigan. Crankshaft grinding department in the Ford plant at Highland Park."</vt:lpstr>
      <vt:lpstr>U.S. government clerks use new calculating machines to determine the bonuses for World War I veterans</vt:lpstr>
      <vt:lpstr>PowerPoint Presentation</vt:lpstr>
      <vt:lpstr>PowerPoint Presentation</vt:lpstr>
      <vt:lpstr>Shewhart</vt:lpstr>
      <vt:lpstr>Rational sampling</vt:lpstr>
      <vt:lpstr>Successive differences or mR</vt:lpstr>
      <vt:lpstr>ImR or XmR chart - timeline</vt:lpstr>
      <vt:lpstr>PowerPoint Presentation</vt:lpstr>
      <vt:lpstr>Auto - correlation</vt:lpstr>
      <vt:lpstr>The construction of the chart</vt:lpstr>
      <vt:lpstr>The calculations</vt:lpstr>
      <vt:lpstr>The construction of the chart</vt:lpstr>
      <vt:lpstr>ImR chart (XmR chart)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smyth-renshaw</dc:creator>
  <cp:lastModifiedBy>Janina Sasin</cp:lastModifiedBy>
  <cp:revision>3</cp:revision>
  <dcterms:created xsi:type="dcterms:W3CDTF">2020-09-21T12:27:07Z</dcterms:created>
  <dcterms:modified xsi:type="dcterms:W3CDTF">2025-01-30T12:09:07Z</dcterms:modified>
</cp:coreProperties>
</file>