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6.xml" ContentType="application/vnd.openxmlformats-officedocument.presentationml.tags+xml"/>
  <Override PartName="/ppt/tags/tag47.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8.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57.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58.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 id="2147483708" r:id="rId5"/>
  </p:sldMasterIdLst>
  <p:notesMasterIdLst>
    <p:notesMasterId r:id="rId87"/>
  </p:notesMasterIdLst>
  <p:sldIdLst>
    <p:sldId id="285" r:id="rId6"/>
    <p:sldId id="457" r:id="rId7"/>
    <p:sldId id="454" r:id="rId8"/>
    <p:sldId id="289" r:id="rId9"/>
    <p:sldId id="488" r:id="rId10"/>
    <p:sldId id="505" r:id="rId11"/>
    <p:sldId id="489" r:id="rId12"/>
    <p:sldId id="490" r:id="rId13"/>
    <p:sldId id="377" r:id="rId14"/>
    <p:sldId id="365" r:id="rId15"/>
    <p:sldId id="417" r:id="rId16"/>
    <p:sldId id="408" r:id="rId17"/>
    <p:sldId id="407" r:id="rId18"/>
    <p:sldId id="463" r:id="rId19"/>
    <p:sldId id="410" r:id="rId20"/>
    <p:sldId id="411" r:id="rId21"/>
    <p:sldId id="474" r:id="rId22"/>
    <p:sldId id="475" r:id="rId23"/>
    <p:sldId id="458" r:id="rId24"/>
    <p:sldId id="504" r:id="rId25"/>
    <p:sldId id="402" r:id="rId26"/>
    <p:sldId id="491" r:id="rId27"/>
    <p:sldId id="503" r:id="rId28"/>
    <p:sldId id="493" r:id="rId29"/>
    <p:sldId id="502" r:id="rId30"/>
    <p:sldId id="487" r:id="rId31"/>
    <p:sldId id="436" r:id="rId32"/>
    <p:sldId id="394" r:id="rId33"/>
    <p:sldId id="405" r:id="rId34"/>
    <p:sldId id="400" r:id="rId35"/>
    <p:sldId id="462" r:id="rId36"/>
    <p:sldId id="476" r:id="rId37"/>
    <p:sldId id="466" r:id="rId38"/>
    <p:sldId id="467" r:id="rId39"/>
    <p:sldId id="468" r:id="rId40"/>
    <p:sldId id="469" r:id="rId41"/>
    <p:sldId id="470" r:id="rId42"/>
    <p:sldId id="472" r:id="rId43"/>
    <p:sldId id="461" r:id="rId44"/>
    <p:sldId id="477" r:id="rId45"/>
    <p:sldId id="471" r:id="rId46"/>
    <p:sldId id="464" r:id="rId47"/>
    <p:sldId id="314" r:id="rId48"/>
    <p:sldId id="315" r:id="rId49"/>
    <p:sldId id="265" r:id="rId50"/>
    <p:sldId id="264" r:id="rId51"/>
    <p:sldId id="270" r:id="rId52"/>
    <p:sldId id="499" r:id="rId53"/>
    <p:sldId id="257" r:id="rId54"/>
    <p:sldId id="263" r:id="rId55"/>
    <p:sldId id="275" r:id="rId56"/>
    <p:sldId id="258" r:id="rId57"/>
    <p:sldId id="266" r:id="rId58"/>
    <p:sldId id="268" r:id="rId59"/>
    <p:sldId id="306" r:id="rId60"/>
    <p:sldId id="307" r:id="rId61"/>
    <p:sldId id="308" r:id="rId62"/>
    <p:sldId id="273" r:id="rId63"/>
    <p:sldId id="272" r:id="rId64"/>
    <p:sldId id="274" r:id="rId65"/>
    <p:sldId id="277" r:id="rId66"/>
    <p:sldId id="262" r:id="rId67"/>
    <p:sldId id="459" r:id="rId68"/>
    <p:sldId id="497" r:id="rId69"/>
    <p:sldId id="496" r:id="rId70"/>
    <p:sldId id="482" r:id="rId71"/>
    <p:sldId id="483" r:id="rId72"/>
    <p:sldId id="498" r:id="rId73"/>
    <p:sldId id="500" r:id="rId74"/>
    <p:sldId id="501" r:id="rId75"/>
    <p:sldId id="479" r:id="rId76"/>
    <p:sldId id="478" r:id="rId77"/>
    <p:sldId id="484" r:id="rId78"/>
    <p:sldId id="485" r:id="rId79"/>
    <p:sldId id="506" r:id="rId80"/>
    <p:sldId id="495" r:id="rId81"/>
    <p:sldId id="494" r:id="rId82"/>
    <p:sldId id="481" r:id="rId83"/>
    <p:sldId id="269" r:id="rId84"/>
    <p:sldId id="276" r:id="rId85"/>
    <p:sldId id="480"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es, Rhys Dr (Sch of Biosci &amp; Med)" initials="JRD(oB&amp;M" lastIdx="1" clrIdx="0">
    <p:extLst>
      <p:ext uri="{19B8F6BF-5375-455C-9EA6-DF929625EA0E}">
        <p15:presenceInfo xmlns:p15="http://schemas.microsoft.com/office/powerpoint/2012/main" userId="Jones, Rhys Dr (Sch of Biosci &amp; Med)" providerId="None"/>
      </p:ext>
    </p:extLst>
  </p:cmAuthor>
  <p:cmAuthor id="2" name="Rhys Jones" initials="RJ" lastIdx="1" clrIdx="1">
    <p:extLst>
      <p:ext uri="{19B8F6BF-5375-455C-9EA6-DF929625EA0E}">
        <p15:presenceInfo xmlns:p15="http://schemas.microsoft.com/office/powerpoint/2012/main" userId="0ff01b635b70c7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67" d="100"/>
          <a:sy n="67" d="100"/>
        </p:scale>
        <p:origin x="65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viewProps" Target="viewProp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ata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ata6.xml.rels><?xml version="1.0" encoding="UTF-8" standalone="yes"?>
<Relationships xmlns="http://schemas.openxmlformats.org/package/2006/relationships"><Relationship Id="rId1" Type="http://schemas.openxmlformats.org/officeDocument/2006/relationships/hyperlink" Target="https://www.youtube.com/watch?v=fzZoNTe0vjI" TargetMode="External"/></Relationships>
</file>

<file path=ppt/diagrams/_rels/data8.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ata9.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 Id="rId14" Type="http://schemas.openxmlformats.org/officeDocument/2006/relationships/image" Target="../media/image9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rawing6.xml.rels><?xml version="1.0" encoding="UTF-8" standalone="yes"?>
<Relationships xmlns="http://schemas.openxmlformats.org/package/2006/relationships"><Relationship Id="rId1" Type="http://schemas.openxmlformats.org/officeDocument/2006/relationships/hyperlink" Target="https://www.youtube.com/watch?v=fzZoNTe0vjI" TargetMode="External"/></Relationships>
</file>

<file path=ppt/diagrams/_rels/drawing8.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rawing9.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 Id="rId14" Type="http://schemas.openxmlformats.org/officeDocument/2006/relationships/image" Target="../media/image90.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ABB1E-CB69-44E5-8079-DB7F5955D926}" type="doc">
      <dgm:prSet loTypeId="urn:microsoft.com/office/officeart/2016/7/layout/RoundedRectangleTimeline" loCatId="process" qsTypeId="urn:microsoft.com/office/officeart/2005/8/quickstyle/simple4" qsCatId="simple" csTypeId="urn:microsoft.com/office/officeart/2005/8/colors/colorful3" csCatId="colorful" phldr="1"/>
      <dgm:spPr/>
      <dgm:t>
        <a:bodyPr/>
        <a:lstStyle/>
        <a:p>
          <a:endParaRPr lang="en-US"/>
        </a:p>
      </dgm:t>
    </dgm:pt>
    <dgm:pt modelId="{611E47AF-C61B-4BA4-844A-26AB3FDEEF30}">
      <dgm:prSet/>
      <dgm:spPr/>
      <dgm:t>
        <a:bodyPr/>
        <a:lstStyle/>
        <a:p>
          <a:r>
            <a:rPr lang="en-US" dirty="0"/>
            <a:t>1</a:t>
          </a:r>
        </a:p>
      </dgm:t>
    </dgm:pt>
    <dgm:pt modelId="{687DC825-000F-4F8F-9621-019450C2E1B4}" type="parTrans" cxnId="{19564FD3-9555-4ACF-8413-DBE46FCAB590}">
      <dgm:prSet/>
      <dgm:spPr/>
      <dgm:t>
        <a:bodyPr/>
        <a:lstStyle/>
        <a:p>
          <a:endParaRPr lang="en-US"/>
        </a:p>
      </dgm:t>
    </dgm:pt>
    <dgm:pt modelId="{8C1C84A3-A40E-46BD-8673-066A3E806E00}" type="sibTrans" cxnId="{19564FD3-9555-4ACF-8413-DBE46FCAB590}">
      <dgm:prSet/>
      <dgm:spPr/>
      <dgm:t>
        <a:bodyPr/>
        <a:lstStyle/>
        <a:p>
          <a:endParaRPr lang="en-US"/>
        </a:p>
      </dgm:t>
    </dgm:pt>
    <dgm:pt modelId="{2A6E2CEF-D93C-42CC-B4B8-FE4756FFBED7}">
      <dgm:prSet/>
      <dgm:spPr/>
      <dgm:t>
        <a:bodyPr/>
        <a:lstStyle/>
        <a:p>
          <a:r>
            <a:rPr lang="en-US" dirty="0"/>
            <a:t>Me!</a:t>
          </a:r>
        </a:p>
      </dgm:t>
    </dgm:pt>
    <dgm:pt modelId="{338D5843-E3B6-4AFD-B725-9B085D79E8DE}" type="parTrans" cxnId="{CA129D73-90A1-47FB-81DF-827877BD9920}">
      <dgm:prSet/>
      <dgm:spPr/>
      <dgm:t>
        <a:bodyPr/>
        <a:lstStyle/>
        <a:p>
          <a:endParaRPr lang="en-US"/>
        </a:p>
      </dgm:t>
    </dgm:pt>
    <dgm:pt modelId="{AFC491B1-DCB5-4849-B107-08875D2F8F18}" type="sibTrans" cxnId="{CA129D73-90A1-47FB-81DF-827877BD9920}">
      <dgm:prSet/>
      <dgm:spPr/>
      <dgm:t>
        <a:bodyPr/>
        <a:lstStyle/>
        <a:p>
          <a:endParaRPr lang="en-US"/>
        </a:p>
      </dgm:t>
    </dgm:pt>
    <dgm:pt modelId="{1D42E346-F6FB-4880-9769-ADD02C578B5F}">
      <dgm:prSet/>
      <dgm:spPr/>
      <dgm:t>
        <a:bodyPr/>
        <a:lstStyle/>
        <a:p>
          <a:r>
            <a:rPr lang="en-US" dirty="0"/>
            <a:t>2</a:t>
          </a:r>
        </a:p>
      </dgm:t>
    </dgm:pt>
    <dgm:pt modelId="{F62778AA-580C-479D-8FE5-5B5E7069AB75}" type="parTrans" cxnId="{45A9E409-E878-48F1-BA6A-D5A6A3507984}">
      <dgm:prSet/>
      <dgm:spPr/>
      <dgm:t>
        <a:bodyPr/>
        <a:lstStyle/>
        <a:p>
          <a:endParaRPr lang="en-US"/>
        </a:p>
      </dgm:t>
    </dgm:pt>
    <dgm:pt modelId="{5E2EB3DE-59D3-4DA7-B4C7-BF4D2242D456}" type="sibTrans" cxnId="{45A9E409-E878-48F1-BA6A-D5A6A3507984}">
      <dgm:prSet/>
      <dgm:spPr/>
      <dgm:t>
        <a:bodyPr/>
        <a:lstStyle/>
        <a:p>
          <a:endParaRPr lang="en-US"/>
        </a:p>
      </dgm:t>
    </dgm:pt>
    <dgm:pt modelId="{31D257AA-603D-416F-8FB2-4A07D62C7F9E}">
      <dgm:prSet/>
      <dgm:spPr/>
      <dgm:t>
        <a:bodyPr/>
        <a:lstStyle/>
        <a:p>
          <a:r>
            <a:rPr lang="en-US" dirty="0"/>
            <a:t>My teaching philosophy</a:t>
          </a:r>
        </a:p>
      </dgm:t>
    </dgm:pt>
    <dgm:pt modelId="{3B247BF7-3078-46B6-841C-B3D46A3DBE55}" type="parTrans" cxnId="{17F6E48A-2A5C-4F50-82D4-A282DAE4F42E}">
      <dgm:prSet/>
      <dgm:spPr/>
      <dgm:t>
        <a:bodyPr/>
        <a:lstStyle/>
        <a:p>
          <a:endParaRPr lang="en-US"/>
        </a:p>
      </dgm:t>
    </dgm:pt>
    <dgm:pt modelId="{8E998CC1-3A68-4D86-8932-7DF93F81814D}" type="sibTrans" cxnId="{17F6E48A-2A5C-4F50-82D4-A282DAE4F42E}">
      <dgm:prSet/>
      <dgm:spPr/>
      <dgm:t>
        <a:bodyPr/>
        <a:lstStyle/>
        <a:p>
          <a:endParaRPr lang="en-US"/>
        </a:p>
      </dgm:t>
    </dgm:pt>
    <dgm:pt modelId="{5DA95C0A-A1DC-413D-BDF4-CBAD197E4673}">
      <dgm:prSet/>
      <dgm:spPr/>
      <dgm:t>
        <a:bodyPr/>
        <a:lstStyle/>
        <a:p>
          <a:r>
            <a:rPr lang="en-US" dirty="0"/>
            <a:t>3</a:t>
          </a:r>
        </a:p>
      </dgm:t>
    </dgm:pt>
    <dgm:pt modelId="{3748892B-82BA-4A37-91DD-273EFF4A20F1}" type="parTrans" cxnId="{DE33BA09-F231-4377-A2F2-B2D22FF15755}">
      <dgm:prSet/>
      <dgm:spPr/>
      <dgm:t>
        <a:bodyPr/>
        <a:lstStyle/>
        <a:p>
          <a:endParaRPr lang="en-US"/>
        </a:p>
      </dgm:t>
    </dgm:pt>
    <dgm:pt modelId="{C1ABFCFD-878B-4AAF-BB24-024750031560}" type="sibTrans" cxnId="{DE33BA09-F231-4377-A2F2-B2D22FF15755}">
      <dgm:prSet/>
      <dgm:spPr/>
      <dgm:t>
        <a:bodyPr/>
        <a:lstStyle/>
        <a:p>
          <a:endParaRPr lang="en-US"/>
        </a:p>
      </dgm:t>
    </dgm:pt>
    <dgm:pt modelId="{1D420285-2759-49CC-8CFF-EE5B957ABBF8}">
      <dgm:prSet/>
      <dgm:spPr/>
      <dgm:t>
        <a:bodyPr/>
        <a:lstStyle/>
        <a:p>
          <a:r>
            <a:rPr lang="en-US" dirty="0"/>
            <a:t>Visualizations &amp; Software – let’s make things look pretty </a:t>
          </a:r>
          <a:r>
            <a:rPr lang="en-US" dirty="0">
              <a:sym typeface="Wingdings" panose="05000000000000000000" pitchFamily="2" charset="2"/>
            </a:rPr>
            <a:t></a:t>
          </a:r>
          <a:endParaRPr lang="en-US" dirty="0"/>
        </a:p>
      </dgm:t>
    </dgm:pt>
    <dgm:pt modelId="{DCF52FFD-3585-453D-A3DF-FD15EAA34B3B}" type="parTrans" cxnId="{BAD40440-CB99-4180-A178-6154F8FC4EB1}">
      <dgm:prSet/>
      <dgm:spPr/>
      <dgm:t>
        <a:bodyPr/>
        <a:lstStyle/>
        <a:p>
          <a:endParaRPr lang="en-US"/>
        </a:p>
      </dgm:t>
    </dgm:pt>
    <dgm:pt modelId="{4575AF13-1485-4CE5-8E23-679A14844036}" type="sibTrans" cxnId="{BAD40440-CB99-4180-A178-6154F8FC4EB1}">
      <dgm:prSet/>
      <dgm:spPr/>
      <dgm:t>
        <a:bodyPr/>
        <a:lstStyle/>
        <a:p>
          <a:endParaRPr lang="en-US"/>
        </a:p>
      </dgm:t>
    </dgm:pt>
    <dgm:pt modelId="{1B072A47-3177-445C-BE6A-9D5989EAEA22}">
      <dgm:prSet/>
      <dgm:spPr/>
      <dgm:t>
        <a:bodyPr/>
        <a:lstStyle/>
        <a:p>
          <a:r>
            <a:rPr lang="en-US" dirty="0"/>
            <a:t>4</a:t>
          </a:r>
        </a:p>
      </dgm:t>
    </dgm:pt>
    <dgm:pt modelId="{4AD654C6-117D-456C-8F73-9D88B6C3CA69}" type="parTrans" cxnId="{8CDF6C45-50E4-4FEE-A8BF-B92BCC6D7BD6}">
      <dgm:prSet/>
      <dgm:spPr/>
      <dgm:t>
        <a:bodyPr/>
        <a:lstStyle/>
        <a:p>
          <a:endParaRPr lang="en-US"/>
        </a:p>
      </dgm:t>
    </dgm:pt>
    <dgm:pt modelId="{611D60A5-FEDD-4E70-A0F7-554031383763}" type="sibTrans" cxnId="{8CDF6C45-50E4-4FEE-A8BF-B92BCC6D7BD6}">
      <dgm:prSet/>
      <dgm:spPr/>
      <dgm:t>
        <a:bodyPr/>
        <a:lstStyle/>
        <a:p>
          <a:endParaRPr lang="en-US"/>
        </a:p>
      </dgm:t>
    </dgm:pt>
    <dgm:pt modelId="{DF034DB3-CE68-4CB3-AA2C-C0D085B26BE8}">
      <dgm:prSet/>
      <dgm:spPr/>
      <dgm:t>
        <a:bodyPr/>
        <a:lstStyle/>
        <a:p>
          <a:r>
            <a:rPr lang="en-US" dirty="0"/>
            <a:t>Context &amp; challenging data</a:t>
          </a:r>
        </a:p>
      </dgm:t>
    </dgm:pt>
    <dgm:pt modelId="{2B376A2A-F502-46C9-B3E2-6CC842FEAABE}" type="parTrans" cxnId="{3B749ADC-920E-42F6-AD7D-2CEE780B7BC7}">
      <dgm:prSet/>
      <dgm:spPr/>
      <dgm:t>
        <a:bodyPr/>
        <a:lstStyle/>
        <a:p>
          <a:endParaRPr lang="en-US"/>
        </a:p>
      </dgm:t>
    </dgm:pt>
    <dgm:pt modelId="{3792044F-E6FD-4B50-AAE6-E64A897BE8C0}" type="sibTrans" cxnId="{3B749ADC-920E-42F6-AD7D-2CEE780B7BC7}">
      <dgm:prSet/>
      <dgm:spPr/>
      <dgm:t>
        <a:bodyPr/>
        <a:lstStyle/>
        <a:p>
          <a:endParaRPr lang="en-US"/>
        </a:p>
      </dgm:t>
    </dgm:pt>
    <dgm:pt modelId="{6586A170-8336-49FE-9FF0-D4AC77D95B19}">
      <dgm:prSet/>
      <dgm:spPr/>
      <dgm:t>
        <a:bodyPr/>
        <a:lstStyle/>
        <a:p>
          <a:r>
            <a:rPr lang="en-US" dirty="0"/>
            <a:t>5</a:t>
          </a:r>
        </a:p>
      </dgm:t>
    </dgm:pt>
    <dgm:pt modelId="{68734F2A-B49D-470B-94E9-B55A13F7CF60}" type="parTrans" cxnId="{BC3B057F-729F-4C56-8E95-4D5C509710E2}">
      <dgm:prSet/>
      <dgm:spPr/>
      <dgm:t>
        <a:bodyPr/>
        <a:lstStyle/>
        <a:p>
          <a:endParaRPr lang="en-US"/>
        </a:p>
      </dgm:t>
    </dgm:pt>
    <dgm:pt modelId="{1E292716-B605-472A-A7AF-6DC7AE4CE6CD}" type="sibTrans" cxnId="{BC3B057F-729F-4C56-8E95-4D5C509710E2}">
      <dgm:prSet/>
      <dgm:spPr/>
      <dgm:t>
        <a:bodyPr/>
        <a:lstStyle/>
        <a:p>
          <a:endParaRPr lang="en-US"/>
        </a:p>
      </dgm:t>
    </dgm:pt>
    <dgm:pt modelId="{7E778AAA-4786-4585-B46B-15D391FE7914}">
      <dgm:prSet/>
      <dgm:spPr/>
      <dgm:t>
        <a:bodyPr/>
        <a:lstStyle/>
        <a:p>
          <a:r>
            <a:rPr lang="en-US" dirty="0"/>
            <a:t>Telling stories with data &amp; SL</a:t>
          </a:r>
        </a:p>
      </dgm:t>
    </dgm:pt>
    <dgm:pt modelId="{23E32EE7-341B-4AB1-A981-477EB7E13019}" type="parTrans" cxnId="{51936038-8B59-4FCA-ACA4-DB69F4BB6542}">
      <dgm:prSet/>
      <dgm:spPr/>
      <dgm:t>
        <a:bodyPr/>
        <a:lstStyle/>
        <a:p>
          <a:endParaRPr lang="en-US"/>
        </a:p>
      </dgm:t>
    </dgm:pt>
    <dgm:pt modelId="{271C3B73-04EF-4ADF-B9B2-D8EAA9DECC7C}" type="sibTrans" cxnId="{51936038-8B59-4FCA-ACA4-DB69F4BB6542}">
      <dgm:prSet/>
      <dgm:spPr/>
      <dgm:t>
        <a:bodyPr/>
        <a:lstStyle/>
        <a:p>
          <a:endParaRPr lang="en-US"/>
        </a:p>
      </dgm:t>
    </dgm:pt>
    <dgm:pt modelId="{BAB27934-7798-4C6B-9D13-96A3429369E9}" type="pres">
      <dgm:prSet presAssocID="{407ABB1E-CB69-44E5-8079-DB7F5955D926}" presName="Name0" presStyleCnt="0">
        <dgm:presLayoutVars>
          <dgm:chMax/>
          <dgm:chPref/>
          <dgm:animLvl val="lvl"/>
        </dgm:presLayoutVars>
      </dgm:prSet>
      <dgm:spPr/>
    </dgm:pt>
    <dgm:pt modelId="{7C2236FA-89E4-486C-BCEA-2986FDD017B1}" type="pres">
      <dgm:prSet presAssocID="{611E47AF-C61B-4BA4-844A-26AB3FDEEF30}" presName="composite1" presStyleCnt="0"/>
      <dgm:spPr/>
    </dgm:pt>
    <dgm:pt modelId="{CDC07E97-4600-4D03-B9BD-8CBB1429A8A4}" type="pres">
      <dgm:prSet presAssocID="{611E47AF-C61B-4BA4-844A-26AB3FDEEF30}" presName="parent1" presStyleLbl="alignNode1" presStyleIdx="0" presStyleCnt="5">
        <dgm:presLayoutVars>
          <dgm:chMax val="1"/>
          <dgm:chPref val="1"/>
          <dgm:bulletEnabled val="1"/>
        </dgm:presLayoutVars>
      </dgm:prSet>
      <dgm:spPr/>
    </dgm:pt>
    <dgm:pt modelId="{C92A5158-5CA8-48E7-AE89-D724D927F280}" type="pres">
      <dgm:prSet presAssocID="{611E47AF-C61B-4BA4-844A-26AB3FDEEF30}" presName="Childtext1" presStyleLbl="revTx" presStyleIdx="0" presStyleCnt="5">
        <dgm:presLayoutVars>
          <dgm:bulletEnabled val="1"/>
        </dgm:presLayoutVars>
      </dgm:prSet>
      <dgm:spPr/>
    </dgm:pt>
    <dgm:pt modelId="{B394A009-EA88-4A3D-AB16-8FED72B9C989}" type="pres">
      <dgm:prSet presAssocID="{611E47AF-C61B-4BA4-844A-26AB3FDEEF30}" presName="ConnectLine1" presStyleLbl="sibTrans1D1" presStyleIdx="0" presStyleCnt="5"/>
      <dgm:spPr>
        <a:noFill/>
        <a:ln w="6350" cap="flat" cmpd="sng" algn="ctr">
          <a:solidFill>
            <a:schemeClr val="accent3">
              <a:hueOff val="0"/>
              <a:satOff val="0"/>
              <a:lumOff val="0"/>
              <a:alphaOff val="0"/>
            </a:schemeClr>
          </a:solidFill>
          <a:prstDash val="dash"/>
        </a:ln>
        <a:effectLst/>
      </dgm:spPr>
    </dgm:pt>
    <dgm:pt modelId="{E252AFBA-CFBC-4AA6-82C7-C7221C29AAFE}" type="pres">
      <dgm:prSet presAssocID="{611E47AF-C61B-4BA4-844A-26AB3FDEEF30}" presName="ConnectLineEnd1" presStyleLbl="lnNode1" presStyleIdx="0" presStyleCnt="5"/>
      <dgm:spPr/>
    </dgm:pt>
    <dgm:pt modelId="{F21E255C-F575-4036-A3D2-304FFD57BB03}" type="pres">
      <dgm:prSet presAssocID="{611E47AF-C61B-4BA4-844A-26AB3FDEEF30}" presName="EmptyPane1" presStyleCnt="0"/>
      <dgm:spPr/>
    </dgm:pt>
    <dgm:pt modelId="{839613B2-2A58-4090-A1E2-4CA6DDA6BD74}" type="pres">
      <dgm:prSet presAssocID="{8C1C84A3-A40E-46BD-8673-066A3E806E00}" presName="spaceBetweenRectangles1" presStyleCnt="0"/>
      <dgm:spPr/>
    </dgm:pt>
    <dgm:pt modelId="{1BBB889C-151B-43D8-9766-99A3D36579ED}" type="pres">
      <dgm:prSet presAssocID="{1D42E346-F6FB-4880-9769-ADD02C578B5F}" presName="composite1" presStyleCnt="0"/>
      <dgm:spPr/>
    </dgm:pt>
    <dgm:pt modelId="{05DF0148-0982-4E09-BE31-85605EC65C16}" type="pres">
      <dgm:prSet presAssocID="{1D42E346-F6FB-4880-9769-ADD02C578B5F}" presName="parent1" presStyleLbl="alignNode1" presStyleIdx="1" presStyleCnt="5">
        <dgm:presLayoutVars>
          <dgm:chMax val="1"/>
          <dgm:chPref val="1"/>
          <dgm:bulletEnabled val="1"/>
        </dgm:presLayoutVars>
      </dgm:prSet>
      <dgm:spPr/>
    </dgm:pt>
    <dgm:pt modelId="{E7BADB6E-6D9E-467A-9675-783204473889}" type="pres">
      <dgm:prSet presAssocID="{1D42E346-F6FB-4880-9769-ADD02C578B5F}" presName="Childtext1" presStyleLbl="revTx" presStyleIdx="1" presStyleCnt="5">
        <dgm:presLayoutVars>
          <dgm:bulletEnabled val="1"/>
        </dgm:presLayoutVars>
      </dgm:prSet>
      <dgm:spPr/>
    </dgm:pt>
    <dgm:pt modelId="{CB39EC28-6B8E-43F8-B67A-F3A74EC6EB56}" type="pres">
      <dgm:prSet presAssocID="{1D42E346-F6FB-4880-9769-ADD02C578B5F}" presName="ConnectLine1" presStyleLbl="sibTrans1D1" presStyleIdx="1" presStyleCnt="5"/>
      <dgm:spPr>
        <a:noFill/>
        <a:ln w="6350" cap="flat" cmpd="sng" algn="ctr">
          <a:solidFill>
            <a:schemeClr val="accent3">
              <a:hueOff val="777139"/>
              <a:satOff val="-11497"/>
              <a:lumOff val="2157"/>
              <a:alphaOff val="0"/>
            </a:schemeClr>
          </a:solidFill>
          <a:prstDash val="dash"/>
        </a:ln>
        <a:effectLst/>
      </dgm:spPr>
    </dgm:pt>
    <dgm:pt modelId="{405743C9-CB32-44B7-919A-B4E96DC49C64}" type="pres">
      <dgm:prSet presAssocID="{1D42E346-F6FB-4880-9769-ADD02C578B5F}" presName="ConnectLineEnd1" presStyleLbl="lnNode1" presStyleIdx="1" presStyleCnt="5"/>
      <dgm:spPr/>
    </dgm:pt>
    <dgm:pt modelId="{EFDBA590-6F74-480E-AE6C-FDE6830F4E12}" type="pres">
      <dgm:prSet presAssocID="{1D42E346-F6FB-4880-9769-ADD02C578B5F}" presName="EmptyPane1" presStyleCnt="0"/>
      <dgm:spPr/>
    </dgm:pt>
    <dgm:pt modelId="{3496D6F4-C21E-4A35-9682-E35E1A6F118E}" type="pres">
      <dgm:prSet presAssocID="{5E2EB3DE-59D3-4DA7-B4C7-BF4D2242D456}" presName="spaceBetweenRectangles1" presStyleCnt="0"/>
      <dgm:spPr/>
    </dgm:pt>
    <dgm:pt modelId="{96696094-5DF1-4009-B581-E3D098A17D5B}" type="pres">
      <dgm:prSet presAssocID="{5DA95C0A-A1DC-413D-BDF4-CBAD197E4673}" presName="composite1" presStyleCnt="0"/>
      <dgm:spPr/>
    </dgm:pt>
    <dgm:pt modelId="{8D773160-09FB-488F-9480-F5B6D12C9C76}" type="pres">
      <dgm:prSet presAssocID="{5DA95C0A-A1DC-413D-BDF4-CBAD197E4673}" presName="parent1" presStyleLbl="alignNode1" presStyleIdx="2" presStyleCnt="5">
        <dgm:presLayoutVars>
          <dgm:chMax val="1"/>
          <dgm:chPref val="1"/>
          <dgm:bulletEnabled val="1"/>
        </dgm:presLayoutVars>
      </dgm:prSet>
      <dgm:spPr/>
    </dgm:pt>
    <dgm:pt modelId="{EA67225F-A8F7-42F2-A419-E7E0ABD1D482}" type="pres">
      <dgm:prSet presAssocID="{5DA95C0A-A1DC-413D-BDF4-CBAD197E4673}" presName="Childtext1" presStyleLbl="revTx" presStyleIdx="2" presStyleCnt="5">
        <dgm:presLayoutVars>
          <dgm:bulletEnabled val="1"/>
        </dgm:presLayoutVars>
      </dgm:prSet>
      <dgm:spPr/>
    </dgm:pt>
    <dgm:pt modelId="{E0ADD0DF-18FE-4902-8615-2AB5C906B9D1}" type="pres">
      <dgm:prSet presAssocID="{5DA95C0A-A1DC-413D-BDF4-CBAD197E4673}" presName="ConnectLine1" presStyleLbl="sibTrans1D1" presStyleIdx="2" presStyleCnt="5"/>
      <dgm:spPr>
        <a:noFill/>
        <a:ln w="6350" cap="flat" cmpd="sng" algn="ctr">
          <a:solidFill>
            <a:schemeClr val="accent3">
              <a:hueOff val="1554279"/>
              <a:satOff val="-22994"/>
              <a:lumOff val="4314"/>
              <a:alphaOff val="0"/>
            </a:schemeClr>
          </a:solidFill>
          <a:prstDash val="dash"/>
        </a:ln>
        <a:effectLst/>
      </dgm:spPr>
    </dgm:pt>
    <dgm:pt modelId="{5897CDCF-4574-4C80-83DA-311E9BFFBC74}" type="pres">
      <dgm:prSet presAssocID="{5DA95C0A-A1DC-413D-BDF4-CBAD197E4673}" presName="ConnectLineEnd1" presStyleLbl="lnNode1" presStyleIdx="2" presStyleCnt="5"/>
      <dgm:spPr/>
    </dgm:pt>
    <dgm:pt modelId="{C7B60790-7300-4C3C-90AD-54288F4DF4EA}" type="pres">
      <dgm:prSet presAssocID="{5DA95C0A-A1DC-413D-BDF4-CBAD197E4673}" presName="EmptyPane1" presStyleCnt="0"/>
      <dgm:spPr/>
    </dgm:pt>
    <dgm:pt modelId="{542EB356-4C6E-4706-A190-FB0F3DD3E025}" type="pres">
      <dgm:prSet presAssocID="{C1ABFCFD-878B-4AAF-BB24-024750031560}" presName="spaceBetweenRectangles1" presStyleCnt="0"/>
      <dgm:spPr/>
    </dgm:pt>
    <dgm:pt modelId="{57C19B42-1F44-4540-BE26-17AFD755D746}" type="pres">
      <dgm:prSet presAssocID="{1B072A47-3177-445C-BE6A-9D5989EAEA22}" presName="composite1" presStyleCnt="0"/>
      <dgm:spPr/>
    </dgm:pt>
    <dgm:pt modelId="{8116B8D1-AEF6-4205-AE61-A984544EA80D}" type="pres">
      <dgm:prSet presAssocID="{1B072A47-3177-445C-BE6A-9D5989EAEA22}" presName="parent1" presStyleLbl="alignNode1" presStyleIdx="3" presStyleCnt="5">
        <dgm:presLayoutVars>
          <dgm:chMax val="1"/>
          <dgm:chPref val="1"/>
          <dgm:bulletEnabled val="1"/>
        </dgm:presLayoutVars>
      </dgm:prSet>
      <dgm:spPr/>
    </dgm:pt>
    <dgm:pt modelId="{958A196E-1782-4620-B10F-80DB920F04BD}" type="pres">
      <dgm:prSet presAssocID="{1B072A47-3177-445C-BE6A-9D5989EAEA22}" presName="Childtext1" presStyleLbl="revTx" presStyleIdx="3" presStyleCnt="5">
        <dgm:presLayoutVars>
          <dgm:bulletEnabled val="1"/>
        </dgm:presLayoutVars>
      </dgm:prSet>
      <dgm:spPr/>
    </dgm:pt>
    <dgm:pt modelId="{44752D4B-1BD2-4135-A666-D596E2FEDEA6}" type="pres">
      <dgm:prSet presAssocID="{1B072A47-3177-445C-BE6A-9D5989EAEA22}" presName="ConnectLine1" presStyleLbl="sibTrans1D1" presStyleIdx="3" presStyleCnt="5"/>
      <dgm:spPr>
        <a:noFill/>
        <a:ln w="6350" cap="flat" cmpd="sng" algn="ctr">
          <a:solidFill>
            <a:schemeClr val="accent3">
              <a:hueOff val="2331418"/>
              <a:satOff val="-34491"/>
              <a:lumOff val="6471"/>
              <a:alphaOff val="0"/>
            </a:schemeClr>
          </a:solidFill>
          <a:prstDash val="dash"/>
        </a:ln>
        <a:effectLst/>
      </dgm:spPr>
    </dgm:pt>
    <dgm:pt modelId="{D0E03610-8977-4F7F-AE44-D2A4F9294CF2}" type="pres">
      <dgm:prSet presAssocID="{1B072A47-3177-445C-BE6A-9D5989EAEA22}" presName="ConnectLineEnd1" presStyleLbl="lnNode1" presStyleIdx="3" presStyleCnt="5"/>
      <dgm:spPr/>
    </dgm:pt>
    <dgm:pt modelId="{D4B09E45-2D56-4795-A956-7B270BB40116}" type="pres">
      <dgm:prSet presAssocID="{1B072A47-3177-445C-BE6A-9D5989EAEA22}" presName="EmptyPane1" presStyleCnt="0"/>
      <dgm:spPr/>
    </dgm:pt>
    <dgm:pt modelId="{4B09E4F4-6F5A-4202-9ADE-96A6416925A3}" type="pres">
      <dgm:prSet presAssocID="{611D60A5-FEDD-4E70-A0F7-554031383763}" presName="spaceBetweenRectangles1" presStyleCnt="0"/>
      <dgm:spPr/>
    </dgm:pt>
    <dgm:pt modelId="{ACB4A729-D17F-47A6-B0A7-86DDEF252499}" type="pres">
      <dgm:prSet presAssocID="{6586A170-8336-49FE-9FF0-D4AC77D95B19}" presName="composite1" presStyleCnt="0"/>
      <dgm:spPr/>
    </dgm:pt>
    <dgm:pt modelId="{0D277E28-A922-4B99-B841-8FFFAD7DC155}" type="pres">
      <dgm:prSet presAssocID="{6586A170-8336-49FE-9FF0-D4AC77D95B19}" presName="parent1" presStyleLbl="alignNode1" presStyleIdx="4" presStyleCnt="5">
        <dgm:presLayoutVars>
          <dgm:chMax val="1"/>
          <dgm:chPref val="1"/>
          <dgm:bulletEnabled val="1"/>
        </dgm:presLayoutVars>
      </dgm:prSet>
      <dgm:spPr/>
    </dgm:pt>
    <dgm:pt modelId="{37262F73-ED68-4706-8389-8C2AB57E4976}" type="pres">
      <dgm:prSet presAssocID="{6586A170-8336-49FE-9FF0-D4AC77D95B19}" presName="Childtext1" presStyleLbl="revTx" presStyleIdx="4" presStyleCnt="5">
        <dgm:presLayoutVars>
          <dgm:bulletEnabled val="1"/>
        </dgm:presLayoutVars>
      </dgm:prSet>
      <dgm:spPr/>
    </dgm:pt>
    <dgm:pt modelId="{91C373F7-FC28-46CD-95E7-26EBCB5F4095}" type="pres">
      <dgm:prSet presAssocID="{6586A170-8336-49FE-9FF0-D4AC77D95B19}" presName="ConnectLine1" presStyleLbl="sibTrans1D1" presStyleIdx="4" presStyleCnt="5"/>
      <dgm:spPr>
        <a:noFill/>
        <a:ln w="6350" cap="flat" cmpd="sng" algn="ctr">
          <a:solidFill>
            <a:schemeClr val="accent3">
              <a:hueOff val="3108557"/>
              <a:satOff val="-45988"/>
              <a:lumOff val="8628"/>
              <a:alphaOff val="0"/>
            </a:schemeClr>
          </a:solidFill>
          <a:prstDash val="dash"/>
        </a:ln>
        <a:effectLst/>
      </dgm:spPr>
    </dgm:pt>
    <dgm:pt modelId="{FD9C7532-F74A-45A9-A6E0-CD8F614FE410}" type="pres">
      <dgm:prSet presAssocID="{6586A170-8336-49FE-9FF0-D4AC77D95B19}" presName="ConnectLineEnd1" presStyleLbl="lnNode1" presStyleIdx="4" presStyleCnt="5"/>
      <dgm:spPr/>
    </dgm:pt>
    <dgm:pt modelId="{58D594C1-3A00-4963-9E6C-FED454A90F7A}" type="pres">
      <dgm:prSet presAssocID="{6586A170-8336-49FE-9FF0-D4AC77D95B19}" presName="EmptyPane1" presStyleCnt="0"/>
      <dgm:spPr/>
    </dgm:pt>
  </dgm:ptLst>
  <dgm:cxnLst>
    <dgm:cxn modelId="{DE33BA09-F231-4377-A2F2-B2D22FF15755}" srcId="{407ABB1E-CB69-44E5-8079-DB7F5955D926}" destId="{5DA95C0A-A1DC-413D-BDF4-CBAD197E4673}" srcOrd="2" destOrd="0" parTransId="{3748892B-82BA-4A37-91DD-273EFF4A20F1}" sibTransId="{C1ABFCFD-878B-4AAF-BB24-024750031560}"/>
    <dgm:cxn modelId="{45A9E409-E878-48F1-BA6A-D5A6A3507984}" srcId="{407ABB1E-CB69-44E5-8079-DB7F5955D926}" destId="{1D42E346-F6FB-4880-9769-ADD02C578B5F}" srcOrd="1" destOrd="0" parTransId="{F62778AA-580C-479D-8FE5-5B5E7069AB75}" sibTransId="{5E2EB3DE-59D3-4DA7-B4C7-BF4D2242D456}"/>
    <dgm:cxn modelId="{A505091F-7B51-4286-9508-CDA4173E4BEB}" type="presOf" srcId="{6586A170-8336-49FE-9FF0-D4AC77D95B19}" destId="{0D277E28-A922-4B99-B841-8FFFAD7DC155}" srcOrd="0" destOrd="0" presId="urn:microsoft.com/office/officeart/2016/7/layout/RoundedRectangleTimeline"/>
    <dgm:cxn modelId="{C95E9621-1D01-4D97-BA86-CFF2EA99EF60}" type="presOf" srcId="{1B072A47-3177-445C-BE6A-9D5989EAEA22}" destId="{8116B8D1-AEF6-4205-AE61-A984544EA80D}" srcOrd="0" destOrd="0" presId="urn:microsoft.com/office/officeart/2016/7/layout/RoundedRectangleTimeline"/>
    <dgm:cxn modelId="{51936038-8B59-4FCA-ACA4-DB69F4BB6542}" srcId="{6586A170-8336-49FE-9FF0-D4AC77D95B19}" destId="{7E778AAA-4786-4585-B46B-15D391FE7914}" srcOrd="0" destOrd="0" parTransId="{23E32EE7-341B-4AB1-A981-477EB7E13019}" sibTransId="{271C3B73-04EF-4ADF-B9B2-D8EAA9DECC7C}"/>
    <dgm:cxn modelId="{BAD40440-CB99-4180-A178-6154F8FC4EB1}" srcId="{5DA95C0A-A1DC-413D-BDF4-CBAD197E4673}" destId="{1D420285-2759-49CC-8CFF-EE5B957ABBF8}" srcOrd="0" destOrd="0" parTransId="{DCF52FFD-3585-453D-A3DF-FD15EAA34B3B}" sibTransId="{4575AF13-1485-4CE5-8E23-679A14844036}"/>
    <dgm:cxn modelId="{8CDF6C45-50E4-4FEE-A8BF-B92BCC6D7BD6}" srcId="{407ABB1E-CB69-44E5-8079-DB7F5955D926}" destId="{1B072A47-3177-445C-BE6A-9D5989EAEA22}" srcOrd="3" destOrd="0" parTransId="{4AD654C6-117D-456C-8F73-9D88B6C3CA69}" sibTransId="{611D60A5-FEDD-4E70-A0F7-554031383763}"/>
    <dgm:cxn modelId="{07495C47-09F9-4475-8074-980D014056B5}" type="presOf" srcId="{1D420285-2759-49CC-8CFF-EE5B957ABBF8}" destId="{EA67225F-A8F7-42F2-A419-E7E0ABD1D482}" srcOrd="0" destOrd="0" presId="urn:microsoft.com/office/officeart/2016/7/layout/RoundedRectangleTimeline"/>
    <dgm:cxn modelId="{A7DCCB49-2C9B-4463-8D4D-A6DE08BD3AD0}" type="presOf" srcId="{2A6E2CEF-D93C-42CC-B4B8-FE4756FFBED7}" destId="{C92A5158-5CA8-48E7-AE89-D724D927F280}" srcOrd="0" destOrd="0" presId="urn:microsoft.com/office/officeart/2016/7/layout/RoundedRectangleTimeline"/>
    <dgm:cxn modelId="{CA129D73-90A1-47FB-81DF-827877BD9920}" srcId="{611E47AF-C61B-4BA4-844A-26AB3FDEEF30}" destId="{2A6E2CEF-D93C-42CC-B4B8-FE4756FFBED7}" srcOrd="0" destOrd="0" parTransId="{338D5843-E3B6-4AFD-B725-9B085D79E8DE}" sibTransId="{AFC491B1-DCB5-4849-B107-08875D2F8F18}"/>
    <dgm:cxn modelId="{BC3B057F-729F-4C56-8E95-4D5C509710E2}" srcId="{407ABB1E-CB69-44E5-8079-DB7F5955D926}" destId="{6586A170-8336-49FE-9FF0-D4AC77D95B19}" srcOrd="4" destOrd="0" parTransId="{68734F2A-B49D-470B-94E9-B55A13F7CF60}" sibTransId="{1E292716-B605-472A-A7AF-6DC7AE4CE6CD}"/>
    <dgm:cxn modelId="{17F6E48A-2A5C-4F50-82D4-A282DAE4F42E}" srcId="{1D42E346-F6FB-4880-9769-ADD02C578B5F}" destId="{31D257AA-603D-416F-8FB2-4A07D62C7F9E}" srcOrd="0" destOrd="0" parTransId="{3B247BF7-3078-46B6-841C-B3D46A3DBE55}" sibTransId="{8E998CC1-3A68-4D86-8932-7DF93F81814D}"/>
    <dgm:cxn modelId="{675A278C-091C-4BF9-B2FA-6F91E7552D54}" type="presOf" srcId="{407ABB1E-CB69-44E5-8079-DB7F5955D926}" destId="{BAB27934-7798-4C6B-9D13-96A3429369E9}" srcOrd="0" destOrd="0" presId="urn:microsoft.com/office/officeart/2016/7/layout/RoundedRectangleTimeline"/>
    <dgm:cxn modelId="{68B6978F-07C3-4482-ADCE-5BAB25E8BF57}" type="presOf" srcId="{5DA95C0A-A1DC-413D-BDF4-CBAD197E4673}" destId="{8D773160-09FB-488F-9480-F5B6D12C9C76}" srcOrd="0" destOrd="0" presId="urn:microsoft.com/office/officeart/2016/7/layout/RoundedRectangleTimeline"/>
    <dgm:cxn modelId="{00372CB5-6481-4CBB-89CE-654F315867D0}" type="presOf" srcId="{7E778AAA-4786-4585-B46B-15D391FE7914}" destId="{37262F73-ED68-4706-8389-8C2AB57E4976}" srcOrd="0" destOrd="0" presId="urn:microsoft.com/office/officeart/2016/7/layout/RoundedRectangleTimeline"/>
    <dgm:cxn modelId="{D5754BB8-9902-4134-9A48-571A93C446E5}" type="presOf" srcId="{1D42E346-F6FB-4880-9769-ADD02C578B5F}" destId="{05DF0148-0982-4E09-BE31-85605EC65C16}" srcOrd="0" destOrd="0" presId="urn:microsoft.com/office/officeart/2016/7/layout/RoundedRectangleTimeline"/>
    <dgm:cxn modelId="{D9E82BC0-8753-4008-8FCC-EE2C514E4ECB}" type="presOf" srcId="{31D257AA-603D-416F-8FB2-4A07D62C7F9E}" destId="{E7BADB6E-6D9E-467A-9675-783204473889}" srcOrd="0" destOrd="0" presId="urn:microsoft.com/office/officeart/2016/7/layout/RoundedRectangleTimeline"/>
    <dgm:cxn modelId="{19564FD3-9555-4ACF-8413-DBE46FCAB590}" srcId="{407ABB1E-CB69-44E5-8079-DB7F5955D926}" destId="{611E47AF-C61B-4BA4-844A-26AB3FDEEF30}" srcOrd="0" destOrd="0" parTransId="{687DC825-000F-4F8F-9621-019450C2E1B4}" sibTransId="{8C1C84A3-A40E-46BD-8673-066A3E806E00}"/>
    <dgm:cxn modelId="{3B749ADC-920E-42F6-AD7D-2CEE780B7BC7}" srcId="{1B072A47-3177-445C-BE6A-9D5989EAEA22}" destId="{DF034DB3-CE68-4CB3-AA2C-C0D085B26BE8}" srcOrd="0" destOrd="0" parTransId="{2B376A2A-F502-46C9-B3E2-6CC842FEAABE}" sibTransId="{3792044F-E6FD-4B50-AAE6-E64A897BE8C0}"/>
    <dgm:cxn modelId="{832043E3-6B5E-4EDA-88B9-92054390AE7A}" type="presOf" srcId="{DF034DB3-CE68-4CB3-AA2C-C0D085B26BE8}" destId="{958A196E-1782-4620-B10F-80DB920F04BD}" srcOrd="0" destOrd="0" presId="urn:microsoft.com/office/officeart/2016/7/layout/RoundedRectangleTimeline"/>
    <dgm:cxn modelId="{B91C06EE-862B-4F60-B820-E6A7F074435C}" type="presOf" srcId="{611E47AF-C61B-4BA4-844A-26AB3FDEEF30}" destId="{CDC07E97-4600-4D03-B9BD-8CBB1429A8A4}" srcOrd="0" destOrd="0" presId="urn:microsoft.com/office/officeart/2016/7/layout/RoundedRectangleTimeline"/>
    <dgm:cxn modelId="{9BA059AA-3B8C-46B6-BBD2-91FB9B32AC39}" type="presParOf" srcId="{BAB27934-7798-4C6B-9D13-96A3429369E9}" destId="{7C2236FA-89E4-486C-BCEA-2986FDD017B1}" srcOrd="0" destOrd="0" presId="urn:microsoft.com/office/officeart/2016/7/layout/RoundedRectangleTimeline"/>
    <dgm:cxn modelId="{C01E5861-9C37-4E15-87DC-B88C5BF75FCB}" type="presParOf" srcId="{7C2236FA-89E4-486C-BCEA-2986FDD017B1}" destId="{CDC07E97-4600-4D03-B9BD-8CBB1429A8A4}" srcOrd="0" destOrd="0" presId="urn:microsoft.com/office/officeart/2016/7/layout/RoundedRectangleTimeline"/>
    <dgm:cxn modelId="{DDF792EB-FC8E-41C3-81F2-964D15CA861D}" type="presParOf" srcId="{7C2236FA-89E4-486C-BCEA-2986FDD017B1}" destId="{C92A5158-5CA8-48E7-AE89-D724D927F280}" srcOrd="1" destOrd="0" presId="urn:microsoft.com/office/officeart/2016/7/layout/RoundedRectangleTimeline"/>
    <dgm:cxn modelId="{63B21AB6-8824-48A8-8BD1-10EA93D08DE7}" type="presParOf" srcId="{7C2236FA-89E4-486C-BCEA-2986FDD017B1}" destId="{B394A009-EA88-4A3D-AB16-8FED72B9C989}" srcOrd="2" destOrd="0" presId="urn:microsoft.com/office/officeart/2016/7/layout/RoundedRectangleTimeline"/>
    <dgm:cxn modelId="{0CB128FC-3130-48C5-965D-218D1481590E}" type="presParOf" srcId="{7C2236FA-89E4-486C-BCEA-2986FDD017B1}" destId="{E252AFBA-CFBC-4AA6-82C7-C7221C29AAFE}" srcOrd="3" destOrd="0" presId="urn:microsoft.com/office/officeart/2016/7/layout/RoundedRectangleTimeline"/>
    <dgm:cxn modelId="{EEAE3502-F6D7-4F78-AA9F-7E1C0FAED465}" type="presParOf" srcId="{7C2236FA-89E4-486C-BCEA-2986FDD017B1}" destId="{F21E255C-F575-4036-A3D2-304FFD57BB03}" srcOrd="4" destOrd="0" presId="urn:microsoft.com/office/officeart/2016/7/layout/RoundedRectangleTimeline"/>
    <dgm:cxn modelId="{EEEB6303-732F-4928-96DA-31CA3A6AD316}" type="presParOf" srcId="{BAB27934-7798-4C6B-9D13-96A3429369E9}" destId="{839613B2-2A58-4090-A1E2-4CA6DDA6BD74}" srcOrd="1" destOrd="0" presId="urn:microsoft.com/office/officeart/2016/7/layout/RoundedRectangleTimeline"/>
    <dgm:cxn modelId="{B8B557D1-1E26-414A-B87E-FD810B32F3D0}" type="presParOf" srcId="{BAB27934-7798-4C6B-9D13-96A3429369E9}" destId="{1BBB889C-151B-43D8-9766-99A3D36579ED}" srcOrd="2" destOrd="0" presId="urn:microsoft.com/office/officeart/2016/7/layout/RoundedRectangleTimeline"/>
    <dgm:cxn modelId="{94CD2746-093C-402B-90E7-1254551C1571}" type="presParOf" srcId="{1BBB889C-151B-43D8-9766-99A3D36579ED}" destId="{05DF0148-0982-4E09-BE31-85605EC65C16}" srcOrd="0" destOrd="0" presId="urn:microsoft.com/office/officeart/2016/7/layout/RoundedRectangleTimeline"/>
    <dgm:cxn modelId="{5A1D6156-C9F8-4541-933D-54DF8DE6441C}" type="presParOf" srcId="{1BBB889C-151B-43D8-9766-99A3D36579ED}" destId="{E7BADB6E-6D9E-467A-9675-783204473889}" srcOrd="1" destOrd="0" presId="urn:microsoft.com/office/officeart/2016/7/layout/RoundedRectangleTimeline"/>
    <dgm:cxn modelId="{ADB18921-718C-4612-9921-DE4F1430F1EA}" type="presParOf" srcId="{1BBB889C-151B-43D8-9766-99A3D36579ED}" destId="{CB39EC28-6B8E-43F8-B67A-F3A74EC6EB56}" srcOrd="2" destOrd="0" presId="urn:microsoft.com/office/officeart/2016/7/layout/RoundedRectangleTimeline"/>
    <dgm:cxn modelId="{A95F7E6C-0430-4B7A-B00D-46CA2803FF2D}" type="presParOf" srcId="{1BBB889C-151B-43D8-9766-99A3D36579ED}" destId="{405743C9-CB32-44B7-919A-B4E96DC49C64}" srcOrd="3" destOrd="0" presId="urn:microsoft.com/office/officeart/2016/7/layout/RoundedRectangleTimeline"/>
    <dgm:cxn modelId="{030EA455-34A9-4326-B7EF-E347A844DA2A}" type="presParOf" srcId="{1BBB889C-151B-43D8-9766-99A3D36579ED}" destId="{EFDBA590-6F74-480E-AE6C-FDE6830F4E12}" srcOrd="4" destOrd="0" presId="urn:microsoft.com/office/officeart/2016/7/layout/RoundedRectangleTimeline"/>
    <dgm:cxn modelId="{5A7B9063-9F4C-48C7-B0F8-3F05A08B0574}" type="presParOf" srcId="{BAB27934-7798-4C6B-9D13-96A3429369E9}" destId="{3496D6F4-C21E-4A35-9682-E35E1A6F118E}" srcOrd="3" destOrd="0" presId="urn:microsoft.com/office/officeart/2016/7/layout/RoundedRectangleTimeline"/>
    <dgm:cxn modelId="{FC3E37A0-D907-4CC8-AABE-31B922E18B5D}" type="presParOf" srcId="{BAB27934-7798-4C6B-9D13-96A3429369E9}" destId="{96696094-5DF1-4009-B581-E3D098A17D5B}" srcOrd="4" destOrd="0" presId="urn:microsoft.com/office/officeart/2016/7/layout/RoundedRectangleTimeline"/>
    <dgm:cxn modelId="{D82BA10E-8653-4357-9C89-553020E3805A}" type="presParOf" srcId="{96696094-5DF1-4009-B581-E3D098A17D5B}" destId="{8D773160-09FB-488F-9480-F5B6D12C9C76}" srcOrd="0" destOrd="0" presId="urn:microsoft.com/office/officeart/2016/7/layout/RoundedRectangleTimeline"/>
    <dgm:cxn modelId="{84E6FD3B-369C-442D-872D-80A6550BA7BD}" type="presParOf" srcId="{96696094-5DF1-4009-B581-E3D098A17D5B}" destId="{EA67225F-A8F7-42F2-A419-E7E0ABD1D482}" srcOrd="1" destOrd="0" presId="urn:microsoft.com/office/officeart/2016/7/layout/RoundedRectangleTimeline"/>
    <dgm:cxn modelId="{463B3475-E3D9-49EC-8494-A4ED7C94945B}" type="presParOf" srcId="{96696094-5DF1-4009-B581-E3D098A17D5B}" destId="{E0ADD0DF-18FE-4902-8615-2AB5C906B9D1}" srcOrd="2" destOrd="0" presId="urn:microsoft.com/office/officeart/2016/7/layout/RoundedRectangleTimeline"/>
    <dgm:cxn modelId="{4C256041-2F1C-427B-BE4F-1B95BB9032F7}" type="presParOf" srcId="{96696094-5DF1-4009-B581-E3D098A17D5B}" destId="{5897CDCF-4574-4C80-83DA-311E9BFFBC74}" srcOrd="3" destOrd="0" presId="urn:microsoft.com/office/officeart/2016/7/layout/RoundedRectangleTimeline"/>
    <dgm:cxn modelId="{3A8132DE-BFAE-4B12-81A5-BEE02BF25F39}" type="presParOf" srcId="{96696094-5DF1-4009-B581-E3D098A17D5B}" destId="{C7B60790-7300-4C3C-90AD-54288F4DF4EA}" srcOrd="4" destOrd="0" presId="urn:microsoft.com/office/officeart/2016/7/layout/RoundedRectangleTimeline"/>
    <dgm:cxn modelId="{E4830D71-7CEC-47ED-B9D3-95ADF9910B9C}" type="presParOf" srcId="{BAB27934-7798-4C6B-9D13-96A3429369E9}" destId="{542EB356-4C6E-4706-A190-FB0F3DD3E025}" srcOrd="5" destOrd="0" presId="urn:microsoft.com/office/officeart/2016/7/layout/RoundedRectangleTimeline"/>
    <dgm:cxn modelId="{1F881483-D1AF-4D05-8D90-9768B63F25FE}" type="presParOf" srcId="{BAB27934-7798-4C6B-9D13-96A3429369E9}" destId="{57C19B42-1F44-4540-BE26-17AFD755D746}" srcOrd="6" destOrd="0" presId="urn:microsoft.com/office/officeart/2016/7/layout/RoundedRectangleTimeline"/>
    <dgm:cxn modelId="{FCC2D547-8017-473B-A365-19F556290CFA}" type="presParOf" srcId="{57C19B42-1F44-4540-BE26-17AFD755D746}" destId="{8116B8D1-AEF6-4205-AE61-A984544EA80D}" srcOrd="0" destOrd="0" presId="urn:microsoft.com/office/officeart/2016/7/layout/RoundedRectangleTimeline"/>
    <dgm:cxn modelId="{163821F2-A5E1-4756-AA10-0DA52972B126}" type="presParOf" srcId="{57C19B42-1F44-4540-BE26-17AFD755D746}" destId="{958A196E-1782-4620-B10F-80DB920F04BD}" srcOrd="1" destOrd="0" presId="urn:microsoft.com/office/officeart/2016/7/layout/RoundedRectangleTimeline"/>
    <dgm:cxn modelId="{75CDF30F-EC80-48DC-9CD2-91F5A34522F0}" type="presParOf" srcId="{57C19B42-1F44-4540-BE26-17AFD755D746}" destId="{44752D4B-1BD2-4135-A666-D596E2FEDEA6}" srcOrd="2" destOrd="0" presId="urn:microsoft.com/office/officeart/2016/7/layout/RoundedRectangleTimeline"/>
    <dgm:cxn modelId="{B9478D56-A308-4FE6-9A66-308D5A044D10}" type="presParOf" srcId="{57C19B42-1F44-4540-BE26-17AFD755D746}" destId="{D0E03610-8977-4F7F-AE44-D2A4F9294CF2}" srcOrd="3" destOrd="0" presId="urn:microsoft.com/office/officeart/2016/7/layout/RoundedRectangleTimeline"/>
    <dgm:cxn modelId="{CF15E6E8-32D4-43BD-8A53-36937B277F8F}" type="presParOf" srcId="{57C19B42-1F44-4540-BE26-17AFD755D746}" destId="{D4B09E45-2D56-4795-A956-7B270BB40116}" srcOrd="4" destOrd="0" presId="urn:microsoft.com/office/officeart/2016/7/layout/RoundedRectangleTimeline"/>
    <dgm:cxn modelId="{ED596F83-C17D-4A0A-855C-B1ED20262EDC}" type="presParOf" srcId="{BAB27934-7798-4C6B-9D13-96A3429369E9}" destId="{4B09E4F4-6F5A-4202-9ADE-96A6416925A3}" srcOrd="7" destOrd="0" presId="urn:microsoft.com/office/officeart/2016/7/layout/RoundedRectangleTimeline"/>
    <dgm:cxn modelId="{8CB9B7B0-1F55-45A3-AA34-6DCACEF57CB4}" type="presParOf" srcId="{BAB27934-7798-4C6B-9D13-96A3429369E9}" destId="{ACB4A729-D17F-47A6-B0A7-86DDEF252499}" srcOrd="8" destOrd="0" presId="urn:microsoft.com/office/officeart/2016/7/layout/RoundedRectangleTimeline"/>
    <dgm:cxn modelId="{C45EFAEE-17AB-468A-9384-10D6FE07E745}" type="presParOf" srcId="{ACB4A729-D17F-47A6-B0A7-86DDEF252499}" destId="{0D277E28-A922-4B99-B841-8FFFAD7DC155}" srcOrd="0" destOrd="0" presId="urn:microsoft.com/office/officeart/2016/7/layout/RoundedRectangleTimeline"/>
    <dgm:cxn modelId="{3C8F5EAA-86B9-48E3-AEA2-43E370F22BD2}" type="presParOf" srcId="{ACB4A729-D17F-47A6-B0A7-86DDEF252499}" destId="{37262F73-ED68-4706-8389-8C2AB57E4976}" srcOrd="1" destOrd="0" presId="urn:microsoft.com/office/officeart/2016/7/layout/RoundedRectangleTimeline"/>
    <dgm:cxn modelId="{F59FCDE9-3320-4B70-962F-CC8F39DFBE90}" type="presParOf" srcId="{ACB4A729-D17F-47A6-B0A7-86DDEF252499}" destId="{91C373F7-FC28-46CD-95E7-26EBCB5F4095}" srcOrd="2" destOrd="0" presId="urn:microsoft.com/office/officeart/2016/7/layout/RoundedRectangleTimeline"/>
    <dgm:cxn modelId="{AFB4CAFF-3A84-4E94-8A0E-72279C2D906E}" type="presParOf" srcId="{ACB4A729-D17F-47A6-B0A7-86DDEF252499}" destId="{FD9C7532-F74A-45A9-A6E0-CD8F614FE410}" srcOrd="3" destOrd="0" presId="urn:microsoft.com/office/officeart/2016/7/layout/RoundedRectangleTimeline"/>
    <dgm:cxn modelId="{18B5FD65-9B82-476F-A38D-F461EC6622A4}" type="presParOf" srcId="{ACB4A729-D17F-47A6-B0A7-86DDEF252499}" destId="{58D594C1-3A00-4963-9E6C-FED454A90F7A}"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E1DD9C-A683-4F24-A46D-1B98DCE47743}"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477CC023-C88A-4D47-8BF0-54BDD00DBFCC}">
      <dgm:prSet/>
      <dgm:spPr/>
      <dgm:t>
        <a:bodyPr/>
        <a:lstStyle/>
        <a:p>
          <a:pPr>
            <a:lnSpc>
              <a:spcPct val="100000"/>
            </a:lnSpc>
          </a:pPr>
          <a:r>
            <a:rPr lang="en-GB"/>
            <a:t>Remote learning activities (and delivery) take </a:t>
          </a:r>
          <a:r>
            <a:rPr lang="en-GB" b="1"/>
            <a:t>TIME!</a:t>
          </a:r>
          <a:endParaRPr lang="en-US"/>
        </a:p>
      </dgm:t>
    </dgm:pt>
    <dgm:pt modelId="{576B9846-5E5C-461C-83BC-73CF2D58D506}" type="parTrans" cxnId="{76766EA4-0E06-4072-8C0A-DB1EAF32B9EA}">
      <dgm:prSet/>
      <dgm:spPr/>
      <dgm:t>
        <a:bodyPr/>
        <a:lstStyle/>
        <a:p>
          <a:endParaRPr lang="en-US"/>
        </a:p>
      </dgm:t>
    </dgm:pt>
    <dgm:pt modelId="{0028A9A0-4E6E-4740-88DE-9E2592FBF864}" type="sibTrans" cxnId="{76766EA4-0E06-4072-8C0A-DB1EAF32B9EA}">
      <dgm:prSet/>
      <dgm:spPr/>
      <dgm:t>
        <a:bodyPr/>
        <a:lstStyle/>
        <a:p>
          <a:endParaRPr lang="en-US"/>
        </a:p>
      </dgm:t>
    </dgm:pt>
    <dgm:pt modelId="{35DBB6D4-18EB-4F2E-9C1A-6B8E31FE6B67}">
      <dgm:prSet/>
      <dgm:spPr/>
      <dgm:t>
        <a:bodyPr/>
        <a:lstStyle/>
        <a:p>
          <a:pPr>
            <a:lnSpc>
              <a:spcPct val="100000"/>
            </a:lnSpc>
          </a:pPr>
          <a:r>
            <a:rPr lang="en-GB" dirty="0"/>
            <a:t>Students LOVE and appreciate these activities</a:t>
          </a:r>
          <a:endParaRPr lang="en-US" dirty="0"/>
        </a:p>
      </dgm:t>
    </dgm:pt>
    <dgm:pt modelId="{0025F3CD-68DD-4F66-B06B-45864C9001FC}" type="parTrans" cxnId="{C149297A-ADA4-43E4-9B6F-1DA360A87D53}">
      <dgm:prSet/>
      <dgm:spPr/>
      <dgm:t>
        <a:bodyPr/>
        <a:lstStyle/>
        <a:p>
          <a:endParaRPr lang="en-US"/>
        </a:p>
      </dgm:t>
    </dgm:pt>
    <dgm:pt modelId="{EF5680C4-B5F3-414B-9A7F-B335A5F3456D}" type="sibTrans" cxnId="{C149297A-ADA4-43E4-9B6F-1DA360A87D53}">
      <dgm:prSet/>
      <dgm:spPr/>
      <dgm:t>
        <a:bodyPr/>
        <a:lstStyle/>
        <a:p>
          <a:endParaRPr lang="en-US"/>
        </a:p>
      </dgm:t>
    </dgm:pt>
    <dgm:pt modelId="{A1494A03-F73E-4348-9856-D665BD8080EE}">
      <dgm:prSet/>
      <dgm:spPr/>
      <dgm:t>
        <a:bodyPr/>
        <a:lstStyle/>
        <a:p>
          <a:pPr>
            <a:lnSpc>
              <a:spcPct val="100000"/>
            </a:lnSpc>
          </a:pPr>
          <a:r>
            <a:rPr lang="en-GB"/>
            <a:t>Student’s take greater ownership of their own learning</a:t>
          </a:r>
          <a:endParaRPr lang="en-US"/>
        </a:p>
      </dgm:t>
    </dgm:pt>
    <dgm:pt modelId="{2B94AAF3-DE63-4F5C-B36B-6ED51B265A9A}" type="parTrans" cxnId="{0597FDDE-C298-426D-8BB5-C117B722FE4F}">
      <dgm:prSet/>
      <dgm:spPr/>
      <dgm:t>
        <a:bodyPr/>
        <a:lstStyle/>
        <a:p>
          <a:endParaRPr lang="en-US"/>
        </a:p>
      </dgm:t>
    </dgm:pt>
    <dgm:pt modelId="{E66483E1-70F6-49E3-9159-FCCCA319B684}" type="sibTrans" cxnId="{0597FDDE-C298-426D-8BB5-C117B722FE4F}">
      <dgm:prSet/>
      <dgm:spPr/>
      <dgm:t>
        <a:bodyPr/>
        <a:lstStyle/>
        <a:p>
          <a:endParaRPr lang="en-US"/>
        </a:p>
      </dgm:t>
    </dgm:pt>
    <dgm:pt modelId="{2D6D34F8-10E1-4790-9F6B-D79A54AD197A}">
      <dgm:prSet/>
      <dgm:spPr/>
      <dgm:t>
        <a:bodyPr/>
        <a:lstStyle/>
        <a:p>
          <a:pPr>
            <a:lnSpc>
              <a:spcPct val="100000"/>
            </a:lnSpc>
          </a:pPr>
          <a:r>
            <a:rPr lang="en-GB"/>
            <a:t>Greater satisfaction (for everyone!)</a:t>
          </a:r>
          <a:endParaRPr lang="en-US"/>
        </a:p>
      </dgm:t>
    </dgm:pt>
    <dgm:pt modelId="{AB47CE89-0E07-4850-9119-A4E3397577FA}" type="parTrans" cxnId="{D28C0762-5509-409F-8BFD-7F08ABA999AB}">
      <dgm:prSet/>
      <dgm:spPr/>
      <dgm:t>
        <a:bodyPr/>
        <a:lstStyle/>
        <a:p>
          <a:endParaRPr lang="en-US"/>
        </a:p>
      </dgm:t>
    </dgm:pt>
    <dgm:pt modelId="{FB12A64A-F9D9-4A6B-BBDF-23BBD1A167EE}" type="sibTrans" cxnId="{D28C0762-5509-409F-8BFD-7F08ABA999AB}">
      <dgm:prSet/>
      <dgm:spPr/>
      <dgm:t>
        <a:bodyPr/>
        <a:lstStyle/>
        <a:p>
          <a:endParaRPr lang="en-US"/>
        </a:p>
      </dgm:t>
    </dgm:pt>
    <dgm:pt modelId="{58032AB7-10F4-4A09-99D5-4AFDD49D1288}">
      <dgm:prSet/>
      <dgm:spPr/>
      <dgm:t>
        <a:bodyPr/>
        <a:lstStyle/>
        <a:p>
          <a:pPr>
            <a:lnSpc>
              <a:spcPct val="100000"/>
            </a:lnSpc>
          </a:pPr>
          <a:r>
            <a:rPr lang="en-GB"/>
            <a:t>Students will see you differently </a:t>
          </a:r>
          <a:endParaRPr lang="en-US"/>
        </a:p>
      </dgm:t>
    </dgm:pt>
    <dgm:pt modelId="{C3DA28BA-F2F4-49E3-A324-9768733B970B}" type="parTrans" cxnId="{97209D29-D15A-46AA-9BAC-DD3BB617B7BC}">
      <dgm:prSet/>
      <dgm:spPr/>
      <dgm:t>
        <a:bodyPr/>
        <a:lstStyle/>
        <a:p>
          <a:endParaRPr lang="en-US"/>
        </a:p>
      </dgm:t>
    </dgm:pt>
    <dgm:pt modelId="{6750B779-366B-4C49-A782-29A98015A5A9}" type="sibTrans" cxnId="{97209D29-D15A-46AA-9BAC-DD3BB617B7BC}">
      <dgm:prSet/>
      <dgm:spPr/>
      <dgm:t>
        <a:bodyPr/>
        <a:lstStyle/>
        <a:p>
          <a:endParaRPr lang="en-US"/>
        </a:p>
      </dgm:t>
    </dgm:pt>
    <dgm:pt modelId="{1F34F803-2F7B-48D1-BDB6-EF09AFCD3C39}" type="pres">
      <dgm:prSet presAssocID="{50E1DD9C-A683-4F24-A46D-1B98DCE47743}" presName="root" presStyleCnt="0">
        <dgm:presLayoutVars>
          <dgm:dir/>
          <dgm:resizeHandles val="exact"/>
        </dgm:presLayoutVars>
      </dgm:prSet>
      <dgm:spPr/>
    </dgm:pt>
    <dgm:pt modelId="{091771CB-A165-4514-BE35-5625FA6066DC}" type="pres">
      <dgm:prSet presAssocID="{477CC023-C88A-4D47-8BF0-54BDD00DBFCC}" presName="compNode" presStyleCnt="0"/>
      <dgm:spPr/>
    </dgm:pt>
    <dgm:pt modelId="{046C02FB-9A7A-41F7-B66B-65834AD98732}" type="pres">
      <dgm:prSet presAssocID="{477CC023-C88A-4D47-8BF0-54BDD00DBFCC}" presName="bgRect" presStyleLbl="bgShp" presStyleIdx="0" presStyleCnt="5"/>
      <dgm:spPr/>
    </dgm:pt>
    <dgm:pt modelId="{59EFE7AD-5C63-42F8-B0A0-86240F3A2A18}" type="pres">
      <dgm:prSet presAssocID="{477CC023-C88A-4D47-8BF0-54BDD00DBFC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mote control"/>
        </a:ext>
      </dgm:extLst>
    </dgm:pt>
    <dgm:pt modelId="{94C50634-264F-44D3-865A-30862C26B1F1}" type="pres">
      <dgm:prSet presAssocID="{477CC023-C88A-4D47-8BF0-54BDD00DBFCC}" presName="spaceRect" presStyleCnt="0"/>
      <dgm:spPr/>
    </dgm:pt>
    <dgm:pt modelId="{85C4D88D-E422-4458-A91F-5E8507606855}" type="pres">
      <dgm:prSet presAssocID="{477CC023-C88A-4D47-8BF0-54BDD00DBFCC}" presName="parTx" presStyleLbl="revTx" presStyleIdx="0" presStyleCnt="5">
        <dgm:presLayoutVars>
          <dgm:chMax val="0"/>
          <dgm:chPref val="0"/>
        </dgm:presLayoutVars>
      </dgm:prSet>
      <dgm:spPr/>
    </dgm:pt>
    <dgm:pt modelId="{82513D61-871B-48D0-AC86-187944BD57F7}" type="pres">
      <dgm:prSet presAssocID="{0028A9A0-4E6E-4740-88DE-9E2592FBF864}" presName="sibTrans" presStyleCnt="0"/>
      <dgm:spPr/>
    </dgm:pt>
    <dgm:pt modelId="{D9768208-4D0A-4909-B848-CBBA372CCDC6}" type="pres">
      <dgm:prSet presAssocID="{35DBB6D4-18EB-4F2E-9C1A-6B8E31FE6B67}" presName="compNode" presStyleCnt="0"/>
      <dgm:spPr/>
    </dgm:pt>
    <dgm:pt modelId="{8CD16E6F-F4BA-4304-819D-19A368332ED2}" type="pres">
      <dgm:prSet presAssocID="{35DBB6D4-18EB-4F2E-9C1A-6B8E31FE6B67}" presName="bgRect" presStyleLbl="bgShp" presStyleIdx="1" presStyleCnt="5"/>
      <dgm:spPr/>
    </dgm:pt>
    <dgm:pt modelId="{ED00887F-68D7-43E4-8700-B595FB24E25B}" type="pres">
      <dgm:prSet presAssocID="{35DBB6D4-18EB-4F2E-9C1A-6B8E31FE6B6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
        </a:ext>
      </dgm:extLst>
    </dgm:pt>
    <dgm:pt modelId="{5614661C-10B8-4807-853C-44BAE2CE35B3}" type="pres">
      <dgm:prSet presAssocID="{35DBB6D4-18EB-4F2E-9C1A-6B8E31FE6B67}" presName="spaceRect" presStyleCnt="0"/>
      <dgm:spPr/>
    </dgm:pt>
    <dgm:pt modelId="{639498F1-574F-4EF7-BF79-1A32FD86CA3E}" type="pres">
      <dgm:prSet presAssocID="{35DBB6D4-18EB-4F2E-9C1A-6B8E31FE6B67}" presName="parTx" presStyleLbl="revTx" presStyleIdx="1" presStyleCnt="5">
        <dgm:presLayoutVars>
          <dgm:chMax val="0"/>
          <dgm:chPref val="0"/>
        </dgm:presLayoutVars>
      </dgm:prSet>
      <dgm:spPr/>
    </dgm:pt>
    <dgm:pt modelId="{F0F59572-8F99-4717-B935-F751768958E9}" type="pres">
      <dgm:prSet presAssocID="{EF5680C4-B5F3-414B-9A7F-B335A5F3456D}" presName="sibTrans" presStyleCnt="0"/>
      <dgm:spPr/>
    </dgm:pt>
    <dgm:pt modelId="{8EF7A168-0C4E-4AD8-82EA-F39F90172603}" type="pres">
      <dgm:prSet presAssocID="{A1494A03-F73E-4348-9856-D665BD8080EE}" presName="compNode" presStyleCnt="0"/>
      <dgm:spPr/>
    </dgm:pt>
    <dgm:pt modelId="{08B2136B-B42D-4247-8BD7-ED3704F24140}" type="pres">
      <dgm:prSet presAssocID="{A1494A03-F73E-4348-9856-D665BD8080EE}" presName="bgRect" presStyleLbl="bgShp" presStyleIdx="2" presStyleCnt="5"/>
      <dgm:spPr/>
    </dgm:pt>
    <dgm:pt modelId="{408B8434-C531-4929-9F9F-A6D9452B91BE}" type="pres">
      <dgm:prSet presAssocID="{A1494A03-F73E-4348-9856-D665BD8080E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AFAFEBA2-41D4-49E8-9263-2640D167202B}" type="pres">
      <dgm:prSet presAssocID="{A1494A03-F73E-4348-9856-D665BD8080EE}" presName="spaceRect" presStyleCnt="0"/>
      <dgm:spPr/>
    </dgm:pt>
    <dgm:pt modelId="{AB0C27DB-BBA4-404C-8BCD-EC793247B7AE}" type="pres">
      <dgm:prSet presAssocID="{A1494A03-F73E-4348-9856-D665BD8080EE}" presName="parTx" presStyleLbl="revTx" presStyleIdx="2" presStyleCnt="5">
        <dgm:presLayoutVars>
          <dgm:chMax val="0"/>
          <dgm:chPref val="0"/>
        </dgm:presLayoutVars>
      </dgm:prSet>
      <dgm:spPr/>
    </dgm:pt>
    <dgm:pt modelId="{C0C35950-D907-4E38-A15D-37A7EBE143B4}" type="pres">
      <dgm:prSet presAssocID="{E66483E1-70F6-49E3-9159-FCCCA319B684}" presName="sibTrans" presStyleCnt="0"/>
      <dgm:spPr/>
    </dgm:pt>
    <dgm:pt modelId="{097B9C87-1675-4424-806A-31E29DA97A57}" type="pres">
      <dgm:prSet presAssocID="{2D6D34F8-10E1-4790-9F6B-D79A54AD197A}" presName="compNode" presStyleCnt="0"/>
      <dgm:spPr/>
    </dgm:pt>
    <dgm:pt modelId="{C7FC4E54-2482-4BC5-86F8-A7642D8EED2A}" type="pres">
      <dgm:prSet presAssocID="{2D6D34F8-10E1-4790-9F6B-D79A54AD197A}" presName="bgRect" presStyleLbl="bgShp" presStyleIdx="3" presStyleCnt="5"/>
      <dgm:spPr/>
    </dgm:pt>
    <dgm:pt modelId="{B6424F24-AD68-47F9-BE09-A965F2E656FC}" type="pres">
      <dgm:prSet presAssocID="{2D6D34F8-10E1-4790-9F6B-D79A54AD197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ngel Face Outline"/>
        </a:ext>
      </dgm:extLst>
    </dgm:pt>
    <dgm:pt modelId="{9674C46C-5DFB-469F-9656-8D98954D973F}" type="pres">
      <dgm:prSet presAssocID="{2D6D34F8-10E1-4790-9F6B-D79A54AD197A}" presName="spaceRect" presStyleCnt="0"/>
      <dgm:spPr/>
    </dgm:pt>
    <dgm:pt modelId="{8ADAAD7B-01B5-4375-B247-71E980DDA778}" type="pres">
      <dgm:prSet presAssocID="{2D6D34F8-10E1-4790-9F6B-D79A54AD197A}" presName="parTx" presStyleLbl="revTx" presStyleIdx="3" presStyleCnt="5">
        <dgm:presLayoutVars>
          <dgm:chMax val="0"/>
          <dgm:chPref val="0"/>
        </dgm:presLayoutVars>
      </dgm:prSet>
      <dgm:spPr/>
    </dgm:pt>
    <dgm:pt modelId="{C9781FEB-AF5F-4E31-A177-A17440A1D959}" type="pres">
      <dgm:prSet presAssocID="{FB12A64A-F9D9-4A6B-BBDF-23BBD1A167EE}" presName="sibTrans" presStyleCnt="0"/>
      <dgm:spPr/>
    </dgm:pt>
    <dgm:pt modelId="{211598EC-4700-46AE-9C2F-D0FF0882C3DC}" type="pres">
      <dgm:prSet presAssocID="{58032AB7-10F4-4A09-99D5-4AFDD49D1288}" presName="compNode" presStyleCnt="0"/>
      <dgm:spPr/>
    </dgm:pt>
    <dgm:pt modelId="{45529E5A-51F3-492C-9EDC-9E011685FE41}" type="pres">
      <dgm:prSet presAssocID="{58032AB7-10F4-4A09-99D5-4AFDD49D1288}" presName="bgRect" presStyleLbl="bgShp" presStyleIdx="4" presStyleCnt="5"/>
      <dgm:spPr/>
    </dgm:pt>
    <dgm:pt modelId="{47C79FF1-C2B4-438C-BF62-54476DA26685}" type="pres">
      <dgm:prSet presAssocID="{58032AB7-10F4-4A09-99D5-4AFDD49D12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s"/>
        </a:ext>
      </dgm:extLst>
    </dgm:pt>
    <dgm:pt modelId="{BD9E7ECB-6042-45A8-A65F-89DD4AC898F9}" type="pres">
      <dgm:prSet presAssocID="{58032AB7-10F4-4A09-99D5-4AFDD49D1288}" presName="spaceRect" presStyleCnt="0"/>
      <dgm:spPr/>
    </dgm:pt>
    <dgm:pt modelId="{C4634708-00AC-4B94-9E0B-F9A6517BA119}" type="pres">
      <dgm:prSet presAssocID="{58032AB7-10F4-4A09-99D5-4AFDD49D1288}" presName="parTx" presStyleLbl="revTx" presStyleIdx="4" presStyleCnt="5">
        <dgm:presLayoutVars>
          <dgm:chMax val="0"/>
          <dgm:chPref val="0"/>
        </dgm:presLayoutVars>
      </dgm:prSet>
      <dgm:spPr/>
    </dgm:pt>
  </dgm:ptLst>
  <dgm:cxnLst>
    <dgm:cxn modelId="{97209D29-D15A-46AA-9BAC-DD3BB617B7BC}" srcId="{50E1DD9C-A683-4F24-A46D-1B98DCE47743}" destId="{58032AB7-10F4-4A09-99D5-4AFDD49D1288}" srcOrd="4" destOrd="0" parTransId="{C3DA28BA-F2F4-49E3-A324-9768733B970B}" sibTransId="{6750B779-366B-4C49-A782-29A98015A5A9}"/>
    <dgm:cxn modelId="{E407A939-E46E-4A6B-B136-E1EA33496DCE}" type="presOf" srcId="{A1494A03-F73E-4348-9856-D665BD8080EE}" destId="{AB0C27DB-BBA4-404C-8BCD-EC793247B7AE}" srcOrd="0" destOrd="0" presId="urn:microsoft.com/office/officeart/2018/2/layout/IconVerticalSolidList"/>
    <dgm:cxn modelId="{D28C0762-5509-409F-8BFD-7F08ABA999AB}" srcId="{50E1DD9C-A683-4F24-A46D-1B98DCE47743}" destId="{2D6D34F8-10E1-4790-9F6B-D79A54AD197A}" srcOrd="3" destOrd="0" parTransId="{AB47CE89-0E07-4850-9119-A4E3397577FA}" sibTransId="{FB12A64A-F9D9-4A6B-BBDF-23BBD1A167EE}"/>
    <dgm:cxn modelId="{FB080544-6207-43F5-9146-A01329AD0C88}" type="presOf" srcId="{50E1DD9C-A683-4F24-A46D-1B98DCE47743}" destId="{1F34F803-2F7B-48D1-BDB6-EF09AFCD3C39}" srcOrd="0" destOrd="0" presId="urn:microsoft.com/office/officeart/2018/2/layout/IconVerticalSolidList"/>
    <dgm:cxn modelId="{67FD3568-8D92-495D-8572-CBC3A4F24D41}" type="presOf" srcId="{58032AB7-10F4-4A09-99D5-4AFDD49D1288}" destId="{C4634708-00AC-4B94-9E0B-F9A6517BA119}" srcOrd="0" destOrd="0" presId="urn:microsoft.com/office/officeart/2018/2/layout/IconVerticalSolidList"/>
    <dgm:cxn modelId="{C149297A-ADA4-43E4-9B6F-1DA360A87D53}" srcId="{50E1DD9C-A683-4F24-A46D-1B98DCE47743}" destId="{35DBB6D4-18EB-4F2E-9C1A-6B8E31FE6B67}" srcOrd="1" destOrd="0" parTransId="{0025F3CD-68DD-4F66-B06B-45864C9001FC}" sibTransId="{EF5680C4-B5F3-414B-9A7F-B335A5F3456D}"/>
    <dgm:cxn modelId="{76766EA4-0E06-4072-8C0A-DB1EAF32B9EA}" srcId="{50E1DD9C-A683-4F24-A46D-1B98DCE47743}" destId="{477CC023-C88A-4D47-8BF0-54BDD00DBFCC}" srcOrd="0" destOrd="0" parTransId="{576B9846-5E5C-461C-83BC-73CF2D58D506}" sibTransId="{0028A9A0-4E6E-4740-88DE-9E2592FBF864}"/>
    <dgm:cxn modelId="{D4EEF2B8-FD08-4C63-B9A5-69B9A2E1B931}" type="presOf" srcId="{35DBB6D4-18EB-4F2E-9C1A-6B8E31FE6B67}" destId="{639498F1-574F-4EF7-BF79-1A32FD86CA3E}" srcOrd="0" destOrd="0" presId="urn:microsoft.com/office/officeart/2018/2/layout/IconVerticalSolidList"/>
    <dgm:cxn modelId="{0597FDDE-C298-426D-8BB5-C117B722FE4F}" srcId="{50E1DD9C-A683-4F24-A46D-1B98DCE47743}" destId="{A1494A03-F73E-4348-9856-D665BD8080EE}" srcOrd="2" destOrd="0" parTransId="{2B94AAF3-DE63-4F5C-B36B-6ED51B265A9A}" sibTransId="{E66483E1-70F6-49E3-9159-FCCCA319B684}"/>
    <dgm:cxn modelId="{3C3DC7DF-E796-470E-96A5-3E7A7AAD42BA}" type="presOf" srcId="{477CC023-C88A-4D47-8BF0-54BDD00DBFCC}" destId="{85C4D88D-E422-4458-A91F-5E8507606855}" srcOrd="0" destOrd="0" presId="urn:microsoft.com/office/officeart/2018/2/layout/IconVerticalSolidList"/>
    <dgm:cxn modelId="{661E0EFC-F76D-42F2-9FC7-C0F922C7C521}" type="presOf" srcId="{2D6D34F8-10E1-4790-9F6B-D79A54AD197A}" destId="{8ADAAD7B-01B5-4375-B247-71E980DDA778}" srcOrd="0" destOrd="0" presId="urn:microsoft.com/office/officeart/2018/2/layout/IconVerticalSolidList"/>
    <dgm:cxn modelId="{2EFF857D-C5E9-42CE-92C0-40A67B637C4D}" type="presParOf" srcId="{1F34F803-2F7B-48D1-BDB6-EF09AFCD3C39}" destId="{091771CB-A165-4514-BE35-5625FA6066DC}" srcOrd="0" destOrd="0" presId="urn:microsoft.com/office/officeart/2018/2/layout/IconVerticalSolidList"/>
    <dgm:cxn modelId="{DC7117D8-7617-47BA-8936-C7B8F0418758}" type="presParOf" srcId="{091771CB-A165-4514-BE35-5625FA6066DC}" destId="{046C02FB-9A7A-41F7-B66B-65834AD98732}" srcOrd="0" destOrd="0" presId="urn:microsoft.com/office/officeart/2018/2/layout/IconVerticalSolidList"/>
    <dgm:cxn modelId="{D68236E9-F1A0-45B0-8F3E-F0E7077619FD}" type="presParOf" srcId="{091771CB-A165-4514-BE35-5625FA6066DC}" destId="{59EFE7AD-5C63-42F8-B0A0-86240F3A2A18}" srcOrd="1" destOrd="0" presId="urn:microsoft.com/office/officeart/2018/2/layout/IconVerticalSolidList"/>
    <dgm:cxn modelId="{140AEA98-6BAC-422E-93C3-D7AF018EFCD0}" type="presParOf" srcId="{091771CB-A165-4514-BE35-5625FA6066DC}" destId="{94C50634-264F-44D3-865A-30862C26B1F1}" srcOrd="2" destOrd="0" presId="urn:microsoft.com/office/officeart/2018/2/layout/IconVerticalSolidList"/>
    <dgm:cxn modelId="{1B992E25-4776-442A-ABBC-30207EC0D982}" type="presParOf" srcId="{091771CB-A165-4514-BE35-5625FA6066DC}" destId="{85C4D88D-E422-4458-A91F-5E8507606855}" srcOrd="3" destOrd="0" presId="urn:microsoft.com/office/officeart/2018/2/layout/IconVerticalSolidList"/>
    <dgm:cxn modelId="{E52D5B01-C45F-46FA-B369-3990606FFBE7}" type="presParOf" srcId="{1F34F803-2F7B-48D1-BDB6-EF09AFCD3C39}" destId="{82513D61-871B-48D0-AC86-187944BD57F7}" srcOrd="1" destOrd="0" presId="urn:microsoft.com/office/officeart/2018/2/layout/IconVerticalSolidList"/>
    <dgm:cxn modelId="{1895DA72-7F72-4588-97C0-D956A25DE1D2}" type="presParOf" srcId="{1F34F803-2F7B-48D1-BDB6-EF09AFCD3C39}" destId="{D9768208-4D0A-4909-B848-CBBA372CCDC6}" srcOrd="2" destOrd="0" presId="urn:microsoft.com/office/officeart/2018/2/layout/IconVerticalSolidList"/>
    <dgm:cxn modelId="{126E1CCB-F370-4ED3-906B-3139DCEDC914}" type="presParOf" srcId="{D9768208-4D0A-4909-B848-CBBA372CCDC6}" destId="{8CD16E6F-F4BA-4304-819D-19A368332ED2}" srcOrd="0" destOrd="0" presId="urn:microsoft.com/office/officeart/2018/2/layout/IconVerticalSolidList"/>
    <dgm:cxn modelId="{8D2481AA-A692-45A9-80FC-7D9F53FF754B}" type="presParOf" srcId="{D9768208-4D0A-4909-B848-CBBA372CCDC6}" destId="{ED00887F-68D7-43E4-8700-B595FB24E25B}" srcOrd="1" destOrd="0" presId="urn:microsoft.com/office/officeart/2018/2/layout/IconVerticalSolidList"/>
    <dgm:cxn modelId="{9C0F5A73-F893-4E2D-B6B5-9A5D1BC094A6}" type="presParOf" srcId="{D9768208-4D0A-4909-B848-CBBA372CCDC6}" destId="{5614661C-10B8-4807-853C-44BAE2CE35B3}" srcOrd="2" destOrd="0" presId="urn:microsoft.com/office/officeart/2018/2/layout/IconVerticalSolidList"/>
    <dgm:cxn modelId="{5A11E823-A010-4B9C-B347-8CC628DF03B4}" type="presParOf" srcId="{D9768208-4D0A-4909-B848-CBBA372CCDC6}" destId="{639498F1-574F-4EF7-BF79-1A32FD86CA3E}" srcOrd="3" destOrd="0" presId="urn:microsoft.com/office/officeart/2018/2/layout/IconVerticalSolidList"/>
    <dgm:cxn modelId="{ED20DB0F-5245-4A46-9C68-56857A69281A}" type="presParOf" srcId="{1F34F803-2F7B-48D1-BDB6-EF09AFCD3C39}" destId="{F0F59572-8F99-4717-B935-F751768958E9}" srcOrd="3" destOrd="0" presId="urn:microsoft.com/office/officeart/2018/2/layout/IconVerticalSolidList"/>
    <dgm:cxn modelId="{45AA8551-E2CC-4964-8C9B-AF7FA668891C}" type="presParOf" srcId="{1F34F803-2F7B-48D1-BDB6-EF09AFCD3C39}" destId="{8EF7A168-0C4E-4AD8-82EA-F39F90172603}" srcOrd="4" destOrd="0" presId="urn:microsoft.com/office/officeart/2018/2/layout/IconVerticalSolidList"/>
    <dgm:cxn modelId="{1519F391-4D43-4EFE-984D-54DDC191FF9D}" type="presParOf" srcId="{8EF7A168-0C4E-4AD8-82EA-F39F90172603}" destId="{08B2136B-B42D-4247-8BD7-ED3704F24140}" srcOrd="0" destOrd="0" presId="urn:microsoft.com/office/officeart/2018/2/layout/IconVerticalSolidList"/>
    <dgm:cxn modelId="{BDB5A63F-12A7-455A-A234-2330AD854FDE}" type="presParOf" srcId="{8EF7A168-0C4E-4AD8-82EA-F39F90172603}" destId="{408B8434-C531-4929-9F9F-A6D9452B91BE}" srcOrd="1" destOrd="0" presId="urn:microsoft.com/office/officeart/2018/2/layout/IconVerticalSolidList"/>
    <dgm:cxn modelId="{E2D1F994-03A1-4FD7-A751-BEB2E9805990}" type="presParOf" srcId="{8EF7A168-0C4E-4AD8-82EA-F39F90172603}" destId="{AFAFEBA2-41D4-49E8-9263-2640D167202B}" srcOrd="2" destOrd="0" presId="urn:microsoft.com/office/officeart/2018/2/layout/IconVerticalSolidList"/>
    <dgm:cxn modelId="{A7B3AEA6-29A3-4E1C-A000-31594F963EF0}" type="presParOf" srcId="{8EF7A168-0C4E-4AD8-82EA-F39F90172603}" destId="{AB0C27DB-BBA4-404C-8BCD-EC793247B7AE}" srcOrd="3" destOrd="0" presId="urn:microsoft.com/office/officeart/2018/2/layout/IconVerticalSolidList"/>
    <dgm:cxn modelId="{3B0696E5-B15D-4B1A-BF18-6778B60768D5}" type="presParOf" srcId="{1F34F803-2F7B-48D1-BDB6-EF09AFCD3C39}" destId="{C0C35950-D907-4E38-A15D-37A7EBE143B4}" srcOrd="5" destOrd="0" presId="urn:microsoft.com/office/officeart/2018/2/layout/IconVerticalSolidList"/>
    <dgm:cxn modelId="{AB594854-7A86-4686-A41A-640DE73E0140}" type="presParOf" srcId="{1F34F803-2F7B-48D1-BDB6-EF09AFCD3C39}" destId="{097B9C87-1675-4424-806A-31E29DA97A57}" srcOrd="6" destOrd="0" presId="urn:microsoft.com/office/officeart/2018/2/layout/IconVerticalSolidList"/>
    <dgm:cxn modelId="{C0B79D5D-D264-4BCD-85FF-0E6D0D354AAF}" type="presParOf" srcId="{097B9C87-1675-4424-806A-31E29DA97A57}" destId="{C7FC4E54-2482-4BC5-86F8-A7642D8EED2A}" srcOrd="0" destOrd="0" presId="urn:microsoft.com/office/officeart/2018/2/layout/IconVerticalSolidList"/>
    <dgm:cxn modelId="{A0287499-83CF-4944-AB6B-50D7AB723948}" type="presParOf" srcId="{097B9C87-1675-4424-806A-31E29DA97A57}" destId="{B6424F24-AD68-47F9-BE09-A965F2E656FC}" srcOrd="1" destOrd="0" presId="urn:microsoft.com/office/officeart/2018/2/layout/IconVerticalSolidList"/>
    <dgm:cxn modelId="{5E7B4A66-FAB0-4FC7-86C5-7DAD42E816AA}" type="presParOf" srcId="{097B9C87-1675-4424-806A-31E29DA97A57}" destId="{9674C46C-5DFB-469F-9656-8D98954D973F}" srcOrd="2" destOrd="0" presId="urn:microsoft.com/office/officeart/2018/2/layout/IconVerticalSolidList"/>
    <dgm:cxn modelId="{20FD581F-E437-46D0-A82C-40F0BBA58514}" type="presParOf" srcId="{097B9C87-1675-4424-806A-31E29DA97A57}" destId="{8ADAAD7B-01B5-4375-B247-71E980DDA778}" srcOrd="3" destOrd="0" presId="urn:microsoft.com/office/officeart/2018/2/layout/IconVerticalSolidList"/>
    <dgm:cxn modelId="{8A3AB81E-660E-4CC6-9112-44318B59D107}" type="presParOf" srcId="{1F34F803-2F7B-48D1-BDB6-EF09AFCD3C39}" destId="{C9781FEB-AF5F-4E31-A177-A17440A1D959}" srcOrd="7" destOrd="0" presId="urn:microsoft.com/office/officeart/2018/2/layout/IconVerticalSolidList"/>
    <dgm:cxn modelId="{D8EC8E17-066C-4227-A161-039AE941C2F2}" type="presParOf" srcId="{1F34F803-2F7B-48D1-BDB6-EF09AFCD3C39}" destId="{211598EC-4700-46AE-9C2F-D0FF0882C3DC}" srcOrd="8" destOrd="0" presId="urn:microsoft.com/office/officeart/2018/2/layout/IconVerticalSolidList"/>
    <dgm:cxn modelId="{8544B805-8963-41BD-8AFF-3F3408D41A67}" type="presParOf" srcId="{211598EC-4700-46AE-9C2F-D0FF0882C3DC}" destId="{45529E5A-51F3-492C-9EDC-9E011685FE41}" srcOrd="0" destOrd="0" presId="urn:microsoft.com/office/officeart/2018/2/layout/IconVerticalSolidList"/>
    <dgm:cxn modelId="{426D5CA9-1D31-4476-8610-BA6921100B9A}" type="presParOf" srcId="{211598EC-4700-46AE-9C2F-D0FF0882C3DC}" destId="{47C79FF1-C2B4-438C-BF62-54476DA26685}" srcOrd="1" destOrd="0" presId="urn:microsoft.com/office/officeart/2018/2/layout/IconVerticalSolidList"/>
    <dgm:cxn modelId="{E518880E-4D27-449A-B994-11595F6CE7F4}" type="presParOf" srcId="{211598EC-4700-46AE-9C2F-D0FF0882C3DC}" destId="{BD9E7ECB-6042-45A8-A65F-89DD4AC898F9}" srcOrd="2" destOrd="0" presId="urn:microsoft.com/office/officeart/2018/2/layout/IconVerticalSolidList"/>
    <dgm:cxn modelId="{F4D47056-3E2C-4B99-950F-B6F254EA5137}" type="presParOf" srcId="{211598EC-4700-46AE-9C2F-D0FF0882C3DC}" destId="{C4634708-00AC-4B94-9E0B-F9A6517BA11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A982E4-D129-4F54-A452-164DA461B276}"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17C319FF-4555-4324-806B-6AAA1D7BD6A0}">
      <dgm:prSet/>
      <dgm:spPr/>
      <dgm:t>
        <a:bodyPr/>
        <a:lstStyle/>
        <a:p>
          <a:r>
            <a:rPr lang="en-NZ"/>
            <a:t>Why spend time finding interesting context?</a:t>
          </a:r>
          <a:endParaRPr lang="en-US"/>
        </a:p>
      </dgm:t>
    </dgm:pt>
    <dgm:pt modelId="{6A27B57C-665C-43BD-BDA5-0E76F509C437}" type="parTrans" cxnId="{F80117FF-593D-45A9-B21C-E668D32BA04E}">
      <dgm:prSet/>
      <dgm:spPr/>
      <dgm:t>
        <a:bodyPr/>
        <a:lstStyle/>
        <a:p>
          <a:endParaRPr lang="en-US"/>
        </a:p>
      </dgm:t>
    </dgm:pt>
    <dgm:pt modelId="{433EEBB3-43E7-4DD9-B407-02895CBF6536}" type="sibTrans" cxnId="{F80117FF-593D-45A9-B21C-E668D32BA04E}">
      <dgm:prSet/>
      <dgm:spPr/>
      <dgm:t>
        <a:bodyPr/>
        <a:lstStyle/>
        <a:p>
          <a:endParaRPr lang="en-US"/>
        </a:p>
      </dgm:t>
    </dgm:pt>
    <dgm:pt modelId="{1DC47F14-59BC-4B87-B150-359E6C3141E9}">
      <dgm:prSet/>
      <dgm:spPr/>
      <dgm:t>
        <a:bodyPr/>
        <a:lstStyle/>
        <a:p>
          <a:r>
            <a:rPr lang="en-NZ"/>
            <a:t>What’s interesting?</a:t>
          </a:r>
          <a:endParaRPr lang="en-US"/>
        </a:p>
      </dgm:t>
    </dgm:pt>
    <dgm:pt modelId="{76FE5280-A583-478F-82BF-0D46AD2A8093}" type="parTrans" cxnId="{67FC9DB8-055C-46C4-AC0F-9356D2D864B6}">
      <dgm:prSet/>
      <dgm:spPr/>
      <dgm:t>
        <a:bodyPr/>
        <a:lstStyle/>
        <a:p>
          <a:endParaRPr lang="en-US"/>
        </a:p>
      </dgm:t>
    </dgm:pt>
    <dgm:pt modelId="{B76A5567-74FA-45D1-B3E8-9EC89742CEE8}" type="sibTrans" cxnId="{67FC9DB8-055C-46C4-AC0F-9356D2D864B6}">
      <dgm:prSet/>
      <dgm:spPr/>
      <dgm:t>
        <a:bodyPr/>
        <a:lstStyle/>
        <a:p>
          <a:endParaRPr lang="en-US"/>
        </a:p>
      </dgm:t>
    </dgm:pt>
    <dgm:pt modelId="{88AAE8FA-E1E5-48C4-8834-ED77692827E6}">
      <dgm:prSet/>
      <dgm:spPr/>
      <dgm:t>
        <a:bodyPr/>
        <a:lstStyle/>
        <a:p>
          <a:r>
            <a:rPr lang="en-NZ" dirty="0"/>
            <a:t>Advantages of taking these approaches</a:t>
          </a:r>
          <a:endParaRPr lang="en-US" dirty="0"/>
        </a:p>
      </dgm:t>
    </dgm:pt>
    <dgm:pt modelId="{E87BD3FE-39D5-4C42-8127-47130E2631A2}" type="parTrans" cxnId="{63A5F21B-B4A1-4893-8D8F-3D537BED91C4}">
      <dgm:prSet/>
      <dgm:spPr/>
      <dgm:t>
        <a:bodyPr/>
        <a:lstStyle/>
        <a:p>
          <a:endParaRPr lang="en-US"/>
        </a:p>
      </dgm:t>
    </dgm:pt>
    <dgm:pt modelId="{D126ABA3-FEA6-443D-8D33-66056A9A3E02}" type="sibTrans" cxnId="{63A5F21B-B4A1-4893-8D8F-3D537BED91C4}">
      <dgm:prSet/>
      <dgm:spPr/>
      <dgm:t>
        <a:bodyPr/>
        <a:lstStyle/>
        <a:p>
          <a:endParaRPr lang="en-US"/>
        </a:p>
      </dgm:t>
    </dgm:pt>
    <dgm:pt modelId="{B41D39C8-513A-4A38-83F5-A52D03643B82}">
      <dgm:prSet/>
      <dgm:spPr/>
      <dgm:t>
        <a:bodyPr/>
        <a:lstStyle/>
        <a:p>
          <a:r>
            <a:rPr lang="en-NZ" dirty="0"/>
            <a:t>Concerns? Challenging Data </a:t>
          </a:r>
          <a:endParaRPr lang="en-US" dirty="0"/>
        </a:p>
      </dgm:t>
    </dgm:pt>
    <dgm:pt modelId="{FE466E86-FD60-4DA2-AE7F-CAEDA006EDEF}" type="parTrans" cxnId="{FDD41938-39D0-4BF8-B689-7A1634093F57}">
      <dgm:prSet/>
      <dgm:spPr/>
      <dgm:t>
        <a:bodyPr/>
        <a:lstStyle/>
        <a:p>
          <a:endParaRPr lang="en-US"/>
        </a:p>
      </dgm:t>
    </dgm:pt>
    <dgm:pt modelId="{B1701E0E-6A7D-4246-8B2A-47B9CF859FE4}" type="sibTrans" cxnId="{FDD41938-39D0-4BF8-B689-7A1634093F57}">
      <dgm:prSet/>
      <dgm:spPr/>
      <dgm:t>
        <a:bodyPr/>
        <a:lstStyle/>
        <a:p>
          <a:endParaRPr lang="en-US"/>
        </a:p>
      </dgm:t>
    </dgm:pt>
    <dgm:pt modelId="{FAED5257-5A53-4B2F-869D-15D0E9566201}" type="pres">
      <dgm:prSet presAssocID="{09A982E4-D129-4F54-A452-164DA461B276}" presName="linear" presStyleCnt="0">
        <dgm:presLayoutVars>
          <dgm:animLvl val="lvl"/>
          <dgm:resizeHandles val="exact"/>
        </dgm:presLayoutVars>
      </dgm:prSet>
      <dgm:spPr/>
    </dgm:pt>
    <dgm:pt modelId="{D04748D1-8161-495C-A95E-A5C03E6B80E2}" type="pres">
      <dgm:prSet presAssocID="{17C319FF-4555-4324-806B-6AAA1D7BD6A0}" presName="parentText" presStyleLbl="node1" presStyleIdx="0" presStyleCnt="4">
        <dgm:presLayoutVars>
          <dgm:chMax val="0"/>
          <dgm:bulletEnabled val="1"/>
        </dgm:presLayoutVars>
      </dgm:prSet>
      <dgm:spPr/>
    </dgm:pt>
    <dgm:pt modelId="{8719A8FE-3D12-4E14-BF84-E1A2C4BB4EB4}" type="pres">
      <dgm:prSet presAssocID="{433EEBB3-43E7-4DD9-B407-02895CBF6536}" presName="spacer" presStyleCnt="0"/>
      <dgm:spPr/>
    </dgm:pt>
    <dgm:pt modelId="{B21C7398-5582-4A05-BAE6-E72BBB37C013}" type="pres">
      <dgm:prSet presAssocID="{1DC47F14-59BC-4B87-B150-359E6C3141E9}" presName="parentText" presStyleLbl="node1" presStyleIdx="1" presStyleCnt="4">
        <dgm:presLayoutVars>
          <dgm:chMax val="0"/>
          <dgm:bulletEnabled val="1"/>
        </dgm:presLayoutVars>
      </dgm:prSet>
      <dgm:spPr/>
    </dgm:pt>
    <dgm:pt modelId="{967FB19D-1B30-44B8-A8D4-0FCE81484BEB}" type="pres">
      <dgm:prSet presAssocID="{B76A5567-74FA-45D1-B3E8-9EC89742CEE8}" presName="spacer" presStyleCnt="0"/>
      <dgm:spPr/>
    </dgm:pt>
    <dgm:pt modelId="{281A2674-D9E3-47BD-AE6E-EE5B80DDCEC0}" type="pres">
      <dgm:prSet presAssocID="{88AAE8FA-E1E5-48C4-8834-ED77692827E6}" presName="parentText" presStyleLbl="node1" presStyleIdx="2" presStyleCnt="4">
        <dgm:presLayoutVars>
          <dgm:chMax val="0"/>
          <dgm:bulletEnabled val="1"/>
        </dgm:presLayoutVars>
      </dgm:prSet>
      <dgm:spPr/>
    </dgm:pt>
    <dgm:pt modelId="{AE278BAE-3A53-401E-847B-0EC466203D44}" type="pres">
      <dgm:prSet presAssocID="{D126ABA3-FEA6-443D-8D33-66056A9A3E02}" presName="spacer" presStyleCnt="0"/>
      <dgm:spPr/>
    </dgm:pt>
    <dgm:pt modelId="{AC3F38FF-E8E6-4E0B-A26A-616DF241DAFB}" type="pres">
      <dgm:prSet presAssocID="{B41D39C8-513A-4A38-83F5-A52D03643B82}" presName="parentText" presStyleLbl="node1" presStyleIdx="3" presStyleCnt="4">
        <dgm:presLayoutVars>
          <dgm:chMax val="0"/>
          <dgm:bulletEnabled val="1"/>
        </dgm:presLayoutVars>
      </dgm:prSet>
      <dgm:spPr/>
    </dgm:pt>
  </dgm:ptLst>
  <dgm:cxnLst>
    <dgm:cxn modelId="{63A5F21B-B4A1-4893-8D8F-3D537BED91C4}" srcId="{09A982E4-D129-4F54-A452-164DA461B276}" destId="{88AAE8FA-E1E5-48C4-8834-ED77692827E6}" srcOrd="2" destOrd="0" parTransId="{E87BD3FE-39D5-4C42-8127-47130E2631A2}" sibTransId="{D126ABA3-FEA6-443D-8D33-66056A9A3E02}"/>
    <dgm:cxn modelId="{FDD41938-39D0-4BF8-B689-7A1634093F57}" srcId="{09A982E4-D129-4F54-A452-164DA461B276}" destId="{B41D39C8-513A-4A38-83F5-A52D03643B82}" srcOrd="3" destOrd="0" parTransId="{FE466E86-FD60-4DA2-AE7F-CAEDA006EDEF}" sibTransId="{B1701E0E-6A7D-4246-8B2A-47B9CF859FE4}"/>
    <dgm:cxn modelId="{7B5A5167-2ACA-4101-B274-94E2A9C90092}" type="presOf" srcId="{1DC47F14-59BC-4B87-B150-359E6C3141E9}" destId="{B21C7398-5582-4A05-BAE6-E72BBB37C013}" srcOrd="0" destOrd="0" presId="urn:microsoft.com/office/officeart/2005/8/layout/vList2"/>
    <dgm:cxn modelId="{7EB0014D-A996-4F9D-A19E-82F0067BC123}" type="presOf" srcId="{09A982E4-D129-4F54-A452-164DA461B276}" destId="{FAED5257-5A53-4B2F-869D-15D0E9566201}" srcOrd="0" destOrd="0" presId="urn:microsoft.com/office/officeart/2005/8/layout/vList2"/>
    <dgm:cxn modelId="{2ADA394F-BEBC-40BF-ADDD-D724833308CC}" type="presOf" srcId="{17C319FF-4555-4324-806B-6AAA1D7BD6A0}" destId="{D04748D1-8161-495C-A95E-A5C03E6B80E2}" srcOrd="0" destOrd="0" presId="urn:microsoft.com/office/officeart/2005/8/layout/vList2"/>
    <dgm:cxn modelId="{BA597184-D73D-4F2D-8F28-FBED2492C44C}" type="presOf" srcId="{B41D39C8-513A-4A38-83F5-A52D03643B82}" destId="{AC3F38FF-E8E6-4E0B-A26A-616DF241DAFB}" srcOrd="0" destOrd="0" presId="urn:microsoft.com/office/officeart/2005/8/layout/vList2"/>
    <dgm:cxn modelId="{99E24BAB-3B82-473E-A89D-7BBEC12A29FD}" type="presOf" srcId="{88AAE8FA-E1E5-48C4-8834-ED77692827E6}" destId="{281A2674-D9E3-47BD-AE6E-EE5B80DDCEC0}" srcOrd="0" destOrd="0" presId="urn:microsoft.com/office/officeart/2005/8/layout/vList2"/>
    <dgm:cxn modelId="{67FC9DB8-055C-46C4-AC0F-9356D2D864B6}" srcId="{09A982E4-D129-4F54-A452-164DA461B276}" destId="{1DC47F14-59BC-4B87-B150-359E6C3141E9}" srcOrd="1" destOrd="0" parTransId="{76FE5280-A583-478F-82BF-0D46AD2A8093}" sibTransId="{B76A5567-74FA-45D1-B3E8-9EC89742CEE8}"/>
    <dgm:cxn modelId="{F80117FF-593D-45A9-B21C-E668D32BA04E}" srcId="{09A982E4-D129-4F54-A452-164DA461B276}" destId="{17C319FF-4555-4324-806B-6AAA1D7BD6A0}" srcOrd="0" destOrd="0" parTransId="{6A27B57C-665C-43BD-BDA5-0E76F509C437}" sibTransId="{433EEBB3-43E7-4DD9-B407-02895CBF6536}"/>
    <dgm:cxn modelId="{3CADF1BA-B5ED-42E1-9E8F-CD23ECE8B27F}" type="presParOf" srcId="{FAED5257-5A53-4B2F-869D-15D0E9566201}" destId="{D04748D1-8161-495C-A95E-A5C03E6B80E2}" srcOrd="0" destOrd="0" presId="urn:microsoft.com/office/officeart/2005/8/layout/vList2"/>
    <dgm:cxn modelId="{6DB82590-3505-4E40-BF65-874654AD574C}" type="presParOf" srcId="{FAED5257-5A53-4B2F-869D-15D0E9566201}" destId="{8719A8FE-3D12-4E14-BF84-E1A2C4BB4EB4}" srcOrd="1" destOrd="0" presId="urn:microsoft.com/office/officeart/2005/8/layout/vList2"/>
    <dgm:cxn modelId="{EF69BEEE-E4AD-43DC-B04C-3E3D2083CA63}" type="presParOf" srcId="{FAED5257-5A53-4B2F-869D-15D0E9566201}" destId="{B21C7398-5582-4A05-BAE6-E72BBB37C013}" srcOrd="2" destOrd="0" presId="urn:microsoft.com/office/officeart/2005/8/layout/vList2"/>
    <dgm:cxn modelId="{4BFE49CE-DC74-41F8-BEB7-9BCFC920F1DE}" type="presParOf" srcId="{FAED5257-5A53-4B2F-869D-15D0E9566201}" destId="{967FB19D-1B30-44B8-A8D4-0FCE81484BEB}" srcOrd="3" destOrd="0" presId="urn:microsoft.com/office/officeart/2005/8/layout/vList2"/>
    <dgm:cxn modelId="{3BF3D3B8-0A2A-4ED7-B3A1-7BC05C71EBD9}" type="presParOf" srcId="{FAED5257-5A53-4B2F-869D-15D0E9566201}" destId="{281A2674-D9E3-47BD-AE6E-EE5B80DDCEC0}" srcOrd="4" destOrd="0" presId="urn:microsoft.com/office/officeart/2005/8/layout/vList2"/>
    <dgm:cxn modelId="{BAF4A94C-A9D3-43F2-BB03-24B0256EE739}" type="presParOf" srcId="{FAED5257-5A53-4B2F-869D-15D0E9566201}" destId="{AE278BAE-3A53-401E-847B-0EC466203D44}" srcOrd="5" destOrd="0" presId="urn:microsoft.com/office/officeart/2005/8/layout/vList2"/>
    <dgm:cxn modelId="{710AA975-9664-46AA-B50E-BEDCFE50F94B}" type="presParOf" srcId="{FAED5257-5A53-4B2F-869D-15D0E9566201}" destId="{AC3F38FF-E8E6-4E0B-A26A-616DF241DAF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2F74FF-41DE-475D-A3C6-4F3C2115EEBC}"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3E4E48A-8D54-40E8-A196-07431565808C}">
      <dgm:prSet/>
      <dgm:spPr/>
      <dgm:t>
        <a:bodyPr/>
        <a:lstStyle/>
        <a:p>
          <a:r>
            <a:rPr lang="en-GB"/>
            <a:t>Context is SUPER important in any sort of statistical investigation (Holmes 1997, Wild &amp; Pfannkuch 1999, Porkess 2013).</a:t>
          </a:r>
          <a:endParaRPr lang="en-US"/>
        </a:p>
      </dgm:t>
    </dgm:pt>
    <dgm:pt modelId="{2B8FB512-580B-46CC-9F95-E6B77C91D55C}" type="parTrans" cxnId="{6402DFF9-82EB-4198-8FA3-FA47FF92F93D}">
      <dgm:prSet/>
      <dgm:spPr/>
      <dgm:t>
        <a:bodyPr/>
        <a:lstStyle/>
        <a:p>
          <a:endParaRPr lang="en-US"/>
        </a:p>
      </dgm:t>
    </dgm:pt>
    <dgm:pt modelId="{E0649957-6C53-4B9B-B4DD-393A463AF355}" type="sibTrans" cxnId="{6402DFF9-82EB-4198-8FA3-FA47FF92F93D}">
      <dgm:prSet/>
      <dgm:spPr/>
      <dgm:t>
        <a:bodyPr/>
        <a:lstStyle/>
        <a:p>
          <a:endParaRPr lang="en-US"/>
        </a:p>
      </dgm:t>
    </dgm:pt>
    <dgm:pt modelId="{2CE9300F-8C91-415B-A5DA-9852495D6FF8}">
      <dgm:prSet/>
      <dgm:spPr/>
      <dgm:t>
        <a:bodyPr/>
        <a:lstStyle/>
        <a:p>
          <a:r>
            <a:rPr lang="en-GB"/>
            <a:t>Which contexts do you choose? Interdisciplinary contexts? (Roth 2014)</a:t>
          </a:r>
          <a:endParaRPr lang="en-US"/>
        </a:p>
      </dgm:t>
    </dgm:pt>
    <dgm:pt modelId="{4A8941A5-4015-468E-AB49-0E26DE018ACC}" type="parTrans" cxnId="{FEC131BA-03AC-4779-BEB0-1557DB69B462}">
      <dgm:prSet/>
      <dgm:spPr/>
      <dgm:t>
        <a:bodyPr/>
        <a:lstStyle/>
        <a:p>
          <a:endParaRPr lang="en-US"/>
        </a:p>
      </dgm:t>
    </dgm:pt>
    <dgm:pt modelId="{95698058-3CFD-4221-94FC-C9135D7817CD}" type="sibTrans" cxnId="{FEC131BA-03AC-4779-BEB0-1557DB69B462}">
      <dgm:prSet/>
      <dgm:spPr/>
      <dgm:t>
        <a:bodyPr/>
        <a:lstStyle/>
        <a:p>
          <a:endParaRPr lang="en-US"/>
        </a:p>
      </dgm:t>
    </dgm:pt>
    <dgm:pt modelId="{3478BAF2-13C1-490F-9B10-7777782E09F6}">
      <dgm:prSet/>
      <dgm:spPr/>
      <dgm:t>
        <a:bodyPr/>
        <a:lstStyle/>
        <a:p>
          <a:r>
            <a:rPr lang="en-GB" dirty="0"/>
            <a:t>Interesting to students or to you? Or what you think students will find interesting (Swan, 2005)?</a:t>
          </a:r>
          <a:endParaRPr lang="en-US" dirty="0"/>
        </a:p>
      </dgm:t>
    </dgm:pt>
    <dgm:pt modelId="{31EFEFDD-030E-4CFC-843D-CE66FA044540}" type="parTrans" cxnId="{B76EB796-6E3C-4B76-9717-B6CFC462C52B}">
      <dgm:prSet/>
      <dgm:spPr/>
      <dgm:t>
        <a:bodyPr/>
        <a:lstStyle/>
        <a:p>
          <a:endParaRPr lang="en-US"/>
        </a:p>
      </dgm:t>
    </dgm:pt>
    <dgm:pt modelId="{7AB55784-7D91-4125-9A33-76C7EF078373}" type="sibTrans" cxnId="{B76EB796-6E3C-4B76-9717-B6CFC462C52B}">
      <dgm:prSet/>
      <dgm:spPr/>
      <dgm:t>
        <a:bodyPr/>
        <a:lstStyle/>
        <a:p>
          <a:endParaRPr lang="en-US"/>
        </a:p>
      </dgm:t>
    </dgm:pt>
    <dgm:pt modelId="{478081C6-4137-446E-958F-9F89677F7A86}">
      <dgm:prSet/>
      <dgm:spPr/>
      <dgm:t>
        <a:bodyPr/>
        <a:lstStyle/>
        <a:p>
          <a:r>
            <a:rPr lang="en-GB"/>
            <a:t>Confidence in using the context correctly, as well as the mathematical or statistical terms being used (Schleppegrell 2007)</a:t>
          </a:r>
          <a:endParaRPr lang="en-US"/>
        </a:p>
      </dgm:t>
    </dgm:pt>
    <dgm:pt modelId="{D71DB24B-DDEA-4295-BFC1-A7CAF98B3C22}" type="parTrans" cxnId="{7119916A-EDEE-428B-8FE9-639A527E764A}">
      <dgm:prSet/>
      <dgm:spPr/>
      <dgm:t>
        <a:bodyPr/>
        <a:lstStyle/>
        <a:p>
          <a:endParaRPr lang="en-US"/>
        </a:p>
      </dgm:t>
    </dgm:pt>
    <dgm:pt modelId="{EDD0E10F-8819-4222-9A4A-1CBFC9B830C3}" type="sibTrans" cxnId="{7119916A-EDEE-428B-8FE9-639A527E764A}">
      <dgm:prSet/>
      <dgm:spPr/>
      <dgm:t>
        <a:bodyPr/>
        <a:lstStyle/>
        <a:p>
          <a:endParaRPr lang="en-US"/>
        </a:p>
      </dgm:t>
    </dgm:pt>
    <dgm:pt modelId="{33361734-02C4-4264-9585-246AD32B5330}">
      <dgm:prSet/>
      <dgm:spPr/>
      <dgm:t>
        <a:bodyPr/>
        <a:lstStyle/>
        <a:p>
          <a:r>
            <a:rPr lang="en-GB" dirty="0"/>
            <a:t>Can students make the conceptual leaps/relational understanding (</a:t>
          </a:r>
          <a:r>
            <a:rPr lang="en-GB" dirty="0" err="1"/>
            <a:t>Skemp</a:t>
          </a:r>
          <a:r>
            <a:rPr lang="en-GB" dirty="0"/>
            <a:t> 1976)? Can they weave info from different disciplines together?</a:t>
          </a:r>
          <a:endParaRPr lang="en-US" dirty="0"/>
        </a:p>
      </dgm:t>
    </dgm:pt>
    <dgm:pt modelId="{58E21EE1-676B-4011-9DCB-FF984AA97BB9}" type="parTrans" cxnId="{7403FB8F-3A3B-4D5D-9445-E41C1AAB44B8}">
      <dgm:prSet/>
      <dgm:spPr/>
      <dgm:t>
        <a:bodyPr/>
        <a:lstStyle/>
        <a:p>
          <a:endParaRPr lang="en-US"/>
        </a:p>
      </dgm:t>
    </dgm:pt>
    <dgm:pt modelId="{821DC6C5-8B9E-4675-9FCB-BDE510AD6E96}" type="sibTrans" cxnId="{7403FB8F-3A3B-4D5D-9445-E41C1AAB44B8}">
      <dgm:prSet/>
      <dgm:spPr/>
      <dgm:t>
        <a:bodyPr/>
        <a:lstStyle/>
        <a:p>
          <a:endParaRPr lang="en-US"/>
        </a:p>
      </dgm:t>
    </dgm:pt>
    <dgm:pt modelId="{4618E78C-548F-4617-920C-03352D2E5CEC}">
      <dgm:prSet/>
      <dgm:spPr/>
      <dgm:t>
        <a:bodyPr/>
        <a:lstStyle/>
        <a:p>
          <a:r>
            <a:rPr lang="en-GB"/>
            <a:t>What does this do to the identity of statistics? (Pre-university can be seen as a mathematical subject)</a:t>
          </a:r>
          <a:endParaRPr lang="en-US"/>
        </a:p>
      </dgm:t>
    </dgm:pt>
    <dgm:pt modelId="{63895497-EF40-46A3-9EA5-0960B8F24069}" type="parTrans" cxnId="{E01FCF27-86AD-450F-9881-DA5F96B9019B}">
      <dgm:prSet/>
      <dgm:spPr/>
      <dgm:t>
        <a:bodyPr/>
        <a:lstStyle/>
        <a:p>
          <a:endParaRPr lang="en-US"/>
        </a:p>
      </dgm:t>
    </dgm:pt>
    <dgm:pt modelId="{221A1E51-412C-40D0-A7CE-38EAF414FE23}" type="sibTrans" cxnId="{E01FCF27-86AD-450F-9881-DA5F96B9019B}">
      <dgm:prSet/>
      <dgm:spPr/>
      <dgm:t>
        <a:bodyPr/>
        <a:lstStyle/>
        <a:p>
          <a:endParaRPr lang="en-US"/>
        </a:p>
      </dgm:t>
    </dgm:pt>
    <dgm:pt modelId="{98931CB7-4EA1-432B-8021-B408E17F8C1B}" type="pres">
      <dgm:prSet presAssocID="{3C2F74FF-41DE-475D-A3C6-4F3C2115EEBC}" presName="vert0" presStyleCnt="0">
        <dgm:presLayoutVars>
          <dgm:dir/>
          <dgm:animOne val="branch"/>
          <dgm:animLvl val="lvl"/>
        </dgm:presLayoutVars>
      </dgm:prSet>
      <dgm:spPr/>
    </dgm:pt>
    <dgm:pt modelId="{5656AEB8-A383-408F-AC4E-C647A59B3C1F}" type="pres">
      <dgm:prSet presAssocID="{A3E4E48A-8D54-40E8-A196-07431565808C}" presName="thickLine" presStyleLbl="alignNode1" presStyleIdx="0" presStyleCnt="6"/>
      <dgm:spPr/>
    </dgm:pt>
    <dgm:pt modelId="{0807A11C-DCC4-4F81-8B11-039144217A2F}" type="pres">
      <dgm:prSet presAssocID="{A3E4E48A-8D54-40E8-A196-07431565808C}" presName="horz1" presStyleCnt="0"/>
      <dgm:spPr/>
    </dgm:pt>
    <dgm:pt modelId="{48EE1A7F-7E6D-455B-9FBB-0C361E476C27}" type="pres">
      <dgm:prSet presAssocID="{A3E4E48A-8D54-40E8-A196-07431565808C}" presName="tx1" presStyleLbl="revTx" presStyleIdx="0" presStyleCnt="6"/>
      <dgm:spPr/>
    </dgm:pt>
    <dgm:pt modelId="{EAF76181-808C-4EBB-8A9D-180D226516C5}" type="pres">
      <dgm:prSet presAssocID="{A3E4E48A-8D54-40E8-A196-07431565808C}" presName="vert1" presStyleCnt="0"/>
      <dgm:spPr/>
    </dgm:pt>
    <dgm:pt modelId="{16124EDA-1306-4B09-81E7-B359D60CB6DC}" type="pres">
      <dgm:prSet presAssocID="{2CE9300F-8C91-415B-A5DA-9852495D6FF8}" presName="thickLine" presStyleLbl="alignNode1" presStyleIdx="1" presStyleCnt="6"/>
      <dgm:spPr/>
    </dgm:pt>
    <dgm:pt modelId="{05222A4C-3655-4F2A-9054-58E7C4C80339}" type="pres">
      <dgm:prSet presAssocID="{2CE9300F-8C91-415B-A5DA-9852495D6FF8}" presName="horz1" presStyleCnt="0"/>
      <dgm:spPr/>
    </dgm:pt>
    <dgm:pt modelId="{18528145-3CA5-4E8D-B540-BEA80CC00AD1}" type="pres">
      <dgm:prSet presAssocID="{2CE9300F-8C91-415B-A5DA-9852495D6FF8}" presName="tx1" presStyleLbl="revTx" presStyleIdx="1" presStyleCnt="6"/>
      <dgm:spPr/>
    </dgm:pt>
    <dgm:pt modelId="{E3C38D8E-5DD3-498B-9577-47382407C9F3}" type="pres">
      <dgm:prSet presAssocID="{2CE9300F-8C91-415B-A5DA-9852495D6FF8}" presName="vert1" presStyleCnt="0"/>
      <dgm:spPr/>
    </dgm:pt>
    <dgm:pt modelId="{F0CEFED7-372D-465E-9ECC-2345ABD1FC28}" type="pres">
      <dgm:prSet presAssocID="{3478BAF2-13C1-490F-9B10-7777782E09F6}" presName="thickLine" presStyleLbl="alignNode1" presStyleIdx="2" presStyleCnt="6"/>
      <dgm:spPr/>
    </dgm:pt>
    <dgm:pt modelId="{76421271-CC98-4400-9A4A-0F72FB30B6E4}" type="pres">
      <dgm:prSet presAssocID="{3478BAF2-13C1-490F-9B10-7777782E09F6}" presName="horz1" presStyleCnt="0"/>
      <dgm:spPr/>
    </dgm:pt>
    <dgm:pt modelId="{94809AD9-6048-4804-9AAB-C0AA4ECC7FF5}" type="pres">
      <dgm:prSet presAssocID="{3478BAF2-13C1-490F-9B10-7777782E09F6}" presName="tx1" presStyleLbl="revTx" presStyleIdx="2" presStyleCnt="6"/>
      <dgm:spPr/>
    </dgm:pt>
    <dgm:pt modelId="{1B6448E1-A438-4EF1-947F-E839BA61F70D}" type="pres">
      <dgm:prSet presAssocID="{3478BAF2-13C1-490F-9B10-7777782E09F6}" presName="vert1" presStyleCnt="0"/>
      <dgm:spPr/>
    </dgm:pt>
    <dgm:pt modelId="{9A2505C5-9E98-407E-B8A8-FA827A1D433E}" type="pres">
      <dgm:prSet presAssocID="{478081C6-4137-446E-958F-9F89677F7A86}" presName="thickLine" presStyleLbl="alignNode1" presStyleIdx="3" presStyleCnt="6"/>
      <dgm:spPr/>
    </dgm:pt>
    <dgm:pt modelId="{7EC22FDC-D869-43C9-ABED-6771620778B8}" type="pres">
      <dgm:prSet presAssocID="{478081C6-4137-446E-958F-9F89677F7A86}" presName="horz1" presStyleCnt="0"/>
      <dgm:spPr/>
    </dgm:pt>
    <dgm:pt modelId="{08EDA122-7737-4351-8E62-5B0C4C734FDE}" type="pres">
      <dgm:prSet presAssocID="{478081C6-4137-446E-958F-9F89677F7A86}" presName="tx1" presStyleLbl="revTx" presStyleIdx="3" presStyleCnt="6"/>
      <dgm:spPr/>
    </dgm:pt>
    <dgm:pt modelId="{5E91146B-F0A3-49FA-8F6C-52DFCFA203F0}" type="pres">
      <dgm:prSet presAssocID="{478081C6-4137-446E-958F-9F89677F7A86}" presName="vert1" presStyleCnt="0"/>
      <dgm:spPr/>
    </dgm:pt>
    <dgm:pt modelId="{6E2AF53A-96BC-40CA-995B-D92854F0A182}" type="pres">
      <dgm:prSet presAssocID="{33361734-02C4-4264-9585-246AD32B5330}" presName="thickLine" presStyleLbl="alignNode1" presStyleIdx="4" presStyleCnt="6"/>
      <dgm:spPr/>
    </dgm:pt>
    <dgm:pt modelId="{47BBFD6A-3D66-4F98-91A3-97AA68EC294D}" type="pres">
      <dgm:prSet presAssocID="{33361734-02C4-4264-9585-246AD32B5330}" presName="horz1" presStyleCnt="0"/>
      <dgm:spPr/>
    </dgm:pt>
    <dgm:pt modelId="{8B53A73A-D6F0-4994-8BAD-FF7B9E4D7FEF}" type="pres">
      <dgm:prSet presAssocID="{33361734-02C4-4264-9585-246AD32B5330}" presName="tx1" presStyleLbl="revTx" presStyleIdx="4" presStyleCnt="6"/>
      <dgm:spPr/>
    </dgm:pt>
    <dgm:pt modelId="{AA1F0E48-6082-4ECD-A5FB-9F60BC34582E}" type="pres">
      <dgm:prSet presAssocID="{33361734-02C4-4264-9585-246AD32B5330}" presName="vert1" presStyleCnt="0"/>
      <dgm:spPr/>
    </dgm:pt>
    <dgm:pt modelId="{2A65B6A5-D2C9-4ADA-A51C-F03A47DB936E}" type="pres">
      <dgm:prSet presAssocID="{4618E78C-548F-4617-920C-03352D2E5CEC}" presName="thickLine" presStyleLbl="alignNode1" presStyleIdx="5" presStyleCnt="6"/>
      <dgm:spPr/>
    </dgm:pt>
    <dgm:pt modelId="{1D2D9E2B-7424-452C-9086-E1D4FA1D3F9F}" type="pres">
      <dgm:prSet presAssocID="{4618E78C-548F-4617-920C-03352D2E5CEC}" presName="horz1" presStyleCnt="0"/>
      <dgm:spPr/>
    </dgm:pt>
    <dgm:pt modelId="{76956A52-24E2-4021-8045-AB14F5F80E4B}" type="pres">
      <dgm:prSet presAssocID="{4618E78C-548F-4617-920C-03352D2E5CEC}" presName="tx1" presStyleLbl="revTx" presStyleIdx="5" presStyleCnt="6"/>
      <dgm:spPr/>
    </dgm:pt>
    <dgm:pt modelId="{C69A95C1-7E32-466D-A146-47437A68CADD}" type="pres">
      <dgm:prSet presAssocID="{4618E78C-548F-4617-920C-03352D2E5CEC}" presName="vert1" presStyleCnt="0"/>
      <dgm:spPr/>
    </dgm:pt>
  </dgm:ptLst>
  <dgm:cxnLst>
    <dgm:cxn modelId="{09D5D315-B42E-43B2-A30B-0922B1F04D00}" type="presOf" srcId="{3C2F74FF-41DE-475D-A3C6-4F3C2115EEBC}" destId="{98931CB7-4EA1-432B-8021-B408E17F8C1B}" srcOrd="0" destOrd="0" presId="urn:microsoft.com/office/officeart/2008/layout/LinedList"/>
    <dgm:cxn modelId="{E01FCF27-86AD-450F-9881-DA5F96B9019B}" srcId="{3C2F74FF-41DE-475D-A3C6-4F3C2115EEBC}" destId="{4618E78C-548F-4617-920C-03352D2E5CEC}" srcOrd="5" destOrd="0" parTransId="{63895497-EF40-46A3-9EA5-0960B8F24069}" sibTransId="{221A1E51-412C-40D0-A7CE-38EAF414FE23}"/>
    <dgm:cxn modelId="{DF66282D-7B68-48B9-A31F-641A513BBB4E}" type="presOf" srcId="{2CE9300F-8C91-415B-A5DA-9852495D6FF8}" destId="{18528145-3CA5-4E8D-B540-BEA80CC00AD1}" srcOrd="0" destOrd="0" presId="urn:microsoft.com/office/officeart/2008/layout/LinedList"/>
    <dgm:cxn modelId="{F39FB763-5891-4686-A352-BCDCB0CFDA89}" type="presOf" srcId="{3478BAF2-13C1-490F-9B10-7777782E09F6}" destId="{94809AD9-6048-4804-9AAB-C0AA4ECC7FF5}" srcOrd="0" destOrd="0" presId="urn:microsoft.com/office/officeart/2008/layout/LinedList"/>
    <dgm:cxn modelId="{7119916A-EDEE-428B-8FE9-639A527E764A}" srcId="{3C2F74FF-41DE-475D-A3C6-4F3C2115EEBC}" destId="{478081C6-4137-446E-958F-9F89677F7A86}" srcOrd="3" destOrd="0" parTransId="{D71DB24B-DDEA-4295-BFC1-A7CAF98B3C22}" sibTransId="{EDD0E10F-8819-4222-9A4A-1CBFC9B830C3}"/>
    <dgm:cxn modelId="{4AF5AC86-1F27-4660-8B6D-DC019AF7F334}" type="presOf" srcId="{A3E4E48A-8D54-40E8-A196-07431565808C}" destId="{48EE1A7F-7E6D-455B-9FBB-0C361E476C27}" srcOrd="0" destOrd="0" presId="urn:microsoft.com/office/officeart/2008/layout/LinedList"/>
    <dgm:cxn modelId="{7403FB8F-3A3B-4D5D-9445-E41C1AAB44B8}" srcId="{3C2F74FF-41DE-475D-A3C6-4F3C2115EEBC}" destId="{33361734-02C4-4264-9585-246AD32B5330}" srcOrd="4" destOrd="0" parTransId="{58E21EE1-676B-4011-9DCB-FF984AA97BB9}" sibTransId="{821DC6C5-8B9E-4675-9FCB-BDE510AD6E96}"/>
    <dgm:cxn modelId="{B76EB796-6E3C-4B76-9717-B6CFC462C52B}" srcId="{3C2F74FF-41DE-475D-A3C6-4F3C2115EEBC}" destId="{3478BAF2-13C1-490F-9B10-7777782E09F6}" srcOrd="2" destOrd="0" parTransId="{31EFEFDD-030E-4CFC-843D-CE66FA044540}" sibTransId="{7AB55784-7D91-4125-9A33-76C7EF078373}"/>
    <dgm:cxn modelId="{301D4399-7632-44A4-94A9-46269F3153EC}" type="presOf" srcId="{4618E78C-548F-4617-920C-03352D2E5CEC}" destId="{76956A52-24E2-4021-8045-AB14F5F80E4B}" srcOrd="0" destOrd="0" presId="urn:microsoft.com/office/officeart/2008/layout/LinedList"/>
    <dgm:cxn modelId="{F6FCC89C-AFBD-4363-A8ED-8CC228449FA7}" type="presOf" srcId="{478081C6-4137-446E-958F-9F89677F7A86}" destId="{08EDA122-7737-4351-8E62-5B0C4C734FDE}" srcOrd="0" destOrd="0" presId="urn:microsoft.com/office/officeart/2008/layout/LinedList"/>
    <dgm:cxn modelId="{BD63F9AF-EEC7-45BF-B14B-88A48B143ED5}" type="presOf" srcId="{33361734-02C4-4264-9585-246AD32B5330}" destId="{8B53A73A-D6F0-4994-8BAD-FF7B9E4D7FEF}" srcOrd="0" destOrd="0" presId="urn:microsoft.com/office/officeart/2008/layout/LinedList"/>
    <dgm:cxn modelId="{FEC131BA-03AC-4779-BEB0-1557DB69B462}" srcId="{3C2F74FF-41DE-475D-A3C6-4F3C2115EEBC}" destId="{2CE9300F-8C91-415B-A5DA-9852495D6FF8}" srcOrd="1" destOrd="0" parTransId="{4A8941A5-4015-468E-AB49-0E26DE018ACC}" sibTransId="{95698058-3CFD-4221-94FC-C9135D7817CD}"/>
    <dgm:cxn modelId="{6402DFF9-82EB-4198-8FA3-FA47FF92F93D}" srcId="{3C2F74FF-41DE-475D-A3C6-4F3C2115EEBC}" destId="{A3E4E48A-8D54-40E8-A196-07431565808C}" srcOrd="0" destOrd="0" parTransId="{2B8FB512-580B-46CC-9F95-E6B77C91D55C}" sibTransId="{E0649957-6C53-4B9B-B4DD-393A463AF355}"/>
    <dgm:cxn modelId="{96B4DB61-DC0C-4697-AC09-39FB7E7CAB73}" type="presParOf" srcId="{98931CB7-4EA1-432B-8021-B408E17F8C1B}" destId="{5656AEB8-A383-408F-AC4E-C647A59B3C1F}" srcOrd="0" destOrd="0" presId="urn:microsoft.com/office/officeart/2008/layout/LinedList"/>
    <dgm:cxn modelId="{28F5D15A-8BE5-49C4-93EB-B7C259553F38}" type="presParOf" srcId="{98931CB7-4EA1-432B-8021-B408E17F8C1B}" destId="{0807A11C-DCC4-4F81-8B11-039144217A2F}" srcOrd="1" destOrd="0" presId="urn:microsoft.com/office/officeart/2008/layout/LinedList"/>
    <dgm:cxn modelId="{DE1F9EC1-618A-49DA-BA18-B48F42E498CF}" type="presParOf" srcId="{0807A11C-DCC4-4F81-8B11-039144217A2F}" destId="{48EE1A7F-7E6D-455B-9FBB-0C361E476C27}" srcOrd="0" destOrd="0" presId="urn:microsoft.com/office/officeart/2008/layout/LinedList"/>
    <dgm:cxn modelId="{01A28168-7C56-48D8-8FA3-B871B78A5C0D}" type="presParOf" srcId="{0807A11C-DCC4-4F81-8B11-039144217A2F}" destId="{EAF76181-808C-4EBB-8A9D-180D226516C5}" srcOrd="1" destOrd="0" presId="urn:microsoft.com/office/officeart/2008/layout/LinedList"/>
    <dgm:cxn modelId="{98DF60C2-42BF-44B2-9099-7505122E6FE6}" type="presParOf" srcId="{98931CB7-4EA1-432B-8021-B408E17F8C1B}" destId="{16124EDA-1306-4B09-81E7-B359D60CB6DC}" srcOrd="2" destOrd="0" presId="urn:microsoft.com/office/officeart/2008/layout/LinedList"/>
    <dgm:cxn modelId="{FF3028B7-5F22-4A77-AFC8-61A5FA9DF7F6}" type="presParOf" srcId="{98931CB7-4EA1-432B-8021-B408E17F8C1B}" destId="{05222A4C-3655-4F2A-9054-58E7C4C80339}" srcOrd="3" destOrd="0" presId="urn:microsoft.com/office/officeart/2008/layout/LinedList"/>
    <dgm:cxn modelId="{B3C8DF74-4BB5-4C02-9229-45935116F97E}" type="presParOf" srcId="{05222A4C-3655-4F2A-9054-58E7C4C80339}" destId="{18528145-3CA5-4E8D-B540-BEA80CC00AD1}" srcOrd="0" destOrd="0" presId="urn:microsoft.com/office/officeart/2008/layout/LinedList"/>
    <dgm:cxn modelId="{FD2DE77A-7B91-4EB7-A73E-ACE5FE17829C}" type="presParOf" srcId="{05222A4C-3655-4F2A-9054-58E7C4C80339}" destId="{E3C38D8E-5DD3-498B-9577-47382407C9F3}" srcOrd="1" destOrd="0" presId="urn:microsoft.com/office/officeart/2008/layout/LinedList"/>
    <dgm:cxn modelId="{A71647A1-F417-4245-A5C5-18A1BC6FD1C6}" type="presParOf" srcId="{98931CB7-4EA1-432B-8021-B408E17F8C1B}" destId="{F0CEFED7-372D-465E-9ECC-2345ABD1FC28}" srcOrd="4" destOrd="0" presId="urn:microsoft.com/office/officeart/2008/layout/LinedList"/>
    <dgm:cxn modelId="{530CF6A5-CCEF-4838-AEC9-9FCD03B4CF9D}" type="presParOf" srcId="{98931CB7-4EA1-432B-8021-B408E17F8C1B}" destId="{76421271-CC98-4400-9A4A-0F72FB30B6E4}" srcOrd="5" destOrd="0" presId="urn:microsoft.com/office/officeart/2008/layout/LinedList"/>
    <dgm:cxn modelId="{DE298B9B-8AC5-47CB-9D0B-5E5773C7A690}" type="presParOf" srcId="{76421271-CC98-4400-9A4A-0F72FB30B6E4}" destId="{94809AD9-6048-4804-9AAB-C0AA4ECC7FF5}" srcOrd="0" destOrd="0" presId="urn:microsoft.com/office/officeart/2008/layout/LinedList"/>
    <dgm:cxn modelId="{AE7E95A5-9FC8-4584-9609-744502F162E5}" type="presParOf" srcId="{76421271-CC98-4400-9A4A-0F72FB30B6E4}" destId="{1B6448E1-A438-4EF1-947F-E839BA61F70D}" srcOrd="1" destOrd="0" presId="urn:microsoft.com/office/officeart/2008/layout/LinedList"/>
    <dgm:cxn modelId="{CEA9CFC7-9B0B-45D5-A1DC-FB07A8A56C3C}" type="presParOf" srcId="{98931CB7-4EA1-432B-8021-B408E17F8C1B}" destId="{9A2505C5-9E98-407E-B8A8-FA827A1D433E}" srcOrd="6" destOrd="0" presId="urn:microsoft.com/office/officeart/2008/layout/LinedList"/>
    <dgm:cxn modelId="{FCD3D89B-5473-4579-931D-EE472B37CA58}" type="presParOf" srcId="{98931CB7-4EA1-432B-8021-B408E17F8C1B}" destId="{7EC22FDC-D869-43C9-ABED-6771620778B8}" srcOrd="7" destOrd="0" presId="urn:microsoft.com/office/officeart/2008/layout/LinedList"/>
    <dgm:cxn modelId="{1C0F1EE3-3BA6-4C1F-9665-4C329C3B6947}" type="presParOf" srcId="{7EC22FDC-D869-43C9-ABED-6771620778B8}" destId="{08EDA122-7737-4351-8E62-5B0C4C734FDE}" srcOrd="0" destOrd="0" presId="urn:microsoft.com/office/officeart/2008/layout/LinedList"/>
    <dgm:cxn modelId="{EE701EA1-8CD0-47BE-A8F2-6450A5B322DC}" type="presParOf" srcId="{7EC22FDC-D869-43C9-ABED-6771620778B8}" destId="{5E91146B-F0A3-49FA-8F6C-52DFCFA203F0}" srcOrd="1" destOrd="0" presId="urn:microsoft.com/office/officeart/2008/layout/LinedList"/>
    <dgm:cxn modelId="{D712C5CC-EFC8-4F72-B590-F52AF1D02990}" type="presParOf" srcId="{98931CB7-4EA1-432B-8021-B408E17F8C1B}" destId="{6E2AF53A-96BC-40CA-995B-D92854F0A182}" srcOrd="8" destOrd="0" presId="urn:microsoft.com/office/officeart/2008/layout/LinedList"/>
    <dgm:cxn modelId="{4BB50358-8AF4-4A96-9E70-1CDFD75890AD}" type="presParOf" srcId="{98931CB7-4EA1-432B-8021-B408E17F8C1B}" destId="{47BBFD6A-3D66-4F98-91A3-97AA68EC294D}" srcOrd="9" destOrd="0" presId="urn:microsoft.com/office/officeart/2008/layout/LinedList"/>
    <dgm:cxn modelId="{C2031EE8-EB73-4B5B-AA14-F7789D6E35A2}" type="presParOf" srcId="{47BBFD6A-3D66-4F98-91A3-97AA68EC294D}" destId="{8B53A73A-D6F0-4994-8BAD-FF7B9E4D7FEF}" srcOrd="0" destOrd="0" presId="urn:microsoft.com/office/officeart/2008/layout/LinedList"/>
    <dgm:cxn modelId="{51277759-9A72-4D5B-A089-1582DC5C82C5}" type="presParOf" srcId="{47BBFD6A-3D66-4F98-91A3-97AA68EC294D}" destId="{AA1F0E48-6082-4ECD-A5FB-9F60BC34582E}" srcOrd="1" destOrd="0" presId="urn:microsoft.com/office/officeart/2008/layout/LinedList"/>
    <dgm:cxn modelId="{06DFB2F4-2C1D-42F1-835D-850AABF61014}" type="presParOf" srcId="{98931CB7-4EA1-432B-8021-B408E17F8C1B}" destId="{2A65B6A5-D2C9-4ADA-A51C-F03A47DB936E}" srcOrd="10" destOrd="0" presId="urn:microsoft.com/office/officeart/2008/layout/LinedList"/>
    <dgm:cxn modelId="{782662F6-4383-4798-88B6-2C9B7970C789}" type="presParOf" srcId="{98931CB7-4EA1-432B-8021-B408E17F8C1B}" destId="{1D2D9E2B-7424-452C-9086-E1D4FA1D3F9F}" srcOrd="11" destOrd="0" presId="urn:microsoft.com/office/officeart/2008/layout/LinedList"/>
    <dgm:cxn modelId="{B3994AA4-D4DB-468B-820A-110D5C922525}" type="presParOf" srcId="{1D2D9E2B-7424-452C-9086-E1D4FA1D3F9F}" destId="{76956A52-24E2-4021-8045-AB14F5F80E4B}" srcOrd="0" destOrd="0" presId="urn:microsoft.com/office/officeart/2008/layout/LinedList"/>
    <dgm:cxn modelId="{C88D8ADF-0911-4FA6-AD5C-D2863B856518}" type="presParOf" srcId="{1D2D9E2B-7424-452C-9086-E1D4FA1D3F9F}" destId="{C69A95C1-7E32-466D-A146-47437A68CAD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04C048-74E1-44B6-A50A-0054705FB02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F574D9D-B46E-435B-8288-751E92FDC59C}">
      <dgm:prSet/>
      <dgm:spPr/>
      <dgm:t>
        <a:bodyPr/>
        <a:lstStyle/>
        <a:p>
          <a:pPr>
            <a:lnSpc>
              <a:spcPct val="100000"/>
            </a:lnSpc>
          </a:pPr>
          <a:r>
            <a:rPr lang="en-NZ"/>
            <a:t>Exploratory learning</a:t>
          </a:r>
          <a:endParaRPr lang="en-US"/>
        </a:p>
      </dgm:t>
    </dgm:pt>
    <dgm:pt modelId="{DEEAB286-0177-4605-B9C1-9F7B7489AE77}" type="parTrans" cxnId="{D9BEB452-A43D-4F23-8A61-94EFD3EB3266}">
      <dgm:prSet/>
      <dgm:spPr/>
      <dgm:t>
        <a:bodyPr/>
        <a:lstStyle/>
        <a:p>
          <a:endParaRPr lang="en-US"/>
        </a:p>
      </dgm:t>
    </dgm:pt>
    <dgm:pt modelId="{98FAF61A-50AB-49D7-B83A-EE541DD89C30}" type="sibTrans" cxnId="{D9BEB452-A43D-4F23-8A61-94EFD3EB3266}">
      <dgm:prSet/>
      <dgm:spPr/>
      <dgm:t>
        <a:bodyPr/>
        <a:lstStyle/>
        <a:p>
          <a:endParaRPr lang="en-US"/>
        </a:p>
      </dgm:t>
    </dgm:pt>
    <dgm:pt modelId="{AB95E5E6-4130-4304-8E10-0916740C7890}">
      <dgm:prSet/>
      <dgm:spPr/>
      <dgm:t>
        <a:bodyPr/>
        <a:lstStyle/>
        <a:p>
          <a:pPr>
            <a:lnSpc>
              <a:spcPct val="100000"/>
            </a:lnSpc>
          </a:pPr>
          <a:r>
            <a:rPr lang="en-NZ"/>
            <a:t>Engages and motivates</a:t>
          </a:r>
          <a:endParaRPr lang="en-US"/>
        </a:p>
      </dgm:t>
    </dgm:pt>
    <dgm:pt modelId="{96BA33AF-39F7-495E-AE20-E0823DFE34DD}" type="parTrans" cxnId="{C0229957-68E6-4B3F-800A-9EE9B47A4612}">
      <dgm:prSet/>
      <dgm:spPr/>
      <dgm:t>
        <a:bodyPr/>
        <a:lstStyle/>
        <a:p>
          <a:endParaRPr lang="en-US"/>
        </a:p>
      </dgm:t>
    </dgm:pt>
    <dgm:pt modelId="{D687F137-14E4-4FEC-A664-32990497A040}" type="sibTrans" cxnId="{C0229957-68E6-4B3F-800A-9EE9B47A4612}">
      <dgm:prSet/>
      <dgm:spPr/>
      <dgm:t>
        <a:bodyPr/>
        <a:lstStyle/>
        <a:p>
          <a:endParaRPr lang="en-US"/>
        </a:p>
      </dgm:t>
    </dgm:pt>
    <dgm:pt modelId="{BF71EEFE-C9A0-4F96-B756-8A0D893CA213}">
      <dgm:prSet/>
      <dgm:spPr/>
      <dgm:t>
        <a:bodyPr/>
        <a:lstStyle/>
        <a:p>
          <a:pPr>
            <a:lnSpc>
              <a:spcPct val="100000"/>
            </a:lnSpc>
          </a:pPr>
          <a:r>
            <a:rPr lang="en-NZ"/>
            <a:t>Can be familiar or unfamiliar</a:t>
          </a:r>
          <a:endParaRPr lang="en-US"/>
        </a:p>
      </dgm:t>
    </dgm:pt>
    <dgm:pt modelId="{B335737E-0675-4F2F-9743-6E0492CF3894}" type="parTrans" cxnId="{13F4FCFA-F6C3-4DD9-8812-59CA56F561C1}">
      <dgm:prSet/>
      <dgm:spPr/>
      <dgm:t>
        <a:bodyPr/>
        <a:lstStyle/>
        <a:p>
          <a:endParaRPr lang="en-US"/>
        </a:p>
      </dgm:t>
    </dgm:pt>
    <dgm:pt modelId="{08B2ABF0-2CCC-415F-9FE8-0675B286EF96}" type="sibTrans" cxnId="{13F4FCFA-F6C3-4DD9-8812-59CA56F561C1}">
      <dgm:prSet/>
      <dgm:spPr/>
      <dgm:t>
        <a:bodyPr/>
        <a:lstStyle/>
        <a:p>
          <a:endParaRPr lang="en-US"/>
        </a:p>
      </dgm:t>
    </dgm:pt>
    <dgm:pt modelId="{FC13BF54-E0BC-4EBB-830C-39C5431F060B}">
      <dgm:prSet/>
      <dgm:spPr/>
      <dgm:t>
        <a:bodyPr/>
        <a:lstStyle/>
        <a:p>
          <a:pPr>
            <a:lnSpc>
              <a:spcPct val="100000"/>
            </a:lnSpc>
          </a:pPr>
          <a:r>
            <a:rPr lang="en-NZ"/>
            <a:t>Direct application of more conceptual ideas</a:t>
          </a:r>
          <a:endParaRPr lang="en-US"/>
        </a:p>
      </dgm:t>
    </dgm:pt>
    <dgm:pt modelId="{E2DAFEA8-51C5-41CA-BAE9-53C5FA2DB0C4}" type="parTrans" cxnId="{8559B5A3-96AE-4052-957C-8E84AD1EEE0E}">
      <dgm:prSet/>
      <dgm:spPr/>
      <dgm:t>
        <a:bodyPr/>
        <a:lstStyle/>
        <a:p>
          <a:endParaRPr lang="en-US"/>
        </a:p>
      </dgm:t>
    </dgm:pt>
    <dgm:pt modelId="{E91F3A9F-C4B4-4CF4-9DD2-0D7D8D8C4CA2}" type="sibTrans" cxnId="{8559B5A3-96AE-4052-957C-8E84AD1EEE0E}">
      <dgm:prSet/>
      <dgm:spPr/>
      <dgm:t>
        <a:bodyPr/>
        <a:lstStyle/>
        <a:p>
          <a:endParaRPr lang="en-US"/>
        </a:p>
      </dgm:t>
    </dgm:pt>
    <dgm:pt modelId="{64E7705D-7FDF-472D-B7F7-311A9E3DC3FE}">
      <dgm:prSet/>
      <dgm:spPr/>
      <dgm:t>
        <a:bodyPr/>
        <a:lstStyle/>
        <a:p>
          <a:pPr>
            <a:lnSpc>
              <a:spcPct val="100000"/>
            </a:lnSpc>
          </a:pPr>
          <a:r>
            <a:rPr lang="en-NZ"/>
            <a:t>Critical thinking development</a:t>
          </a:r>
          <a:endParaRPr lang="en-US"/>
        </a:p>
      </dgm:t>
    </dgm:pt>
    <dgm:pt modelId="{8C39F97F-9D1F-4F00-9022-D73328474E78}" type="parTrans" cxnId="{0DE9703B-748B-473D-A9AC-951672A0238A}">
      <dgm:prSet/>
      <dgm:spPr/>
      <dgm:t>
        <a:bodyPr/>
        <a:lstStyle/>
        <a:p>
          <a:endParaRPr lang="en-US"/>
        </a:p>
      </dgm:t>
    </dgm:pt>
    <dgm:pt modelId="{029E4010-7F14-428D-A579-3AE718794E0D}" type="sibTrans" cxnId="{0DE9703B-748B-473D-A9AC-951672A0238A}">
      <dgm:prSet/>
      <dgm:spPr/>
      <dgm:t>
        <a:bodyPr/>
        <a:lstStyle/>
        <a:p>
          <a:endParaRPr lang="en-US"/>
        </a:p>
      </dgm:t>
    </dgm:pt>
    <dgm:pt modelId="{36FEE7C7-E234-4F34-927D-D219C9499DD9}" type="pres">
      <dgm:prSet presAssocID="{C104C048-74E1-44B6-A50A-0054705FB02A}" presName="root" presStyleCnt="0">
        <dgm:presLayoutVars>
          <dgm:dir/>
          <dgm:resizeHandles val="exact"/>
        </dgm:presLayoutVars>
      </dgm:prSet>
      <dgm:spPr/>
    </dgm:pt>
    <dgm:pt modelId="{4E151E85-084F-42C8-9BEF-2342BB7AFFDD}" type="pres">
      <dgm:prSet presAssocID="{6F574D9D-B46E-435B-8288-751E92FDC59C}" presName="compNode" presStyleCnt="0"/>
      <dgm:spPr/>
    </dgm:pt>
    <dgm:pt modelId="{7D983AA4-A1BD-4591-825B-1DEDC24333DE}" type="pres">
      <dgm:prSet presAssocID="{6F574D9D-B46E-435B-8288-751E92FDC59C}" presName="bgRect" presStyleLbl="bgShp" presStyleIdx="0" presStyleCnt="5"/>
      <dgm:spPr/>
    </dgm:pt>
    <dgm:pt modelId="{7F36502A-B365-4256-BE55-FDBE664810ED}" type="pres">
      <dgm:prSet presAssocID="{6F574D9D-B46E-435B-8288-751E92FDC59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027ECAE5-B37C-4DAD-894F-4AC4D2861C73}" type="pres">
      <dgm:prSet presAssocID="{6F574D9D-B46E-435B-8288-751E92FDC59C}" presName="spaceRect" presStyleCnt="0"/>
      <dgm:spPr/>
    </dgm:pt>
    <dgm:pt modelId="{05C96B38-39BA-4CBC-9102-7C16514F3BBC}" type="pres">
      <dgm:prSet presAssocID="{6F574D9D-B46E-435B-8288-751E92FDC59C}" presName="parTx" presStyleLbl="revTx" presStyleIdx="0" presStyleCnt="5">
        <dgm:presLayoutVars>
          <dgm:chMax val="0"/>
          <dgm:chPref val="0"/>
        </dgm:presLayoutVars>
      </dgm:prSet>
      <dgm:spPr/>
    </dgm:pt>
    <dgm:pt modelId="{FAE25CA8-8FA7-41BE-B821-5D85AF8DCB13}" type="pres">
      <dgm:prSet presAssocID="{98FAF61A-50AB-49D7-B83A-EE541DD89C30}" presName="sibTrans" presStyleCnt="0"/>
      <dgm:spPr/>
    </dgm:pt>
    <dgm:pt modelId="{81EA2E72-36D8-4724-9B9C-4A2647CBCFBE}" type="pres">
      <dgm:prSet presAssocID="{AB95E5E6-4130-4304-8E10-0916740C7890}" presName="compNode" presStyleCnt="0"/>
      <dgm:spPr/>
    </dgm:pt>
    <dgm:pt modelId="{7710BA93-81DB-4F8D-8B90-5EF6AA9F242B}" type="pres">
      <dgm:prSet presAssocID="{AB95E5E6-4130-4304-8E10-0916740C7890}" presName="bgRect" presStyleLbl="bgShp" presStyleIdx="1" presStyleCnt="5"/>
      <dgm:spPr/>
    </dgm:pt>
    <dgm:pt modelId="{FCFB42DB-12E0-414E-8544-16DDAC42E381}" type="pres">
      <dgm:prSet presAssocID="{AB95E5E6-4130-4304-8E10-0916740C789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FD096CD-A0BE-405D-9CED-EE0B50F0CAD3}" type="pres">
      <dgm:prSet presAssocID="{AB95E5E6-4130-4304-8E10-0916740C7890}" presName="spaceRect" presStyleCnt="0"/>
      <dgm:spPr/>
    </dgm:pt>
    <dgm:pt modelId="{6A5F57AE-2791-41C6-8F0C-23DC63ACC017}" type="pres">
      <dgm:prSet presAssocID="{AB95E5E6-4130-4304-8E10-0916740C7890}" presName="parTx" presStyleLbl="revTx" presStyleIdx="1" presStyleCnt="5">
        <dgm:presLayoutVars>
          <dgm:chMax val="0"/>
          <dgm:chPref val="0"/>
        </dgm:presLayoutVars>
      </dgm:prSet>
      <dgm:spPr/>
    </dgm:pt>
    <dgm:pt modelId="{E104243A-90FC-445A-BC16-3EB7070346F7}" type="pres">
      <dgm:prSet presAssocID="{D687F137-14E4-4FEC-A664-32990497A040}" presName="sibTrans" presStyleCnt="0"/>
      <dgm:spPr/>
    </dgm:pt>
    <dgm:pt modelId="{50B09C82-3AA5-4AF3-9F7D-2490F6B9F8A8}" type="pres">
      <dgm:prSet presAssocID="{BF71EEFE-C9A0-4F96-B756-8A0D893CA213}" presName="compNode" presStyleCnt="0"/>
      <dgm:spPr/>
    </dgm:pt>
    <dgm:pt modelId="{BA2A3C8A-C362-410C-A002-5A70D17D81D0}" type="pres">
      <dgm:prSet presAssocID="{BF71EEFE-C9A0-4F96-B756-8A0D893CA213}" presName="bgRect" presStyleLbl="bgShp" presStyleIdx="2" presStyleCnt="5"/>
      <dgm:spPr/>
    </dgm:pt>
    <dgm:pt modelId="{08E7E274-5752-4D58-B0E5-B8A2952026F7}" type="pres">
      <dgm:prSet presAssocID="{BF71EEFE-C9A0-4F96-B756-8A0D893CA21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65DD507B-89FC-4CF0-BAB6-003DD563C1A3}" type="pres">
      <dgm:prSet presAssocID="{BF71EEFE-C9A0-4F96-B756-8A0D893CA213}" presName="spaceRect" presStyleCnt="0"/>
      <dgm:spPr/>
    </dgm:pt>
    <dgm:pt modelId="{025FEA1E-BCC1-43F9-8DC1-E9CB3EC15777}" type="pres">
      <dgm:prSet presAssocID="{BF71EEFE-C9A0-4F96-B756-8A0D893CA213}" presName="parTx" presStyleLbl="revTx" presStyleIdx="2" presStyleCnt="5">
        <dgm:presLayoutVars>
          <dgm:chMax val="0"/>
          <dgm:chPref val="0"/>
        </dgm:presLayoutVars>
      </dgm:prSet>
      <dgm:spPr/>
    </dgm:pt>
    <dgm:pt modelId="{CB398950-52CD-4146-A989-7851267A4119}" type="pres">
      <dgm:prSet presAssocID="{08B2ABF0-2CCC-415F-9FE8-0675B286EF96}" presName="sibTrans" presStyleCnt="0"/>
      <dgm:spPr/>
    </dgm:pt>
    <dgm:pt modelId="{1E3170B0-A18D-4ADE-8A7A-DD293FFA8EC2}" type="pres">
      <dgm:prSet presAssocID="{FC13BF54-E0BC-4EBB-830C-39C5431F060B}" presName="compNode" presStyleCnt="0"/>
      <dgm:spPr/>
    </dgm:pt>
    <dgm:pt modelId="{965A1EC1-274C-4AFA-8198-8E5C1261B1E4}" type="pres">
      <dgm:prSet presAssocID="{FC13BF54-E0BC-4EBB-830C-39C5431F060B}" presName="bgRect" presStyleLbl="bgShp" presStyleIdx="3" presStyleCnt="5"/>
      <dgm:spPr/>
    </dgm:pt>
    <dgm:pt modelId="{BDDC9DD1-7D6F-4C60-9693-A9E5BF61BE3D}" type="pres">
      <dgm:prSet presAssocID="{FC13BF54-E0BC-4EBB-830C-39C5431F060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bulb"/>
        </a:ext>
      </dgm:extLst>
    </dgm:pt>
    <dgm:pt modelId="{422BF6C4-0F0B-45D6-B16D-8CF9F18EC950}" type="pres">
      <dgm:prSet presAssocID="{FC13BF54-E0BC-4EBB-830C-39C5431F060B}" presName="spaceRect" presStyleCnt="0"/>
      <dgm:spPr/>
    </dgm:pt>
    <dgm:pt modelId="{94E565AE-6AEB-4E83-95FF-47EF0F933F29}" type="pres">
      <dgm:prSet presAssocID="{FC13BF54-E0BC-4EBB-830C-39C5431F060B}" presName="parTx" presStyleLbl="revTx" presStyleIdx="3" presStyleCnt="5">
        <dgm:presLayoutVars>
          <dgm:chMax val="0"/>
          <dgm:chPref val="0"/>
        </dgm:presLayoutVars>
      </dgm:prSet>
      <dgm:spPr/>
    </dgm:pt>
    <dgm:pt modelId="{4CD68279-BED6-4F26-95DC-B07DC44DB5C8}" type="pres">
      <dgm:prSet presAssocID="{E91F3A9F-C4B4-4CF4-9DD2-0D7D8D8C4CA2}" presName="sibTrans" presStyleCnt="0"/>
      <dgm:spPr/>
    </dgm:pt>
    <dgm:pt modelId="{973C712E-4AE6-4298-A1BF-CF6E098225D7}" type="pres">
      <dgm:prSet presAssocID="{64E7705D-7FDF-472D-B7F7-311A9E3DC3FE}" presName="compNode" presStyleCnt="0"/>
      <dgm:spPr/>
    </dgm:pt>
    <dgm:pt modelId="{5CA76488-6463-4EC0-8176-3AEE423DBD16}" type="pres">
      <dgm:prSet presAssocID="{64E7705D-7FDF-472D-B7F7-311A9E3DC3FE}" presName="bgRect" presStyleLbl="bgShp" presStyleIdx="4" presStyleCnt="5"/>
      <dgm:spPr/>
    </dgm:pt>
    <dgm:pt modelId="{C26FC247-1045-4B2E-BBA4-63FE9BCB809D}" type="pres">
      <dgm:prSet presAssocID="{64E7705D-7FDF-472D-B7F7-311A9E3DC3F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in in head"/>
        </a:ext>
      </dgm:extLst>
    </dgm:pt>
    <dgm:pt modelId="{1390CAD9-EEEB-4697-AD18-A915B32B41D9}" type="pres">
      <dgm:prSet presAssocID="{64E7705D-7FDF-472D-B7F7-311A9E3DC3FE}" presName="spaceRect" presStyleCnt="0"/>
      <dgm:spPr/>
    </dgm:pt>
    <dgm:pt modelId="{2B27271C-B072-4C73-B89B-35CFA4AA664C}" type="pres">
      <dgm:prSet presAssocID="{64E7705D-7FDF-472D-B7F7-311A9E3DC3FE}" presName="parTx" presStyleLbl="revTx" presStyleIdx="4" presStyleCnt="5">
        <dgm:presLayoutVars>
          <dgm:chMax val="0"/>
          <dgm:chPref val="0"/>
        </dgm:presLayoutVars>
      </dgm:prSet>
      <dgm:spPr/>
    </dgm:pt>
  </dgm:ptLst>
  <dgm:cxnLst>
    <dgm:cxn modelId="{D344DF0F-886B-4AF0-8C6C-EAD51C669E64}" type="presOf" srcId="{C104C048-74E1-44B6-A50A-0054705FB02A}" destId="{36FEE7C7-E234-4F34-927D-D219C9499DD9}" srcOrd="0" destOrd="0" presId="urn:microsoft.com/office/officeart/2018/2/layout/IconVerticalSolidList"/>
    <dgm:cxn modelId="{0DE9703B-748B-473D-A9AC-951672A0238A}" srcId="{C104C048-74E1-44B6-A50A-0054705FB02A}" destId="{64E7705D-7FDF-472D-B7F7-311A9E3DC3FE}" srcOrd="4" destOrd="0" parTransId="{8C39F97F-9D1F-4F00-9022-D73328474E78}" sibTransId="{029E4010-7F14-428D-A579-3AE718794E0D}"/>
    <dgm:cxn modelId="{94AF9350-74DC-4B34-B410-3D2AB32EFD79}" type="presOf" srcId="{AB95E5E6-4130-4304-8E10-0916740C7890}" destId="{6A5F57AE-2791-41C6-8F0C-23DC63ACC017}" srcOrd="0" destOrd="0" presId="urn:microsoft.com/office/officeart/2018/2/layout/IconVerticalSolidList"/>
    <dgm:cxn modelId="{D9BEB452-A43D-4F23-8A61-94EFD3EB3266}" srcId="{C104C048-74E1-44B6-A50A-0054705FB02A}" destId="{6F574D9D-B46E-435B-8288-751E92FDC59C}" srcOrd="0" destOrd="0" parTransId="{DEEAB286-0177-4605-B9C1-9F7B7489AE77}" sibTransId="{98FAF61A-50AB-49D7-B83A-EE541DD89C30}"/>
    <dgm:cxn modelId="{C0229957-68E6-4B3F-800A-9EE9B47A4612}" srcId="{C104C048-74E1-44B6-A50A-0054705FB02A}" destId="{AB95E5E6-4130-4304-8E10-0916740C7890}" srcOrd="1" destOrd="0" parTransId="{96BA33AF-39F7-495E-AE20-E0823DFE34DD}" sibTransId="{D687F137-14E4-4FEC-A664-32990497A040}"/>
    <dgm:cxn modelId="{7672BBA0-39F7-4DFD-AE28-3DABE58770C4}" type="presOf" srcId="{64E7705D-7FDF-472D-B7F7-311A9E3DC3FE}" destId="{2B27271C-B072-4C73-B89B-35CFA4AA664C}" srcOrd="0" destOrd="0" presId="urn:microsoft.com/office/officeart/2018/2/layout/IconVerticalSolidList"/>
    <dgm:cxn modelId="{8559B5A3-96AE-4052-957C-8E84AD1EEE0E}" srcId="{C104C048-74E1-44B6-A50A-0054705FB02A}" destId="{FC13BF54-E0BC-4EBB-830C-39C5431F060B}" srcOrd="3" destOrd="0" parTransId="{E2DAFEA8-51C5-41CA-BAE9-53C5FA2DB0C4}" sibTransId="{E91F3A9F-C4B4-4CF4-9DD2-0D7D8D8C4CA2}"/>
    <dgm:cxn modelId="{4DAE46DC-B1C4-489F-974F-48252DE5DE9B}" type="presOf" srcId="{FC13BF54-E0BC-4EBB-830C-39C5431F060B}" destId="{94E565AE-6AEB-4E83-95FF-47EF0F933F29}" srcOrd="0" destOrd="0" presId="urn:microsoft.com/office/officeart/2018/2/layout/IconVerticalSolidList"/>
    <dgm:cxn modelId="{0A4B52ED-DFAB-4BCE-98F0-10B96DE24DFB}" type="presOf" srcId="{6F574D9D-B46E-435B-8288-751E92FDC59C}" destId="{05C96B38-39BA-4CBC-9102-7C16514F3BBC}" srcOrd="0" destOrd="0" presId="urn:microsoft.com/office/officeart/2018/2/layout/IconVerticalSolidList"/>
    <dgm:cxn modelId="{9D2168EF-9107-430E-AA81-3419D0685F33}" type="presOf" srcId="{BF71EEFE-C9A0-4F96-B756-8A0D893CA213}" destId="{025FEA1E-BCC1-43F9-8DC1-E9CB3EC15777}" srcOrd="0" destOrd="0" presId="urn:microsoft.com/office/officeart/2018/2/layout/IconVerticalSolidList"/>
    <dgm:cxn modelId="{13F4FCFA-F6C3-4DD9-8812-59CA56F561C1}" srcId="{C104C048-74E1-44B6-A50A-0054705FB02A}" destId="{BF71EEFE-C9A0-4F96-B756-8A0D893CA213}" srcOrd="2" destOrd="0" parTransId="{B335737E-0675-4F2F-9743-6E0492CF3894}" sibTransId="{08B2ABF0-2CCC-415F-9FE8-0675B286EF96}"/>
    <dgm:cxn modelId="{59EE037E-CFDA-47E2-921F-9FE6BE94917A}" type="presParOf" srcId="{36FEE7C7-E234-4F34-927D-D219C9499DD9}" destId="{4E151E85-084F-42C8-9BEF-2342BB7AFFDD}" srcOrd="0" destOrd="0" presId="urn:microsoft.com/office/officeart/2018/2/layout/IconVerticalSolidList"/>
    <dgm:cxn modelId="{0BF5EDF9-7F50-41E9-91DC-33B567F8835F}" type="presParOf" srcId="{4E151E85-084F-42C8-9BEF-2342BB7AFFDD}" destId="{7D983AA4-A1BD-4591-825B-1DEDC24333DE}" srcOrd="0" destOrd="0" presId="urn:microsoft.com/office/officeart/2018/2/layout/IconVerticalSolidList"/>
    <dgm:cxn modelId="{8D01A552-B74F-454F-891B-2FA0D145A916}" type="presParOf" srcId="{4E151E85-084F-42C8-9BEF-2342BB7AFFDD}" destId="{7F36502A-B365-4256-BE55-FDBE664810ED}" srcOrd="1" destOrd="0" presId="urn:microsoft.com/office/officeart/2018/2/layout/IconVerticalSolidList"/>
    <dgm:cxn modelId="{BA7ECC6B-6030-4EA4-8278-B042CC812C5F}" type="presParOf" srcId="{4E151E85-084F-42C8-9BEF-2342BB7AFFDD}" destId="{027ECAE5-B37C-4DAD-894F-4AC4D2861C73}" srcOrd="2" destOrd="0" presId="urn:microsoft.com/office/officeart/2018/2/layout/IconVerticalSolidList"/>
    <dgm:cxn modelId="{793E58FD-B9EF-4530-AA7B-FA4246B52C7D}" type="presParOf" srcId="{4E151E85-084F-42C8-9BEF-2342BB7AFFDD}" destId="{05C96B38-39BA-4CBC-9102-7C16514F3BBC}" srcOrd="3" destOrd="0" presId="urn:microsoft.com/office/officeart/2018/2/layout/IconVerticalSolidList"/>
    <dgm:cxn modelId="{AA6AE231-0029-4C41-B661-0F0CEB9566B8}" type="presParOf" srcId="{36FEE7C7-E234-4F34-927D-D219C9499DD9}" destId="{FAE25CA8-8FA7-41BE-B821-5D85AF8DCB13}" srcOrd="1" destOrd="0" presId="urn:microsoft.com/office/officeart/2018/2/layout/IconVerticalSolidList"/>
    <dgm:cxn modelId="{980088D2-8CE8-44F0-84ED-35EBA5BE47BB}" type="presParOf" srcId="{36FEE7C7-E234-4F34-927D-D219C9499DD9}" destId="{81EA2E72-36D8-4724-9B9C-4A2647CBCFBE}" srcOrd="2" destOrd="0" presId="urn:microsoft.com/office/officeart/2018/2/layout/IconVerticalSolidList"/>
    <dgm:cxn modelId="{51070172-159F-4A39-94AB-3285AE12BB54}" type="presParOf" srcId="{81EA2E72-36D8-4724-9B9C-4A2647CBCFBE}" destId="{7710BA93-81DB-4F8D-8B90-5EF6AA9F242B}" srcOrd="0" destOrd="0" presId="urn:microsoft.com/office/officeart/2018/2/layout/IconVerticalSolidList"/>
    <dgm:cxn modelId="{E8030CE7-C9D5-4A9F-862C-681B455C46EC}" type="presParOf" srcId="{81EA2E72-36D8-4724-9B9C-4A2647CBCFBE}" destId="{FCFB42DB-12E0-414E-8544-16DDAC42E381}" srcOrd="1" destOrd="0" presId="urn:microsoft.com/office/officeart/2018/2/layout/IconVerticalSolidList"/>
    <dgm:cxn modelId="{89DAEDBA-3129-4802-9CE5-8711B3266762}" type="presParOf" srcId="{81EA2E72-36D8-4724-9B9C-4A2647CBCFBE}" destId="{1FD096CD-A0BE-405D-9CED-EE0B50F0CAD3}" srcOrd="2" destOrd="0" presId="urn:microsoft.com/office/officeart/2018/2/layout/IconVerticalSolidList"/>
    <dgm:cxn modelId="{CED656E0-ABFB-4216-A4C2-C08F6DAB1331}" type="presParOf" srcId="{81EA2E72-36D8-4724-9B9C-4A2647CBCFBE}" destId="{6A5F57AE-2791-41C6-8F0C-23DC63ACC017}" srcOrd="3" destOrd="0" presId="urn:microsoft.com/office/officeart/2018/2/layout/IconVerticalSolidList"/>
    <dgm:cxn modelId="{1AB3E953-2EFB-483D-A330-44D7F123474F}" type="presParOf" srcId="{36FEE7C7-E234-4F34-927D-D219C9499DD9}" destId="{E104243A-90FC-445A-BC16-3EB7070346F7}" srcOrd="3" destOrd="0" presId="urn:microsoft.com/office/officeart/2018/2/layout/IconVerticalSolidList"/>
    <dgm:cxn modelId="{D8F979EB-7721-4A1B-8957-25442BCA58FA}" type="presParOf" srcId="{36FEE7C7-E234-4F34-927D-D219C9499DD9}" destId="{50B09C82-3AA5-4AF3-9F7D-2490F6B9F8A8}" srcOrd="4" destOrd="0" presId="urn:microsoft.com/office/officeart/2018/2/layout/IconVerticalSolidList"/>
    <dgm:cxn modelId="{1DD89601-D4B5-40A9-B27E-72594D070251}" type="presParOf" srcId="{50B09C82-3AA5-4AF3-9F7D-2490F6B9F8A8}" destId="{BA2A3C8A-C362-410C-A002-5A70D17D81D0}" srcOrd="0" destOrd="0" presId="urn:microsoft.com/office/officeart/2018/2/layout/IconVerticalSolidList"/>
    <dgm:cxn modelId="{AA5E75FB-4AB8-4D6F-8EEB-C17520E0954B}" type="presParOf" srcId="{50B09C82-3AA5-4AF3-9F7D-2490F6B9F8A8}" destId="{08E7E274-5752-4D58-B0E5-B8A2952026F7}" srcOrd="1" destOrd="0" presId="urn:microsoft.com/office/officeart/2018/2/layout/IconVerticalSolidList"/>
    <dgm:cxn modelId="{FBF44AE6-6D1A-423E-BE78-2852B1A4D5D1}" type="presParOf" srcId="{50B09C82-3AA5-4AF3-9F7D-2490F6B9F8A8}" destId="{65DD507B-89FC-4CF0-BAB6-003DD563C1A3}" srcOrd="2" destOrd="0" presId="urn:microsoft.com/office/officeart/2018/2/layout/IconVerticalSolidList"/>
    <dgm:cxn modelId="{618A8DFF-084F-458E-9CAA-4DCD03287E81}" type="presParOf" srcId="{50B09C82-3AA5-4AF3-9F7D-2490F6B9F8A8}" destId="{025FEA1E-BCC1-43F9-8DC1-E9CB3EC15777}" srcOrd="3" destOrd="0" presId="urn:microsoft.com/office/officeart/2018/2/layout/IconVerticalSolidList"/>
    <dgm:cxn modelId="{A4421932-F431-4A19-99B6-C43CE09C7D1D}" type="presParOf" srcId="{36FEE7C7-E234-4F34-927D-D219C9499DD9}" destId="{CB398950-52CD-4146-A989-7851267A4119}" srcOrd="5" destOrd="0" presId="urn:microsoft.com/office/officeart/2018/2/layout/IconVerticalSolidList"/>
    <dgm:cxn modelId="{08D6E57F-4404-411E-AB8F-C20DB364DFA4}" type="presParOf" srcId="{36FEE7C7-E234-4F34-927D-D219C9499DD9}" destId="{1E3170B0-A18D-4ADE-8A7A-DD293FFA8EC2}" srcOrd="6" destOrd="0" presId="urn:microsoft.com/office/officeart/2018/2/layout/IconVerticalSolidList"/>
    <dgm:cxn modelId="{1AB73F92-8A45-41FB-AF49-A2CB340FC7A3}" type="presParOf" srcId="{1E3170B0-A18D-4ADE-8A7A-DD293FFA8EC2}" destId="{965A1EC1-274C-4AFA-8198-8E5C1261B1E4}" srcOrd="0" destOrd="0" presId="urn:microsoft.com/office/officeart/2018/2/layout/IconVerticalSolidList"/>
    <dgm:cxn modelId="{D67F42C5-5CBA-4DE3-B976-1ECA576063AD}" type="presParOf" srcId="{1E3170B0-A18D-4ADE-8A7A-DD293FFA8EC2}" destId="{BDDC9DD1-7D6F-4C60-9693-A9E5BF61BE3D}" srcOrd="1" destOrd="0" presId="urn:microsoft.com/office/officeart/2018/2/layout/IconVerticalSolidList"/>
    <dgm:cxn modelId="{C68FA4A1-9B9A-4B24-8EA1-47C926133E9E}" type="presParOf" srcId="{1E3170B0-A18D-4ADE-8A7A-DD293FFA8EC2}" destId="{422BF6C4-0F0B-45D6-B16D-8CF9F18EC950}" srcOrd="2" destOrd="0" presId="urn:microsoft.com/office/officeart/2018/2/layout/IconVerticalSolidList"/>
    <dgm:cxn modelId="{DC2160FA-73B7-4E7C-BF0E-2F36B3D9AE28}" type="presParOf" srcId="{1E3170B0-A18D-4ADE-8A7A-DD293FFA8EC2}" destId="{94E565AE-6AEB-4E83-95FF-47EF0F933F29}" srcOrd="3" destOrd="0" presId="urn:microsoft.com/office/officeart/2018/2/layout/IconVerticalSolidList"/>
    <dgm:cxn modelId="{38FF1A2A-46D0-4604-B7A7-2E430AB956AF}" type="presParOf" srcId="{36FEE7C7-E234-4F34-927D-D219C9499DD9}" destId="{4CD68279-BED6-4F26-95DC-B07DC44DB5C8}" srcOrd="7" destOrd="0" presId="urn:microsoft.com/office/officeart/2018/2/layout/IconVerticalSolidList"/>
    <dgm:cxn modelId="{EBB3C7A9-165D-4BB4-BA50-C8CB78223853}" type="presParOf" srcId="{36FEE7C7-E234-4F34-927D-D219C9499DD9}" destId="{973C712E-4AE6-4298-A1BF-CF6E098225D7}" srcOrd="8" destOrd="0" presId="urn:microsoft.com/office/officeart/2018/2/layout/IconVerticalSolidList"/>
    <dgm:cxn modelId="{028B0FA3-9B47-43E6-8DD1-6C743DBB3064}" type="presParOf" srcId="{973C712E-4AE6-4298-A1BF-CF6E098225D7}" destId="{5CA76488-6463-4EC0-8176-3AEE423DBD16}" srcOrd="0" destOrd="0" presId="urn:microsoft.com/office/officeart/2018/2/layout/IconVerticalSolidList"/>
    <dgm:cxn modelId="{CCF8D2F8-F197-4DA9-A042-CA0CDC8F6452}" type="presParOf" srcId="{973C712E-4AE6-4298-A1BF-CF6E098225D7}" destId="{C26FC247-1045-4B2E-BBA4-63FE9BCB809D}" srcOrd="1" destOrd="0" presId="urn:microsoft.com/office/officeart/2018/2/layout/IconVerticalSolidList"/>
    <dgm:cxn modelId="{F2A40A6E-8F46-4F89-B9DB-3B861408E920}" type="presParOf" srcId="{973C712E-4AE6-4298-A1BF-CF6E098225D7}" destId="{1390CAD9-EEEB-4697-AD18-A915B32B41D9}" srcOrd="2" destOrd="0" presId="urn:microsoft.com/office/officeart/2018/2/layout/IconVerticalSolidList"/>
    <dgm:cxn modelId="{327506D4-E420-456E-A8CA-E5070CAC003E}" type="presParOf" srcId="{973C712E-4AE6-4298-A1BF-CF6E098225D7}" destId="{2B27271C-B072-4C73-B89B-35CFA4AA664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AC9603-EE06-4E4D-9058-95F5DC3990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FC2C8B6-F379-45B9-9FCB-C131A8692375}">
      <dgm:prSet/>
      <dgm:spPr>
        <a:solidFill>
          <a:schemeClr val="bg1"/>
        </a:solidFill>
      </dgm:spPr>
      <dgm:t>
        <a:bodyPr/>
        <a:lstStyle/>
        <a:p>
          <a:r>
            <a:rPr lang="en-US" dirty="0">
              <a:solidFill>
                <a:srgbClr val="002060"/>
              </a:solidFill>
            </a:rPr>
            <a:t>This morning UK</a:t>
          </a:r>
          <a:endParaRPr lang="en-US" dirty="0">
            <a:solidFill>
              <a:srgbClr val="002060"/>
            </a:solidFill>
            <a:hlinkClick xmlns:r="http://schemas.openxmlformats.org/officeDocument/2006/relationships" r:id="rId1">
              <a:extLst>
                <a:ext uri="{A12FA001-AC4F-418D-AE19-62706E023703}">
                  <ahyp:hlinkClr xmlns:ahyp="http://schemas.microsoft.com/office/drawing/2018/hyperlinkcolor" val="tx"/>
                </a:ext>
              </a:extLst>
            </a:hlinkClick>
          </a:endParaRPr>
        </a:p>
        <a:p>
          <a:endParaRPr lang="en-US" dirty="0">
            <a:hlinkClick xmlns:r="http://schemas.openxmlformats.org/officeDocument/2006/relationships" r:id="rId1"/>
          </a:endParaRPr>
        </a:p>
        <a:p>
          <a:r>
            <a:rPr lang="en-US" dirty="0">
              <a:hlinkClick xmlns:r="http://schemas.openxmlformats.org/officeDocument/2006/relationships" r:id="rId1"/>
            </a:rPr>
            <a:t>Should you Sunbathe Naked in Your Own Garden? </a:t>
          </a:r>
          <a:endParaRPr lang="en-US" dirty="0"/>
        </a:p>
      </dgm:t>
    </dgm:pt>
    <dgm:pt modelId="{2C78E579-BBDB-49BC-9789-D0E6200ABC19}" type="parTrans" cxnId="{7BFC4A7B-12B7-4DDA-B95A-65C1D4615069}">
      <dgm:prSet/>
      <dgm:spPr/>
      <dgm:t>
        <a:bodyPr/>
        <a:lstStyle/>
        <a:p>
          <a:endParaRPr lang="en-US"/>
        </a:p>
      </dgm:t>
    </dgm:pt>
    <dgm:pt modelId="{456468BB-241F-480E-9D06-109643042509}" type="sibTrans" cxnId="{7BFC4A7B-12B7-4DDA-B95A-65C1D4615069}">
      <dgm:prSet/>
      <dgm:spPr/>
      <dgm:t>
        <a:bodyPr/>
        <a:lstStyle/>
        <a:p>
          <a:endParaRPr lang="en-US"/>
        </a:p>
      </dgm:t>
    </dgm:pt>
    <dgm:pt modelId="{4F1B5D58-36F1-4AB2-B153-0A0805D4E682}">
      <dgm:prSet/>
      <dgm:spPr/>
      <dgm:t>
        <a:bodyPr/>
        <a:lstStyle/>
        <a:p>
          <a:r>
            <a:rPr lang="en-US"/>
            <a:t>Who is the most convincing? </a:t>
          </a:r>
        </a:p>
      </dgm:t>
    </dgm:pt>
    <dgm:pt modelId="{600180E1-7717-4E45-93BF-AA36B7880F44}" type="parTrans" cxnId="{0C67B9BA-B1BA-4793-B161-F7FDC2477289}">
      <dgm:prSet/>
      <dgm:spPr/>
      <dgm:t>
        <a:bodyPr/>
        <a:lstStyle/>
        <a:p>
          <a:endParaRPr lang="en-US"/>
        </a:p>
      </dgm:t>
    </dgm:pt>
    <dgm:pt modelId="{0452234E-27D5-46FB-9F3D-C82C781668B7}" type="sibTrans" cxnId="{0C67B9BA-B1BA-4793-B161-F7FDC2477289}">
      <dgm:prSet/>
      <dgm:spPr/>
      <dgm:t>
        <a:bodyPr/>
        <a:lstStyle/>
        <a:p>
          <a:endParaRPr lang="en-US"/>
        </a:p>
      </dgm:t>
    </dgm:pt>
    <dgm:pt modelId="{EE2599BB-7C1F-488A-85F8-655E0253B889}" type="pres">
      <dgm:prSet presAssocID="{F2AC9603-EE06-4E4D-9058-95F5DC399074}" presName="linear" presStyleCnt="0">
        <dgm:presLayoutVars>
          <dgm:animLvl val="lvl"/>
          <dgm:resizeHandles val="exact"/>
        </dgm:presLayoutVars>
      </dgm:prSet>
      <dgm:spPr/>
    </dgm:pt>
    <dgm:pt modelId="{CDAFAC37-B8BC-4959-9B58-7F8A3B51A323}" type="pres">
      <dgm:prSet presAssocID="{CFC2C8B6-F379-45B9-9FCB-C131A8692375}" presName="parentText" presStyleLbl="node1" presStyleIdx="0" presStyleCnt="2">
        <dgm:presLayoutVars>
          <dgm:chMax val="0"/>
          <dgm:bulletEnabled val="1"/>
        </dgm:presLayoutVars>
      </dgm:prSet>
      <dgm:spPr/>
    </dgm:pt>
    <dgm:pt modelId="{0ACD654E-89CD-495E-8A93-B2CEB4C2A893}" type="pres">
      <dgm:prSet presAssocID="{456468BB-241F-480E-9D06-109643042509}" presName="spacer" presStyleCnt="0"/>
      <dgm:spPr/>
    </dgm:pt>
    <dgm:pt modelId="{654D37A3-0D8B-431B-9D54-84EF0C22A2BC}" type="pres">
      <dgm:prSet presAssocID="{4F1B5D58-36F1-4AB2-B153-0A0805D4E682}" presName="parentText" presStyleLbl="node1" presStyleIdx="1" presStyleCnt="2">
        <dgm:presLayoutVars>
          <dgm:chMax val="0"/>
          <dgm:bulletEnabled val="1"/>
        </dgm:presLayoutVars>
      </dgm:prSet>
      <dgm:spPr/>
    </dgm:pt>
  </dgm:ptLst>
  <dgm:cxnLst>
    <dgm:cxn modelId="{7BFC4A7B-12B7-4DDA-B95A-65C1D4615069}" srcId="{F2AC9603-EE06-4E4D-9058-95F5DC399074}" destId="{CFC2C8B6-F379-45B9-9FCB-C131A8692375}" srcOrd="0" destOrd="0" parTransId="{2C78E579-BBDB-49BC-9789-D0E6200ABC19}" sibTransId="{456468BB-241F-480E-9D06-109643042509}"/>
    <dgm:cxn modelId="{0C67B9BA-B1BA-4793-B161-F7FDC2477289}" srcId="{F2AC9603-EE06-4E4D-9058-95F5DC399074}" destId="{4F1B5D58-36F1-4AB2-B153-0A0805D4E682}" srcOrd="1" destOrd="0" parTransId="{600180E1-7717-4E45-93BF-AA36B7880F44}" sibTransId="{0452234E-27D5-46FB-9F3D-C82C781668B7}"/>
    <dgm:cxn modelId="{4EDB77C3-9285-4E1B-B9AB-838A13FA9347}" type="presOf" srcId="{CFC2C8B6-F379-45B9-9FCB-C131A8692375}" destId="{CDAFAC37-B8BC-4959-9B58-7F8A3B51A323}" srcOrd="0" destOrd="0" presId="urn:microsoft.com/office/officeart/2005/8/layout/vList2"/>
    <dgm:cxn modelId="{B1F607D3-0947-4A3B-B716-F5EE89CBF1F2}" type="presOf" srcId="{4F1B5D58-36F1-4AB2-B153-0A0805D4E682}" destId="{654D37A3-0D8B-431B-9D54-84EF0C22A2BC}" srcOrd="0" destOrd="0" presId="urn:microsoft.com/office/officeart/2005/8/layout/vList2"/>
    <dgm:cxn modelId="{0F9218D9-D338-4F6A-9A52-00215B4BB113}" type="presOf" srcId="{F2AC9603-EE06-4E4D-9058-95F5DC399074}" destId="{EE2599BB-7C1F-488A-85F8-655E0253B889}" srcOrd="0" destOrd="0" presId="urn:microsoft.com/office/officeart/2005/8/layout/vList2"/>
    <dgm:cxn modelId="{04152A27-346F-452D-BC93-A1EAFBCB782E}" type="presParOf" srcId="{EE2599BB-7C1F-488A-85F8-655E0253B889}" destId="{CDAFAC37-B8BC-4959-9B58-7F8A3B51A323}" srcOrd="0" destOrd="0" presId="urn:microsoft.com/office/officeart/2005/8/layout/vList2"/>
    <dgm:cxn modelId="{799AC9D0-7348-4D0F-BA84-7307CBE29C9D}" type="presParOf" srcId="{EE2599BB-7C1F-488A-85F8-655E0253B889}" destId="{0ACD654E-89CD-495E-8A93-B2CEB4C2A893}" srcOrd="1" destOrd="0" presId="urn:microsoft.com/office/officeart/2005/8/layout/vList2"/>
    <dgm:cxn modelId="{37FA34DD-D32B-4547-BED8-BED28326B819}" type="presParOf" srcId="{EE2599BB-7C1F-488A-85F8-655E0253B889}" destId="{654D37A3-0D8B-431B-9D54-84EF0C22A2B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BB4657-8DC7-44FA-B98B-8C4E404F889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0537475-CF4D-447E-A27B-A5C40BE4C0F2}">
      <dgm:prSet/>
      <dgm:spPr/>
      <dgm:t>
        <a:bodyPr/>
        <a:lstStyle/>
        <a:p>
          <a:r>
            <a:rPr lang="en-NZ"/>
            <a:t>Design an experiment or observational study to investigate whether people like being called darling/love or not.  </a:t>
          </a:r>
          <a:endParaRPr lang="en-US"/>
        </a:p>
      </dgm:t>
    </dgm:pt>
    <dgm:pt modelId="{F0D5603F-1961-4B41-8F87-3651F7407B83}" type="parTrans" cxnId="{B90B51B2-1A9D-471F-9B04-C1053875C231}">
      <dgm:prSet/>
      <dgm:spPr/>
      <dgm:t>
        <a:bodyPr/>
        <a:lstStyle/>
        <a:p>
          <a:endParaRPr lang="en-US"/>
        </a:p>
      </dgm:t>
    </dgm:pt>
    <dgm:pt modelId="{666097D8-54CE-4537-9C6C-7FF48F0826AB}" type="sibTrans" cxnId="{B90B51B2-1A9D-471F-9B04-C1053875C231}">
      <dgm:prSet/>
      <dgm:spPr/>
      <dgm:t>
        <a:bodyPr/>
        <a:lstStyle/>
        <a:p>
          <a:endParaRPr lang="en-US"/>
        </a:p>
      </dgm:t>
    </dgm:pt>
    <dgm:pt modelId="{D258C29F-1675-4561-BDA3-5EF2E10C0CD9}">
      <dgm:prSet/>
      <dgm:spPr/>
      <dgm:t>
        <a:bodyPr/>
        <a:lstStyle/>
        <a:p>
          <a:r>
            <a:rPr lang="en-NZ" dirty="0"/>
            <a:t>Think about your own Research Questions and what you’re measuring to help answer them. </a:t>
          </a:r>
          <a:endParaRPr lang="en-US" dirty="0"/>
        </a:p>
      </dgm:t>
    </dgm:pt>
    <dgm:pt modelId="{637ACEBF-6AA8-4FFB-A861-19A5CC2B6AD6}" type="parTrans" cxnId="{20436326-4D5D-4505-903F-F96154949A27}">
      <dgm:prSet/>
      <dgm:spPr/>
      <dgm:t>
        <a:bodyPr/>
        <a:lstStyle/>
        <a:p>
          <a:endParaRPr lang="en-US"/>
        </a:p>
      </dgm:t>
    </dgm:pt>
    <dgm:pt modelId="{25F3D6A0-E2D2-4746-8731-285198F6C765}" type="sibTrans" cxnId="{20436326-4D5D-4505-903F-F96154949A27}">
      <dgm:prSet/>
      <dgm:spPr/>
      <dgm:t>
        <a:bodyPr/>
        <a:lstStyle/>
        <a:p>
          <a:endParaRPr lang="en-US"/>
        </a:p>
      </dgm:t>
    </dgm:pt>
    <dgm:pt modelId="{61FA68A2-7A97-46FC-9B12-098AC56EE632}" type="pres">
      <dgm:prSet presAssocID="{ACBB4657-8DC7-44FA-B98B-8C4E404F8895}" presName="linear" presStyleCnt="0">
        <dgm:presLayoutVars>
          <dgm:animLvl val="lvl"/>
          <dgm:resizeHandles val="exact"/>
        </dgm:presLayoutVars>
      </dgm:prSet>
      <dgm:spPr/>
    </dgm:pt>
    <dgm:pt modelId="{2EF5E7DA-1A5C-4653-85A3-867E988808D0}" type="pres">
      <dgm:prSet presAssocID="{60537475-CF4D-447E-A27B-A5C40BE4C0F2}" presName="parentText" presStyleLbl="node1" presStyleIdx="0" presStyleCnt="2">
        <dgm:presLayoutVars>
          <dgm:chMax val="0"/>
          <dgm:bulletEnabled val="1"/>
        </dgm:presLayoutVars>
      </dgm:prSet>
      <dgm:spPr/>
    </dgm:pt>
    <dgm:pt modelId="{4AAFD314-9D8F-4C22-BD9F-7C8B05DAFBAD}" type="pres">
      <dgm:prSet presAssocID="{666097D8-54CE-4537-9C6C-7FF48F0826AB}" presName="spacer" presStyleCnt="0"/>
      <dgm:spPr/>
    </dgm:pt>
    <dgm:pt modelId="{1B4DA187-FA9E-4CFD-900C-2840B063A6EE}" type="pres">
      <dgm:prSet presAssocID="{D258C29F-1675-4561-BDA3-5EF2E10C0CD9}" presName="parentText" presStyleLbl="node1" presStyleIdx="1" presStyleCnt="2">
        <dgm:presLayoutVars>
          <dgm:chMax val="0"/>
          <dgm:bulletEnabled val="1"/>
        </dgm:presLayoutVars>
      </dgm:prSet>
      <dgm:spPr/>
    </dgm:pt>
  </dgm:ptLst>
  <dgm:cxnLst>
    <dgm:cxn modelId="{20436326-4D5D-4505-903F-F96154949A27}" srcId="{ACBB4657-8DC7-44FA-B98B-8C4E404F8895}" destId="{D258C29F-1675-4561-BDA3-5EF2E10C0CD9}" srcOrd="1" destOrd="0" parTransId="{637ACEBF-6AA8-4FFB-A861-19A5CC2B6AD6}" sibTransId="{25F3D6A0-E2D2-4746-8731-285198F6C765}"/>
    <dgm:cxn modelId="{1D70CA34-C92D-4278-B935-E70E8BB90ABC}" type="presOf" srcId="{60537475-CF4D-447E-A27B-A5C40BE4C0F2}" destId="{2EF5E7DA-1A5C-4653-85A3-867E988808D0}" srcOrd="0" destOrd="0" presId="urn:microsoft.com/office/officeart/2005/8/layout/vList2"/>
    <dgm:cxn modelId="{CB49FC85-CA72-4FBA-B07D-FAFAFB75DDF3}" type="presOf" srcId="{D258C29F-1675-4561-BDA3-5EF2E10C0CD9}" destId="{1B4DA187-FA9E-4CFD-900C-2840B063A6EE}" srcOrd="0" destOrd="0" presId="urn:microsoft.com/office/officeart/2005/8/layout/vList2"/>
    <dgm:cxn modelId="{DD8B65A5-960A-46D4-900A-0939FEEBBFFA}" type="presOf" srcId="{ACBB4657-8DC7-44FA-B98B-8C4E404F8895}" destId="{61FA68A2-7A97-46FC-9B12-098AC56EE632}" srcOrd="0" destOrd="0" presId="urn:microsoft.com/office/officeart/2005/8/layout/vList2"/>
    <dgm:cxn modelId="{B90B51B2-1A9D-471F-9B04-C1053875C231}" srcId="{ACBB4657-8DC7-44FA-B98B-8C4E404F8895}" destId="{60537475-CF4D-447E-A27B-A5C40BE4C0F2}" srcOrd="0" destOrd="0" parTransId="{F0D5603F-1961-4B41-8F87-3651F7407B83}" sibTransId="{666097D8-54CE-4537-9C6C-7FF48F0826AB}"/>
    <dgm:cxn modelId="{C8C8CF2E-96C5-4C4F-A929-EA9DFEBA47F6}" type="presParOf" srcId="{61FA68A2-7A97-46FC-9B12-098AC56EE632}" destId="{2EF5E7DA-1A5C-4653-85A3-867E988808D0}" srcOrd="0" destOrd="0" presId="urn:microsoft.com/office/officeart/2005/8/layout/vList2"/>
    <dgm:cxn modelId="{E908BB93-3618-4D6B-9152-9E786E4981DF}" type="presParOf" srcId="{61FA68A2-7A97-46FC-9B12-098AC56EE632}" destId="{4AAFD314-9D8F-4C22-BD9F-7C8B05DAFBAD}" srcOrd="1" destOrd="0" presId="urn:microsoft.com/office/officeart/2005/8/layout/vList2"/>
    <dgm:cxn modelId="{7640E388-3959-4CB9-87FB-A9B6DA980081}" type="presParOf" srcId="{61FA68A2-7A97-46FC-9B12-098AC56EE632}" destId="{1B4DA187-FA9E-4CFD-900C-2840B063A6E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6767E3-A49E-404E-9522-1315458F866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B0E99F5-A94E-4584-ADD2-28D8611758FE}">
      <dgm:prSet/>
      <dgm:spPr/>
      <dgm:t>
        <a:bodyPr/>
        <a:lstStyle/>
        <a:p>
          <a:r>
            <a:rPr lang="en-GB"/>
            <a:t>Scientific research requires careful consideration of the available facts/information</a:t>
          </a:r>
          <a:endParaRPr lang="en-US"/>
        </a:p>
      </dgm:t>
    </dgm:pt>
    <dgm:pt modelId="{370D2D8F-F9F4-40A7-9834-652C27B52819}" type="parTrans" cxnId="{DA7768F8-8313-484D-914D-29BE4E8DFA3D}">
      <dgm:prSet/>
      <dgm:spPr/>
      <dgm:t>
        <a:bodyPr/>
        <a:lstStyle/>
        <a:p>
          <a:endParaRPr lang="en-US"/>
        </a:p>
      </dgm:t>
    </dgm:pt>
    <dgm:pt modelId="{6F9F37B7-47A1-4E74-9BDC-8C5A219F9104}" type="sibTrans" cxnId="{DA7768F8-8313-484D-914D-29BE4E8DFA3D}">
      <dgm:prSet/>
      <dgm:spPr/>
      <dgm:t>
        <a:bodyPr/>
        <a:lstStyle/>
        <a:p>
          <a:endParaRPr lang="en-US"/>
        </a:p>
      </dgm:t>
    </dgm:pt>
    <dgm:pt modelId="{54002A50-2F82-4B10-9DF1-1797822117A5}">
      <dgm:prSet/>
      <dgm:spPr/>
      <dgm:t>
        <a:bodyPr/>
        <a:lstStyle/>
        <a:p>
          <a:r>
            <a:rPr lang="en-GB"/>
            <a:t>Designing research questions is hard! (supervising Hons, masters and doctoral students)</a:t>
          </a:r>
          <a:endParaRPr lang="en-US"/>
        </a:p>
      </dgm:t>
    </dgm:pt>
    <dgm:pt modelId="{426D1651-6EA2-44F1-8B90-334C980FBF30}" type="parTrans" cxnId="{95BC6C25-61B9-4B9B-AF42-4F4D04DD67D7}">
      <dgm:prSet/>
      <dgm:spPr/>
      <dgm:t>
        <a:bodyPr/>
        <a:lstStyle/>
        <a:p>
          <a:endParaRPr lang="en-US"/>
        </a:p>
      </dgm:t>
    </dgm:pt>
    <dgm:pt modelId="{FA5042AA-6ED3-43B8-9AAD-B15923915C6B}" type="sibTrans" cxnId="{95BC6C25-61B9-4B9B-AF42-4F4D04DD67D7}">
      <dgm:prSet/>
      <dgm:spPr/>
      <dgm:t>
        <a:bodyPr/>
        <a:lstStyle/>
        <a:p>
          <a:endParaRPr lang="en-US"/>
        </a:p>
      </dgm:t>
    </dgm:pt>
    <dgm:pt modelId="{164909A7-14EB-42FD-8CE1-3121AA3F4040}">
      <dgm:prSet/>
      <dgm:spPr/>
      <dgm:t>
        <a:bodyPr/>
        <a:lstStyle/>
        <a:p>
          <a:r>
            <a:rPr lang="en-GB" dirty="0"/>
            <a:t>Using existing data, views, own judgement to back up claims, look for gaps, know the area well (this can take time!)</a:t>
          </a:r>
          <a:endParaRPr lang="en-US" dirty="0"/>
        </a:p>
      </dgm:t>
    </dgm:pt>
    <dgm:pt modelId="{75ADCED7-FFAB-4F43-8856-7AAA74349736}" type="parTrans" cxnId="{D41F3AA0-1793-40BE-B3DB-F33354293DE9}">
      <dgm:prSet/>
      <dgm:spPr/>
      <dgm:t>
        <a:bodyPr/>
        <a:lstStyle/>
        <a:p>
          <a:endParaRPr lang="en-US"/>
        </a:p>
      </dgm:t>
    </dgm:pt>
    <dgm:pt modelId="{32F8CABE-60B7-42A1-BC1D-17A83E714FCE}" type="sibTrans" cxnId="{D41F3AA0-1793-40BE-B3DB-F33354293DE9}">
      <dgm:prSet/>
      <dgm:spPr/>
      <dgm:t>
        <a:bodyPr/>
        <a:lstStyle/>
        <a:p>
          <a:endParaRPr lang="en-US"/>
        </a:p>
      </dgm:t>
    </dgm:pt>
    <dgm:pt modelId="{3843EA8A-89AD-42E2-8D25-A2596311613D}">
      <dgm:prSet/>
      <dgm:spPr/>
      <dgm:t>
        <a:bodyPr/>
        <a:lstStyle/>
        <a:p>
          <a:r>
            <a:rPr lang="en-GB"/>
            <a:t>Thinking critically - relational understanding (Skemp 1976)</a:t>
          </a:r>
          <a:endParaRPr lang="en-US"/>
        </a:p>
      </dgm:t>
    </dgm:pt>
    <dgm:pt modelId="{B5336D54-6F3F-4014-B3BB-02F94F33999A}" type="parTrans" cxnId="{A6CB8924-1AE7-44A1-A960-7033AF2DA66D}">
      <dgm:prSet/>
      <dgm:spPr/>
      <dgm:t>
        <a:bodyPr/>
        <a:lstStyle/>
        <a:p>
          <a:endParaRPr lang="en-US"/>
        </a:p>
      </dgm:t>
    </dgm:pt>
    <dgm:pt modelId="{FEDE8788-EBF1-422B-9BCA-0744E75C88B7}" type="sibTrans" cxnId="{A6CB8924-1AE7-44A1-A960-7033AF2DA66D}">
      <dgm:prSet/>
      <dgm:spPr/>
      <dgm:t>
        <a:bodyPr/>
        <a:lstStyle/>
        <a:p>
          <a:endParaRPr lang="en-US"/>
        </a:p>
      </dgm:t>
    </dgm:pt>
    <dgm:pt modelId="{BDB6AE8E-C6CE-40C9-BFF9-2AEF3E6D199F}" type="pres">
      <dgm:prSet presAssocID="{4D6767E3-A49E-404E-9522-1315458F8665}" presName="root" presStyleCnt="0">
        <dgm:presLayoutVars>
          <dgm:dir/>
          <dgm:resizeHandles val="exact"/>
        </dgm:presLayoutVars>
      </dgm:prSet>
      <dgm:spPr/>
    </dgm:pt>
    <dgm:pt modelId="{955E86BE-6582-409B-AB14-1F6447F4CB30}" type="pres">
      <dgm:prSet presAssocID="{BB0E99F5-A94E-4584-ADD2-28D8611758FE}" presName="compNode" presStyleCnt="0"/>
      <dgm:spPr/>
    </dgm:pt>
    <dgm:pt modelId="{1691D47B-EC0D-45F1-9E49-21AABA612E52}" type="pres">
      <dgm:prSet presAssocID="{BB0E99F5-A94E-4584-ADD2-28D8611758FE}" presName="bgRect" presStyleLbl="bgShp" presStyleIdx="0" presStyleCnt="4"/>
      <dgm:spPr/>
    </dgm:pt>
    <dgm:pt modelId="{D78FA033-535D-4E98-8FA9-8B6FF5E3C41F}" type="pres">
      <dgm:prSet presAssocID="{BB0E99F5-A94E-4584-ADD2-28D8611758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2AE199FF-5068-4149-AEE0-58E20240890F}" type="pres">
      <dgm:prSet presAssocID="{BB0E99F5-A94E-4584-ADD2-28D8611758FE}" presName="spaceRect" presStyleCnt="0"/>
      <dgm:spPr/>
    </dgm:pt>
    <dgm:pt modelId="{2E38F785-157B-4BA7-A906-F5B674804313}" type="pres">
      <dgm:prSet presAssocID="{BB0E99F5-A94E-4584-ADD2-28D8611758FE}" presName="parTx" presStyleLbl="revTx" presStyleIdx="0" presStyleCnt="4">
        <dgm:presLayoutVars>
          <dgm:chMax val="0"/>
          <dgm:chPref val="0"/>
        </dgm:presLayoutVars>
      </dgm:prSet>
      <dgm:spPr/>
    </dgm:pt>
    <dgm:pt modelId="{FAF38134-8235-4840-B9AA-30E66756CB7F}" type="pres">
      <dgm:prSet presAssocID="{6F9F37B7-47A1-4E74-9BDC-8C5A219F9104}" presName="sibTrans" presStyleCnt="0"/>
      <dgm:spPr/>
    </dgm:pt>
    <dgm:pt modelId="{F38BA2CF-2BC4-449B-B07F-9ABC8C46789E}" type="pres">
      <dgm:prSet presAssocID="{54002A50-2F82-4B10-9DF1-1797822117A5}" presName="compNode" presStyleCnt="0"/>
      <dgm:spPr/>
    </dgm:pt>
    <dgm:pt modelId="{91AB534E-0DCC-4602-A287-9CCF00ED9981}" type="pres">
      <dgm:prSet presAssocID="{54002A50-2F82-4B10-9DF1-1797822117A5}" presName="bgRect" presStyleLbl="bgShp" presStyleIdx="1" presStyleCnt="4"/>
      <dgm:spPr/>
    </dgm:pt>
    <dgm:pt modelId="{71F8B7B2-DDDA-413B-B50D-9B962CE6C945}" type="pres">
      <dgm:prSet presAssocID="{54002A50-2F82-4B10-9DF1-1797822117A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F4B3AA7F-1740-49CB-A9CB-15FDE7926691}" type="pres">
      <dgm:prSet presAssocID="{54002A50-2F82-4B10-9DF1-1797822117A5}" presName="spaceRect" presStyleCnt="0"/>
      <dgm:spPr/>
    </dgm:pt>
    <dgm:pt modelId="{8E8B6149-AAEA-46AA-8ED0-013E55A3D1E0}" type="pres">
      <dgm:prSet presAssocID="{54002A50-2F82-4B10-9DF1-1797822117A5}" presName="parTx" presStyleLbl="revTx" presStyleIdx="1" presStyleCnt="4">
        <dgm:presLayoutVars>
          <dgm:chMax val="0"/>
          <dgm:chPref val="0"/>
        </dgm:presLayoutVars>
      </dgm:prSet>
      <dgm:spPr/>
    </dgm:pt>
    <dgm:pt modelId="{2BA9310D-D1A2-4155-8515-3BEE3275EF66}" type="pres">
      <dgm:prSet presAssocID="{FA5042AA-6ED3-43B8-9AAD-B15923915C6B}" presName="sibTrans" presStyleCnt="0"/>
      <dgm:spPr/>
    </dgm:pt>
    <dgm:pt modelId="{47FCBA85-7D1C-4A53-9E27-875CF846987A}" type="pres">
      <dgm:prSet presAssocID="{164909A7-14EB-42FD-8CE1-3121AA3F4040}" presName="compNode" presStyleCnt="0"/>
      <dgm:spPr/>
    </dgm:pt>
    <dgm:pt modelId="{79D37E5F-1CEF-4A20-8D15-F0460705FF3D}" type="pres">
      <dgm:prSet presAssocID="{164909A7-14EB-42FD-8CE1-3121AA3F4040}" presName="bgRect" presStyleLbl="bgShp" presStyleIdx="2" presStyleCnt="4"/>
      <dgm:spPr/>
    </dgm:pt>
    <dgm:pt modelId="{4028ADCA-F5FF-4E1C-9136-BFCA317CA9FA}" type="pres">
      <dgm:prSet presAssocID="{164909A7-14EB-42FD-8CE1-3121AA3F404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6CDD882A-1EB4-4597-9541-1DF8A6810A53}" type="pres">
      <dgm:prSet presAssocID="{164909A7-14EB-42FD-8CE1-3121AA3F4040}" presName="spaceRect" presStyleCnt="0"/>
      <dgm:spPr/>
    </dgm:pt>
    <dgm:pt modelId="{E21176CC-A4A6-4188-91E9-41E33041402C}" type="pres">
      <dgm:prSet presAssocID="{164909A7-14EB-42FD-8CE1-3121AA3F4040}" presName="parTx" presStyleLbl="revTx" presStyleIdx="2" presStyleCnt="4">
        <dgm:presLayoutVars>
          <dgm:chMax val="0"/>
          <dgm:chPref val="0"/>
        </dgm:presLayoutVars>
      </dgm:prSet>
      <dgm:spPr/>
    </dgm:pt>
    <dgm:pt modelId="{66DDA023-AF5C-4F4B-9227-F3721BD2B74A}" type="pres">
      <dgm:prSet presAssocID="{32F8CABE-60B7-42A1-BC1D-17A83E714FCE}" presName="sibTrans" presStyleCnt="0"/>
      <dgm:spPr/>
    </dgm:pt>
    <dgm:pt modelId="{78DE5779-B038-4000-A79C-9895D662F4B3}" type="pres">
      <dgm:prSet presAssocID="{3843EA8A-89AD-42E2-8D25-A2596311613D}" presName="compNode" presStyleCnt="0"/>
      <dgm:spPr/>
    </dgm:pt>
    <dgm:pt modelId="{5E6CC017-901F-4D25-AE1E-DC423A0F9C44}" type="pres">
      <dgm:prSet presAssocID="{3843EA8A-89AD-42E2-8D25-A2596311613D}" presName="bgRect" presStyleLbl="bgShp" presStyleIdx="3" presStyleCnt="4"/>
      <dgm:spPr/>
    </dgm:pt>
    <dgm:pt modelId="{A9AB1877-C9B2-471C-AD32-E5362339CC96}" type="pres">
      <dgm:prSet presAssocID="{3843EA8A-89AD-42E2-8D25-A2596311613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B26EB0AA-DE81-4837-A862-06F43F18D6A6}" type="pres">
      <dgm:prSet presAssocID="{3843EA8A-89AD-42E2-8D25-A2596311613D}" presName="spaceRect" presStyleCnt="0"/>
      <dgm:spPr/>
    </dgm:pt>
    <dgm:pt modelId="{0986EC0C-2BC0-4952-8B8B-E93AAD858754}" type="pres">
      <dgm:prSet presAssocID="{3843EA8A-89AD-42E2-8D25-A2596311613D}" presName="parTx" presStyleLbl="revTx" presStyleIdx="3" presStyleCnt="4">
        <dgm:presLayoutVars>
          <dgm:chMax val="0"/>
          <dgm:chPref val="0"/>
        </dgm:presLayoutVars>
      </dgm:prSet>
      <dgm:spPr/>
    </dgm:pt>
  </dgm:ptLst>
  <dgm:cxnLst>
    <dgm:cxn modelId="{022E420A-D408-42D2-A5A6-342087637136}" type="presOf" srcId="{54002A50-2F82-4B10-9DF1-1797822117A5}" destId="{8E8B6149-AAEA-46AA-8ED0-013E55A3D1E0}" srcOrd="0" destOrd="0" presId="urn:microsoft.com/office/officeart/2018/2/layout/IconVerticalSolidList"/>
    <dgm:cxn modelId="{A6CB8924-1AE7-44A1-A960-7033AF2DA66D}" srcId="{4D6767E3-A49E-404E-9522-1315458F8665}" destId="{3843EA8A-89AD-42E2-8D25-A2596311613D}" srcOrd="3" destOrd="0" parTransId="{B5336D54-6F3F-4014-B3BB-02F94F33999A}" sibTransId="{FEDE8788-EBF1-422B-9BCA-0744E75C88B7}"/>
    <dgm:cxn modelId="{95BC6C25-61B9-4B9B-AF42-4F4D04DD67D7}" srcId="{4D6767E3-A49E-404E-9522-1315458F8665}" destId="{54002A50-2F82-4B10-9DF1-1797822117A5}" srcOrd="1" destOrd="0" parTransId="{426D1651-6EA2-44F1-8B90-334C980FBF30}" sibTransId="{FA5042AA-6ED3-43B8-9AAD-B15923915C6B}"/>
    <dgm:cxn modelId="{523F707B-B0A1-40A8-A2B2-94A1B9EFB601}" type="presOf" srcId="{164909A7-14EB-42FD-8CE1-3121AA3F4040}" destId="{E21176CC-A4A6-4188-91E9-41E33041402C}" srcOrd="0" destOrd="0" presId="urn:microsoft.com/office/officeart/2018/2/layout/IconVerticalSolidList"/>
    <dgm:cxn modelId="{D41F3AA0-1793-40BE-B3DB-F33354293DE9}" srcId="{4D6767E3-A49E-404E-9522-1315458F8665}" destId="{164909A7-14EB-42FD-8CE1-3121AA3F4040}" srcOrd="2" destOrd="0" parTransId="{75ADCED7-FFAB-4F43-8856-7AAA74349736}" sibTransId="{32F8CABE-60B7-42A1-BC1D-17A83E714FCE}"/>
    <dgm:cxn modelId="{5BDA9CCB-6F6E-4167-98DA-D713374349F0}" type="presOf" srcId="{4D6767E3-A49E-404E-9522-1315458F8665}" destId="{BDB6AE8E-C6CE-40C9-BFF9-2AEF3E6D199F}" srcOrd="0" destOrd="0" presId="urn:microsoft.com/office/officeart/2018/2/layout/IconVerticalSolidList"/>
    <dgm:cxn modelId="{603AF3EA-5A4B-4D7E-AD3F-E0CFB7173690}" type="presOf" srcId="{BB0E99F5-A94E-4584-ADD2-28D8611758FE}" destId="{2E38F785-157B-4BA7-A906-F5B674804313}" srcOrd="0" destOrd="0" presId="urn:microsoft.com/office/officeart/2018/2/layout/IconVerticalSolidList"/>
    <dgm:cxn modelId="{A05708F4-73C9-45E5-A7FF-FE45AF9349B8}" type="presOf" srcId="{3843EA8A-89AD-42E2-8D25-A2596311613D}" destId="{0986EC0C-2BC0-4952-8B8B-E93AAD858754}" srcOrd="0" destOrd="0" presId="urn:microsoft.com/office/officeart/2018/2/layout/IconVerticalSolidList"/>
    <dgm:cxn modelId="{DA7768F8-8313-484D-914D-29BE4E8DFA3D}" srcId="{4D6767E3-A49E-404E-9522-1315458F8665}" destId="{BB0E99F5-A94E-4584-ADD2-28D8611758FE}" srcOrd="0" destOrd="0" parTransId="{370D2D8F-F9F4-40A7-9834-652C27B52819}" sibTransId="{6F9F37B7-47A1-4E74-9BDC-8C5A219F9104}"/>
    <dgm:cxn modelId="{964DA0DF-3954-4AF9-9523-4C1615EAFCE1}" type="presParOf" srcId="{BDB6AE8E-C6CE-40C9-BFF9-2AEF3E6D199F}" destId="{955E86BE-6582-409B-AB14-1F6447F4CB30}" srcOrd="0" destOrd="0" presId="urn:microsoft.com/office/officeart/2018/2/layout/IconVerticalSolidList"/>
    <dgm:cxn modelId="{A629BE82-BEF7-409D-A119-725CA6E539E7}" type="presParOf" srcId="{955E86BE-6582-409B-AB14-1F6447F4CB30}" destId="{1691D47B-EC0D-45F1-9E49-21AABA612E52}" srcOrd="0" destOrd="0" presId="urn:microsoft.com/office/officeart/2018/2/layout/IconVerticalSolidList"/>
    <dgm:cxn modelId="{ED5AA0F7-39B4-4552-A4E9-03131957475F}" type="presParOf" srcId="{955E86BE-6582-409B-AB14-1F6447F4CB30}" destId="{D78FA033-535D-4E98-8FA9-8B6FF5E3C41F}" srcOrd="1" destOrd="0" presId="urn:microsoft.com/office/officeart/2018/2/layout/IconVerticalSolidList"/>
    <dgm:cxn modelId="{7974CF8D-9AA0-4B2A-B7A6-F3ADB7BDDABE}" type="presParOf" srcId="{955E86BE-6582-409B-AB14-1F6447F4CB30}" destId="{2AE199FF-5068-4149-AEE0-58E20240890F}" srcOrd="2" destOrd="0" presId="urn:microsoft.com/office/officeart/2018/2/layout/IconVerticalSolidList"/>
    <dgm:cxn modelId="{B285FF74-ECF4-4C27-9111-5DEFB66B20B2}" type="presParOf" srcId="{955E86BE-6582-409B-AB14-1F6447F4CB30}" destId="{2E38F785-157B-4BA7-A906-F5B674804313}" srcOrd="3" destOrd="0" presId="urn:microsoft.com/office/officeart/2018/2/layout/IconVerticalSolidList"/>
    <dgm:cxn modelId="{5DE3819D-A927-4C8B-9476-FD229069AF0C}" type="presParOf" srcId="{BDB6AE8E-C6CE-40C9-BFF9-2AEF3E6D199F}" destId="{FAF38134-8235-4840-B9AA-30E66756CB7F}" srcOrd="1" destOrd="0" presId="urn:microsoft.com/office/officeart/2018/2/layout/IconVerticalSolidList"/>
    <dgm:cxn modelId="{3F613E2A-A19E-43EE-B432-7AA63FA36F44}" type="presParOf" srcId="{BDB6AE8E-C6CE-40C9-BFF9-2AEF3E6D199F}" destId="{F38BA2CF-2BC4-449B-B07F-9ABC8C46789E}" srcOrd="2" destOrd="0" presId="urn:microsoft.com/office/officeart/2018/2/layout/IconVerticalSolidList"/>
    <dgm:cxn modelId="{D0C4A1EA-9F4A-4745-8A80-A71B559E064A}" type="presParOf" srcId="{F38BA2CF-2BC4-449B-B07F-9ABC8C46789E}" destId="{91AB534E-0DCC-4602-A287-9CCF00ED9981}" srcOrd="0" destOrd="0" presId="urn:microsoft.com/office/officeart/2018/2/layout/IconVerticalSolidList"/>
    <dgm:cxn modelId="{DB0BFF4C-D96E-4493-8188-5D48F5C71D41}" type="presParOf" srcId="{F38BA2CF-2BC4-449B-B07F-9ABC8C46789E}" destId="{71F8B7B2-DDDA-413B-B50D-9B962CE6C945}" srcOrd="1" destOrd="0" presId="urn:microsoft.com/office/officeart/2018/2/layout/IconVerticalSolidList"/>
    <dgm:cxn modelId="{7D0F241C-1D66-4508-A8C2-080F9EDF4151}" type="presParOf" srcId="{F38BA2CF-2BC4-449B-B07F-9ABC8C46789E}" destId="{F4B3AA7F-1740-49CB-A9CB-15FDE7926691}" srcOrd="2" destOrd="0" presId="urn:microsoft.com/office/officeart/2018/2/layout/IconVerticalSolidList"/>
    <dgm:cxn modelId="{F31BF844-B36F-4530-B30A-A7BABF27DEF3}" type="presParOf" srcId="{F38BA2CF-2BC4-449B-B07F-9ABC8C46789E}" destId="{8E8B6149-AAEA-46AA-8ED0-013E55A3D1E0}" srcOrd="3" destOrd="0" presId="urn:microsoft.com/office/officeart/2018/2/layout/IconVerticalSolidList"/>
    <dgm:cxn modelId="{5159179C-E71C-4FFA-B31C-D1017ED8A863}" type="presParOf" srcId="{BDB6AE8E-C6CE-40C9-BFF9-2AEF3E6D199F}" destId="{2BA9310D-D1A2-4155-8515-3BEE3275EF66}" srcOrd="3" destOrd="0" presId="urn:microsoft.com/office/officeart/2018/2/layout/IconVerticalSolidList"/>
    <dgm:cxn modelId="{65974FB5-57AD-4793-8B16-E7734863E7F7}" type="presParOf" srcId="{BDB6AE8E-C6CE-40C9-BFF9-2AEF3E6D199F}" destId="{47FCBA85-7D1C-4A53-9E27-875CF846987A}" srcOrd="4" destOrd="0" presId="urn:microsoft.com/office/officeart/2018/2/layout/IconVerticalSolidList"/>
    <dgm:cxn modelId="{6B90EDF0-D997-430E-A479-E28D54A07199}" type="presParOf" srcId="{47FCBA85-7D1C-4A53-9E27-875CF846987A}" destId="{79D37E5F-1CEF-4A20-8D15-F0460705FF3D}" srcOrd="0" destOrd="0" presId="urn:microsoft.com/office/officeart/2018/2/layout/IconVerticalSolidList"/>
    <dgm:cxn modelId="{C06C53FF-BAF0-4B0A-8B73-CE34BAD05F2F}" type="presParOf" srcId="{47FCBA85-7D1C-4A53-9E27-875CF846987A}" destId="{4028ADCA-F5FF-4E1C-9136-BFCA317CA9FA}" srcOrd="1" destOrd="0" presId="urn:microsoft.com/office/officeart/2018/2/layout/IconVerticalSolidList"/>
    <dgm:cxn modelId="{4AD21F14-9944-40B3-9AEC-0613DC5934FD}" type="presParOf" srcId="{47FCBA85-7D1C-4A53-9E27-875CF846987A}" destId="{6CDD882A-1EB4-4597-9541-1DF8A6810A53}" srcOrd="2" destOrd="0" presId="urn:microsoft.com/office/officeart/2018/2/layout/IconVerticalSolidList"/>
    <dgm:cxn modelId="{98FF6ACA-CF11-4966-BD3F-829E8035B240}" type="presParOf" srcId="{47FCBA85-7D1C-4A53-9E27-875CF846987A}" destId="{E21176CC-A4A6-4188-91E9-41E33041402C}" srcOrd="3" destOrd="0" presId="urn:microsoft.com/office/officeart/2018/2/layout/IconVerticalSolidList"/>
    <dgm:cxn modelId="{74C06E55-EC33-4C2C-865F-2EB07916383A}" type="presParOf" srcId="{BDB6AE8E-C6CE-40C9-BFF9-2AEF3E6D199F}" destId="{66DDA023-AF5C-4F4B-9227-F3721BD2B74A}" srcOrd="5" destOrd="0" presId="urn:microsoft.com/office/officeart/2018/2/layout/IconVerticalSolidList"/>
    <dgm:cxn modelId="{7AFCB115-4224-4590-B023-C38841A018EF}" type="presParOf" srcId="{BDB6AE8E-C6CE-40C9-BFF9-2AEF3E6D199F}" destId="{78DE5779-B038-4000-A79C-9895D662F4B3}" srcOrd="6" destOrd="0" presId="urn:microsoft.com/office/officeart/2018/2/layout/IconVerticalSolidList"/>
    <dgm:cxn modelId="{000CE747-1998-4D05-8254-8D62CD647849}" type="presParOf" srcId="{78DE5779-B038-4000-A79C-9895D662F4B3}" destId="{5E6CC017-901F-4D25-AE1E-DC423A0F9C44}" srcOrd="0" destOrd="0" presId="urn:microsoft.com/office/officeart/2018/2/layout/IconVerticalSolidList"/>
    <dgm:cxn modelId="{AAFC4901-9347-4DD2-9E78-D7C86BD1472D}" type="presParOf" srcId="{78DE5779-B038-4000-A79C-9895D662F4B3}" destId="{A9AB1877-C9B2-471C-AD32-E5362339CC96}" srcOrd="1" destOrd="0" presId="urn:microsoft.com/office/officeart/2018/2/layout/IconVerticalSolidList"/>
    <dgm:cxn modelId="{C0E036D6-49CB-4E02-A7AB-F74402D8F03C}" type="presParOf" srcId="{78DE5779-B038-4000-A79C-9895D662F4B3}" destId="{B26EB0AA-DE81-4837-A862-06F43F18D6A6}" srcOrd="2" destOrd="0" presId="urn:microsoft.com/office/officeart/2018/2/layout/IconVerticalSolidList"/>
    <dgm:cxn modelId="{AD7B54EA-6C10-4E8E-A7A5-C8A6FBB838FE}" type="presParOf" srcId="{78DE5779-B038-4000-A79C-9895D662F4B3}" destId="{0986EC0C-2BC0-4952-8B8B-E93AAD85875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BC93B1-5289-482E-899F-0F13BA12EFA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2E173B8-D25C-462F-B03A-0CA6B2CD967B}">
      <dgm:prSet/>
      <dgm:spPr/>
      <dgm:t>
        <a:bodyPr/>
        <a:lstStyle/>
        <a:p>
          <a:pPr>
            <a:lnSpc>
              <a:spcPct val="100000"/>
            </a:lnSpc>
          </a:pPr>
          <a:r>
            <a:rPr lang="en-NZ"/>
            <a:t>Before the clip prompt students/get them to think about specific aspects of the video which could be linked to skills you’d like them to develop</a:t>
          </a:r>
          <a:endParaRPr lang="en-US"/>
        </a:p>
      </dgm:t>
    </dgm:pt>
    <dgm:pt modelId="{D1E2E5C5-1B19-49EF-9198-65B089EC9A6E}" type="parTrans" cxnId="{357353F7-3652-4964-9B10-AF1EB6C9F996}">
      <dgm:prSet/>
      <dgm:spPr/>
      <dgm:t>
        <a:bodyPr/>
        <a:lstStyle/>
        <a:p>
          <a:endParaRPr lang="en-US"/>
        </a:p>
      </dgm:t>
    </dgm:pt>
    <dgm:pt modelId="{5B3586FF-F071-48CE-B801-DD9DDF35DB10}" type="sibTrans" cxnId="{357353F7-3652-4964-9B10-AF1EB6C9F996}">
      <dgm:prSet/>
      <dgm:spPr/>
      <dgm:t>
        <a:bodyPr/>
        <a:lstStyle/>
        <a:p>
          <a:endParaRPr lang="en-US"/>
        </a:p>
      </dgm:t>
    </dgm:pt>
    <dgm:pt modelId="{2756FF61-7138-4D34-8C55-E1819BE2EAE0}">
      <dgm:prSet/>
      <dgm:spPr/>
      <dgm:t>
        <a:bodyPr/>
        <a:lstStyle/>
        <a:p>
          <a:pPr>
            <a:lnSpc>
              <a:spcPct val="100000"/>
            </a:lnSpc>
          </a:pPr>
          <a:r>
            <a:rPr lang="en-NZ" dirty="0"/>
            <a:t>In these example – you could ask:</a:t>
          </a:r>
          <a:endParaRPr lang="en-US" dirty="0"/>
        </a:p>
      </dgm:t>
    </dgm:pt>
    <dgm:pt modelId="{9DB99196-9029-49E0-BB64-8C64F5D2BB83}" type="parTrans" cxnId="{EBAFBB16-A49D-49F0-AE2D-A40CBACD112B}">
      <dgm:prSet/>
      <dgm:spPr/>
      <dgm:t>
        <a:bodyPr/>
        <a:lstStyle/>
        <a:p>
          <a:endParaRPr lang="en-US"/>
        </a:p>
      </dgm:t>
    </dgm:pt>
    <dgm:pt modelId="{EEC3EEAA-8095-4BEB-BCD1-B2485E111EFD}" type="sibTrans" cxnId="{EBAFBB16-A49D-49F0-AE2D-A40CBACD112B}">
      <dgm:prSet/>
      <dgm:spPr/>
      <dgm:t>
        <a:bodyPr/>
        <a:lstStyle/>
        <a:p>
          <a:endParaRPr lang="en-US"/>
        </a:p>
      </dgm:t>
    </dgm:pt>
    <dgm:pt modelId="{C3C556AE-A235-4DED-B7A4-8CF1B8D15BB2}">
      <dgm:prSet/>
      <dgm:spPr/>
      <dgm:t>
        <a:bodyPr/>
        <a:lstStyle/>
        <a:p>
          <a:pPr>
            <a:lnSpc>
              <a:spcPct val="100000"/>
            </a:lnSpc>
          </a:pPr>
          <a:r>
            <a:rPr lang="en-NZ"/>
            <a:t>How would you investigate this phenomenon further? </a:t>
          </a:r>
          <a:endParaRPr lang="en-US"/>
        </a:p>
      </dgm:t>
    </dgm:pt>
    <dgm:pt modelId="{DE26B17D-1F58-485A-9047-A4355B8F3DCA}" type="parTrans" cxnId="{9DDF3F26-0CA7-437E-8F69-278E49A7854C}">
      <dgm:prSet/>
      <dgm:spPr/>
      <dgm:t>
        <a:bodyPr/>
        <a:lstStyle/>
        <a:p>
          <a:endParaRPr lang="en-US"/>
        </a:p>
      </dgm:t>
    </dgm:pt>
    <dgm:pt modelId="{ED3E6783-9645-477C-A4FF-36902DD894A3}" type="sibTrans" cxnId="{9DDF3F26-0CA7-437E-8F69-278E49A7854C}">
      <dgm:prSet/>
      <dgm:spPr/>
      <dgm:t>
        <a:bodyPr/>
        <a:lstStyle/>
        <a:p>
          <a:endParaRPr lang="en-US"/>
        </a:p>
      </dgm:t>
    </dgm:pt>
    <dgm:pt modelId="{762A9C4F-07C4-4209-ABE4-B39D8C322BBF}">
      <dgm:prSet/>
      <dgm:spPr/>
      <dgm:t>
        <a:bodyPr/>
        <a:lstStyle/>
        <a:p>
          <a:pPr>
            <a:lnSpc>
              <a:spcPct val="100000"/>
            </a:lnSpc>
          </a:pPr>
          <a:r>
            <a:rPr lang="en-NZ"/>
            <a:t>What RQ’s would you ask? </a:t>
          </a:r>
          <a:endParaRPr lang="en-US"/>
        </a:p>
      </dgm:t>
    </dgm:pt>
    <dgm:pt modelId="{2D2F004F-C55B-47D2-90C8-9AD55FEC0238}" type="parTrans" cxnId="{F34C4C07-3016-4F00-A792-0BF5F07F7EFF}">
      <dgm:prSet/>
      <dgm:spPr/>
      <dgm:t>
        <a:bodyPr/>
        <a:lstStyle/>
        <a:p>
          <a:endParaRPr lang="en-US"/>
        </a:p>
      </dgm:t>
    </dgm:pt>
    <dgm:pt modelId="{B166C844-FD58-4E86-A566-7D2452062015}" type="sibTrans" cxnId="{F34C4C07-3016-4F00-A792-0BF5F07F7EFF}">
      <dgm:prSet/>
      <dgm:spPr/>
      <dgm:t>
        <a:bodyPr/>
        <a:lstStyle/>
        <a:p>
          <a:endParaRPr lang="en-US"/>
        </a:p>
      </dgm:t>
    </dgm:pt>
    <dgm:pt modelId="{58BB9B98-0329-4223-9090-9CC6458C6C7B}">
      <dgm:prSet/>
      <dgm:spPr/>
      <dgm:t>
        <a:bodyPr/>
        <a:lstStyle/>
        <a:p>
          <a:pPr>
            <a:lnSpc>
              <a:spcPct val="100000"/>
            </a:lnSpc>
          </a:pPr>
          <a:r>
            <a:rPr lang="en-NZ" dirty="0"/>
            <a:t>What is the parameter of interest? How do we define it?  </a:t>
          </a:r>
          <a:endParaRPr lang="en-US" dirty="0"/>
        </a:p>
      </dgm:t>
    </dgm:pt>
    <dgm:pt modelId="{12EC063C-C9D5-4E1A-AD65-EA3CC952A6AC}" type="parTrans" cxnId="{E7F6DC99-C4A3-4603-91A4-7B213C388DF6}">
      <dgm:prSet/>
      <dgm:spPr/>
      <dgm:t>
        <a:bodyPr/>
        <a:lstStyle/>
        <a:p>
          <a:endParaRPr lang="en-US"/>
        </a:p>
      </dgm:t>
    </dgm:pt>
    <dgm:pt modelId="{682C274D-8223-405A-9162-E524EFED5A07}" type="sibTrans" cxnId="{E7F6DC99-C4A3-4603-91A4-7B213C388DF6}">
      <dgm:prSet/>
      <dgm:spPr/>
      <dgm:t>
        <a:bodyPr/>
        <a:lstStyle/>
        <a:p>
          <a:endParaRPr lang="en-US"/>
        </a:p>
      </dgm:t>
    </dgm:pt>
    <dgm:pt modelId="{CE1518F7-518D-4676-8138-D4C5216157B5}">
      <dgm:prSet/>
      <dgm:spPr/>
      <dgm:t>
        <a:bodyPr/>
        <a:lstStyle/>
        <a:p>
          <a:pPr>
            <a:lnSpc>
              <a:spcPct val="100000"/>
            </a:lnSpc>
          </a:pPr>
          <a:r>
            <a:rPr lang="en-NZ" dirty="0"/>
            <a:t>What methods would you use? </a:t>
          </a:r>
          <a:endParaRPr lang="en-US" dirty="0"/>
        </a:p>
      </dgm:t>
    </dgm:pt>
    <dgm:pt modelId="{54CA10EE-9822-42C8-B9E4-8CD0107AB560}" type="parTrans" cxnId="{FCF57A99-EAC6-478C-A9F9-8388BE98CCA2}">
      <dgm:prSet/>
      <dgm:spPr/>
      <dgm:t>
        <a:bodyPr/>
        <a:lstStyle/>
        <a:p>
          <a:endParaRPr lang="en-US"/>
        </a:p>
      </dgm:t>
    </dgm:pt>
    <dgm:pt modelId="{4B2A3659-020A-49E9-B662-B5329CA2A187}" type="sibTrans" cxnId="{FCF57A99-EAC6-478C-A9F9-8388BE98CCA2}">
      <dgm:prSet/>
      <dgm:spPr/>
      <dgm:t>
        <a:bodyPr/>
        <a:lstStyle/>
        <a:p>
          <a:endParaRPr lang="en-US"/>
        </a:p>
      </dgm:t>
    </dgm:pt>
    <dgm:pt modelId="{9588299C-7F60-4750-AF0E-16A6E062CD21}">
      <dgm:prSet/>
      <dgm:spPr/>
      <dgm:t>
        <a:bodyPr/>
        <a:lstStyle/>
        <a:p>
          <a:pPr>
            <a:lnSpc>
              <a:spcPct val="100000"/>
            </a:lnSpc>
          </a:pPr>
          <a:r>
            <a:rPr lang="en-NZ"/>
            <a:t>Ethical considerations? </a:t>
          </a:r>
          <a:endParaRPr lang="en-US"/>
        </a:p>
      </dgm:t>
    </dgm:pt>
    <dgm:pt modelId="{FEE3C116-F1FC-4A0F-A1D7-3D72AC2FB8B3}" type="parTrans" cxnId="{73E57268-B2EF-48D8-9D53-F871A4A42F76}">
      <dgm:prSet/>
      <dgm:spPr/>
      <dgm:t>
        <a:bodyPr/>
        <a:lstStyle/>
        <a:p>
          <a:endParaRPr lang="en-US"/>
        </a:p>
      </dgm:t>
    </dgm:pt>
    <dgm:pt modelId="{67CFA544-ED25-4FE0-A9A0-6C381B3A5148}" type="sibTrans" cxnId="{73E57268-B2EF-48D8-9D53-F871A4A42F76}">
      <dgm:prSet/>
      <dgm:spPr/>
      <dgm:t>
        <a:bodyPr/>
        <a:lstStyle/>
        <a:p>
          <a:endParaRPr lang="en-US"/>
        </a:p>
      </dgm:t>
    </dgm:pt>
    <dgm:pt modelId="{E012011A-F3B2-47FF-86BB-4EEDBDD11F91}" type="pres">
      <dgm:prSet presAssocID="{00BC93B1-5289-482E-899F-0F13BA12EFA3}" presName="root" presStyleCnt="0">
        <dgm:presLayoutVars>
          <dgm:dir/>
          <dgm:resizeHandles val="exact"/>
        </dgm:presLayoutVars>
      </dgm:prSet>
      <dgm:spPr/>
    </dgm:pt>
    <dgm:pt modelId="{A3307F82-7143-47DB-AEEB-321BDC5B6F98}" type="pres">
      <dgm:prSet presAssocID="{12E173B8-D25C-462F-B03A-0CA6B2CD967B}" presName="compNode" presStyleCnt="0"/>
      <dgm:spPr/>
    </dgm:pt>
    <dgm:pt modelId="{B319D22C-7C7E-4814-A766-08543B543942}" type="pres">
      <dgm:prSet presAssocID="{12E173B8-D25C-462F-B03A-0CA6B2CD967B}" presName="bgRect" presStyleLbl="bgShp" presStyleIdx="0" presStyleCnt="7"/>
      <dgm:spPr/>
    </dgm:pt>
    <dgm:pt modelId="{309EB5F8-8AA9-4EB7-87A1-AD1B4BA2692C}" type="pres">
      <dgm:prSet presAssocID="{12E173B8-D25C-462F-B03A-0CA6B2CD967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deo camera"/>
        </a:ext>
      </dgm:extLst>
    </dgm:pt>
    <dgm:pt modelId="{654AAE76-12B0-42AD-BB4F-4AB6B5B4364B}" type="pres">
      <dgm:prSet presAssocID="{12E173B8-D25C-462F-B03A-0CA6B2CD967B}" presName="spaceRect" presStyleCnt="0"/>
      <dgm:spPr/>
    </dgm:pt>
    <dgm:pt modelId="{449B7D8E-30B3-4CBC-A197-474D3A646C5C}" type="pres">
      <dgm:prSet presAssocID="{12E173B8-D25C-462F-B03A-0CA6B2CD967B}" presName="parTx" presStyleLbl="revTx" presStyleIdx="0" presStyleCnt="7">
        <dgm:presLayoutVars>
          <dgm:chMax val="0"/>
          <dgm:chPref val="0"/>
        </dgm:presLayoutVars>
      </dgm:prSet>
      <dgm:spPr/>
    </dgm:pt>
    <dgm:pt modelId="{6F07F9A9-97ED-4ED0-83FE-08CB1E2D5EBD}" type="pres">
      <dgm:prSet presAssocID="{5B3586FF-F071-48CE-B801-DD9DDF35DB10}" presName="sibTrans" presStyleCnt="0"/>
      <dgm:spPr/>
    </dgm:pt>
    <dgm:pt modelId="{20E22AEE-F4D7-4664-B3D6-3F6EA3735BED}" type="pres">
      <dgm:prSet presAssocID="{2756FF61-7138-4D34-8C55-E1819BE2EAE0}" presName="compNode" presStyleCnt="0"/>
      <dgm:spPr/>
    </dgm:pt>
    <dgm:pt modelId="{7E62413A-6707-4477-89C8-4FCFA8EA2E43}" type="pres">
      <dgm:prSet presAssocID="{2756FF61-7138-4D34-8C55-E1819BE2EAE0}" presName="bgRect" presStyleLbl="bgShp" presStyleIdx="1" presStyleCnt="7"/>
      <dgm:spPr/>
    </dgm:pt>
    <dgm:pt modelId="{14BB74BD-247E-4D7F-A3C7-9A14FDCB1964}" type="pres">
      <dgm:prSet presAssocID="{2756FF61-7138-4D34-8C55-E1819BE2EAE0}"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96B1D8C4-E9ED-4726-831F-655E4CB95100}" type="pres">
      <dgm:prSet presAssocID="{2756FF61-7138-4D34-8C55-E1819BE2EAE0}" presName="spaceRect" presStyleCnt="0"/>
      <dgm:spPr/>
    </dgm:pt>
    <dgm:pt modelId="{49424C2A-6BBB-4FFD-9AA5-988AF72EF3DF}" type="pres">
      <dgm:prSet presAssocID="{2756FF61-7138-4D34-8C55-E1819BE2EAE0}" presName="parTx" presStyleLbl="revTx" presStyleIdx="1" presStyleCnt="7">
        <dgm:presLayoutVars>
          <dgm:chMax val="0"/>
          <dgm:chPref val="0"/>
        </dgm:presLayoutVars>
      </dgm:prSet>
      <dgm:spPr/>
    </dgm:pt>
    <dgm:pt modelId="{C403462B-17FD-493C-B7D3-2F1A04FC633E}" type="pres">
      <dgm:prSet presAssocID="{EEC3EEAA-8095-4BEB-BCD1-B2485E111EFD}" presName="sibTrans" presStyleCnt="0"/>
      <dgm:spPr/>
    </dgm:pt>
    <dgm:pt modelId="{D273DD8A-BABA-4107-8750-61C7601DB5EF}" type="pres">
      <dgm:prSet presAssocID="{C3C556AE-A235-4DED-B7A4-8CF1B8D15BB2}" presName="compNode" presStyleCnt="0"/>
      <dgm:spPr/>
    </dgm:pt>
    <dgm:pt modelId="{52C285DE-22A2-4249-8ABE-D1F2C510F18E}" type="pres">
      <dgm:prSet presAssocID="{C3C556AE-A235-4DED-B7A4-8CF1B8D15BB2}" presName="bgRect" presStyleLbl="bgShp" presStyleIdx="2" presStyleCnt="7"/>
      <dgm:spPr/>
    </dgm:pt>
    <dgm:pt modelId="{806CD658-0C96-4365-B0C5-A173C6687836}" type="pres">
      <dgm:prSet presAssocID="{C3C556AE-A235-4DED-B7A4-8CF1B8D15B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C1E79D65-614D-49EE-9A91-18D3050D912D}" type="pres">
      <dgm:prSet presAssocID="{C3C556AE-A235-4DED-B7A4-8CF1B8D15BB2}" presName="spaceRect" presStyleCnt="0"/>
      <dgm:spPr/>
    </dgm:pt>
    <dgm:pt modelId="{3369F5D0-1484-43E5-8217-6870C4B3499D}" type="pres">
      <dgm:prSet presAssocID="{C3C556AE-A235-4DED-B7A4-8CF1B8D15BB2}" presName="parTx" presStyleLbl="revTx" presStyleIdx="2" presStyleCnt="7">
        <dgm:presLayoutVars>
          <dgm:chMax val="0"/>
          <dgm:chPref val="0"/>
        </dgm:presLayoutVars>
      </dgm:prSet>
      <dgm:spPr/>
    </dgm:pt>
    <dgm:pt modelId="{10809107-45CE-4B3A-B3CE-AB88D428B302}" type="pres">
      <dgm:prSet presAssocID="{ED3E6783-9645-477C-A4FF-36902DD894A3}" presName="sibTrans" presStyleCnt="0"/>
      <dgm:spPr/>
    </dgm:pt>
    <dgm:pt modelId="{D5326D98-AD7C-4B8B-B8F1-4BB057FD63E1}" type="pres">
      <dgm:prSet presAssocID="{762A9C4F-07C4-4209-ABE4-B39D8C322BBF}" presName="compNode" presStyleCnt="0"/>
      <dgm:spPr/>
    </dgm:pt>
    <dgm:pt modelId="{A8066ADD-816F-4C16-8414-866B062B045C}" type="pres">
      <dgm:prSet presAssocID="{762A9C4F-07C4-4209-ABE4-B39D8C322BBF}" presName="bgRect" presStyleLbl="bgShp" presStyleIdx="3" presStyleCnt="7"/>
      <dgm:spPr/>
    </dgm:pt>
    <dgm:pt modelId="{B063CCD0-E558-46FB-97AC-B711BF06F4A2}" type="pres">
      <dgm:prSet presAssocID="{762A9C4F-07C4-4209-ABE4-B39D8C322BBF}"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aco"/>
        </a:ext>
      </dgm:extLst>
    </dgm:pt>
    <dgm:pt modelId="{88A8886D-F37B-4F79-A7F6-82A44BA93DDD}" type="pres">
      <dgm:prSet presAssocID="{762A9C4F-07C4-4209-ABE4-B39D8C322BBF}" presName="spaceRect" presStyleCnt="0"/>
      <dgm:spPr/>
    </dgm:pt>
    <dgm:pt modelId="{A86D75D4-941C-4AF1-AC2A-B7AF32C47428}" type="pres">
      <dgm:prSet presAssocID="{762A9C4F-07C4-4209-ABE4-B39D8C322BBF}" presName="parTx" presStyleLbl="revTx" presStyleIdx="3" presStyleCnt="7">
        <dgm:presLayoutVars>
          <dgm:chMax val="0"/>
          <dgm:chPref val="0"/>
        </dgm:presLayoutVars>
      </dgm:prSet>
      <dgm:spPr/>
    </dgm:pt>
    <dgm:pt modelId="{4D0C3BE6-00EA-46EC-9D3A-EFB5792B7998}" type="pres">
      <dgm:prSet presAssocID="{B166C844-FD58-4E86-A566-7D2452062015}" presName="sibTrans" presStyleCnt="0"/>
      <dgm:spPr/>
    </dgm:pt>
    <dgm:pt modelId="{581CDE60-BC92-4967-B5D9-CBEDB168BC02}" type="pres">
      <dgm:prSet presAssocID="{58BB9B98-0329-4223-9090-9CC6458C6C7B}" presName="compNode" presStyleCnt="0"/>
      <dgm:spPr/>
    </dgm:pt>
    <dgm:pt modelId="{B3E8A20F-5485-48FB-8902-4D66BAF998E4}" type="pres">
      <dgm:prSet presAssocID="{58BB9B98-0329-4223-9090-9CC6458C6C7B}" presName="bgRect" presStyleLbl="bgShp" presStyleIdx="4" presStyleCnt="7"/>
      <dgm:spPr/>
    </dgm:pt>
    <dgm:pt modelId="{E3518D96-E1B6-4327-98E3-D804505216CE}" type="pres">
      <dgm:prSet presAssocID="{58BB9B98-0329-4223-9090-9CC6458C6C7B}"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use"/>
        </a:ext>
      </dgm:extLst>
    </dgm:pt>
    <dgm:pt modelId="{825738B8-E938-4B13-95E5-BF8811C31C30}" type="pres">
      <dgm:prSet presAssocID="{58BB9B98-0329-4223-9090-9CC6458C6C7B}" presName="spaceRect" presStyleCnt="0"/>
      <dgm:spPr/>
    </dgm:pt>
    <dgm:pt modelId="{F084C1C3-D5A4-43C6-85ED-AD053C457A0F}" type="pres">
      <dgm:prSet presAssocID="{58BB9B98-0329-4223-9090-9CC6458C6C7B}" presName="parTx" presStyleLbl="revTx" presStyleIdx="4" presStyleCnt="7">
        <dgm:presLayoutVars>
          <dgm:chMax val="0"/>
          <dgm:chPref val="0"/>
        </dgm:presLayoutVars>
      </dgm:prSet>
      <dgm:spPr/>
    </dgm:pt>
    <dgm:pt modelId="{85326C5D-043F-478B-B41D-9B871100EF1F}" type="pres">
      <dgm:prSet presAssocID="{682C274D-8223-405A-9162-E524EFED5A07}" presName="sibTrans" presStyleCnt="0"/>
      <dgm:spPr/>
    </dgm:pt>
    <dgm:pt modelId="{9AF2FB52-3B87-4E28-9D74-2DDA818B9471}" type="pres">
      <dgm:prSet presAssocID="{CE1518F7-518D-4676-8138-D4C5216157B5}" presName="compNode" presStyleCnt="0"/>
      <dgm:spPr/>
    </dgm:pt>
    <dgm:pt modelId="{7066BE6F-629E-49A2-A15C-FE2AB2FDDC52}" type="pres">
      <dgm:prSet presAssocID="{CE1518F7-518D-4676-8138-D4C5216157B5}" presName="bgRect" presStyleLbl="bgShp" presStyleIdx="5" presStyleCnt="7"/>
      <dgm:spPr/>
    </dgm:pt>
    <dgm:pt modelId="{E2267DB9-F2CE-40D6-8345-DE95AE8F93FE}" type="pres">
      <dgm:prSet presAssocID="{CE1518F7-518D-4676-8138-D4C5216157B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ar chart"/>
        </a:ext>
      </dgm:extLst>
    </dgm:pt>
    <dgm:pt modelId="{F1794499-FBA3-4512-A058-13A6784A4278}" type="pres">
      <dgm:prSet presAssocID="{CE1518F7-518D-4676-8138-D4C5216157B5}" presName="spaceRect" presStyleCnt="0"/>
      <dgm:spPr/>
    </dgm:pt>
    <dgm:pt modelId="{04FB6D3B-510E-4706-81DB-CD07854090B9}" type="pres">
      <dgm:prSet presAssocID="{CE1518F7-518D-4676-8138-D4C5216157B5}" presName="parTx" presStyleLbl="revTx" presStyleIdx="5" presStyleCnt="7">
        <dgm:presLayoutVars>
          <dgm:chMax val="0"/>
          <dgm:chPref val="0"/>
        </dgm:presLayoutVars>
      </dgm:prSet>
      <dgm:spPr/>
    </dgm:pt>
    <dgm:pt modelId="{6575F12B-FFE3-4208-8FEB-1F753D04AC38}" type="pres">
      <dgm:prSet presAssocID="{4B2A3659-020A-49E9-B662-B5329CA2A187}" presName="sibTrans" presStyleCnt="0"/>
      <dgm:spPr/>
    </dgm:pt>
    <dgm:pt modelId="{8EBC3858-F985-4C2F-8D7A-DB1193A8ECCE}" type="pres">
      <dgm:prSet presAssocID="{9588299C-7F60-4750-AF0E-16A6E062CD21}" presName="compNode" presStyleCnt="0"/>
      <dgm:spPr/>
    </dgm:pt>
    <dgm:pt modelId="{3C31AC9B-E82A-4BAC-83C8-ECD0552D9F26}" type="pres">
      <dgm:prSet presAssocID="{9588299C-7F60-4750-AF0E-16A6E062CD21}" presName="bgRect" presStyleLbl="bgShp" presStyleIdx="6" presStyleCnt="7"/>
      <dgm:spPr/>
    </dgm:pt>
    <dgm:pt modelId="{BA1D0896-62FB-4DAC-8308-F02B621E924D}" type="pres">
      <dgm:prSet presAssocID="{9588299C-7F60-4750-AF0E-16A6E062CD21}"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cales of Justice"/>
        </a:ext>
      </dgm:extLst>
    </dgm:pt>
    <dgm:pt modelId="{1207B288-66D1-42E5-8F4B-B7C9A1BB21A9}" type="pres">
      <dgm:prSet presAssocID="{9588299C-7F60-4750-AF0E-16A6E062CD21}" presName="spaceRect" presStyleCnt="0"/>
      <dgm:spPr/>
    </dgm:pt>
    <dgm:pt modelId="{428133AD-1902-4EDD-93B2-92A4C6E01CA2}" type="pres">
      <dgm:prSet presAssocID="{9588299C-7F60-4750-AF0E-16A6E062CD21}" presName="parTx" presStyleLbl="revTx" presStyleIdx="6" presStyleCnt="7">
        <dgm:presLayoutVars>
          <dgm:chMax val="0"/>
          <dgm:chPref val="0"/>
        </dgm:presLayoutVars>
      </dgm:prSet>
      <dgm:spPr/>
    </dgm:pt>
  </dgm:ptLst>
  <dgm:cxnLst>
    <dgm:cxn modelId="{F34C4C07-3016-4F00-A792-0BF5F07F7EFF}" srcId="{00BC93B1-5289-482E-899F-0F13BA12EFA3}" destId="{762A9C4F-07C4-4209-ABE4-B39D8C322BBF}" srcOrd="3" destOrd="0" parTransId="{2D2F004F-C55B-47D2-90C8-9AD55FEC0238}" sibTransId="{B166C844-FD58-4E86-A566-7D2452062015}"/>
    <dgm:cxn modelId="{F3B0FB07-D7F6-4B96-946D-D8CD86E78EF4}" type="presOf" srcId="{58BB9B98-0329-4223-9090-9CC6458C6C7B}" destId="{F084C1C3-D5A4-43C6-85ED-AD053C457A0F}" srcOrd="0" destOrd="0" presId="urn:microsoft.com/office/officeart/2018/2/layout/IconVerticalSolidList"/>
    <dgm:cxn modelId="{EBAFBB16-A49D-49F0-AE2D-A40CBACD112B}" srcId="{00BC93B1-5289-482E-899F-0F13BA12EFA3}" destId="{2756FF61-7138-4D34-8C55-E1819BE2EAE0}" srcOrd="1" destOrd="0" parTransId="{9DB99196-9029-49E0-BB64-8C64F5D2BB83}" sibTransId="{EEC3EEAA-8095-4BEB-BCD1-B2485E111EFD}"/>
    <dgm:cxn modelId="{9DDF3F26-0CA7-437E-8F69-278E49A7854C}" srcId="{00BC93B1-5289-482E-899F-0F13BA12EFA3}" destId="{C3C556AE-A235-4DED-B7A4-8CF1B8D15BB2}" srcOrd="2" destOrd="0" parTransId="{DE26B17D-1F58-485A-9047-A4355B8F3DCA}" sibTransId="{ED3E6783-9645-477C-A4FF-36902DD894A3}"/>
    <dgm:cxn modelId="{C0539D3A-4F26-4252-B7C4-C8F82532CF6D}" type="presOf" srcId="{00BC93B1-5289-482E-899F-0F13BA12EFA3}" destId="{E012011A-F3B2-47FF-86BB-4EEDBDD11F91}" srcOrd="0" destOrd="0" presId="urn:microsoft.com/office/officeart/2018/2/layout/IconVerticalSolidList"/>
    <dgm:cxn modelId="{73E57268-B2EF-48D8-9D53-F871A4A42F76}" srcId="{00BC93B1-5289-482E-899F-0F13BA12EFA3}" destId="{9588299C-7F60-4750-AF0E-16A6E062CD21}" srcOrd="6" destOrd="0" parTransId="{FEE3C116-F1FC-4A0F-A1D7-3D72AC2FB8B3}" sibTransId="{67CFA544-ED25-4FE0-A9A0-6C381B3A5148}"/>
    <dgm:cxn modelId="{F617707D-44A8-425D-B063-B8DB64A9D99C}" type="presOf" srcId="{CE1518F7-518D-4676-8138-D4C5216157B5}" destId="{04FB6D3B-510E-4706-81DB-CD07854090B9}" srcOrd="0" destOrd="0" presId="urn:microsoft.com/office/officeart/2018/2/layout/IconVerticalSolidList"/>
    <dgm:cxn modelId="{A4C3AB7E-5F3B-4968-ABED-68636035E056}" type="presOf" srcId="{762A9C4F-07C4-4209-ABE4-B39D8C322BBF}" destId="{A86D75D4-941C-4AF1-AC2A-B7AF32C47428}" srcOrd="0" destOrd="0" presId="urn:microsoft.com/office/officeart/2018/2/layout/IconVerticalSolidList"/>
    <dgm:cxn modelId="{BB00CA8B-6FC6-4421-BFDE-7DB8E5880C9C}" type="presOf" srcId="{9588299C-7F60-4750-AF0E-16A6E062CD21}" destId="{428133AD-1902-4EDD-93B2-92A4C6E01CA2}" srcOrd="0" destOrd="0" presId="urn:microsoft.com/office/officeart/2018/2/layout/IconVerticalSolidList"/>
    <dgm:cxn modelId="{FCF57A99-EAC6-478C-A9F9-8388BE98CCA2}" srcId="{00BC93B1-5289-482E-899F-0F13BA12EFA3}" destId="{CE1518F7-518D-4676-8138-D4C5216157B5}" srcOrd="5" destOrd="0" parTransId="{54CA10EE-9822-42C8-B9E4-8CD0107AB560}" sibTransId="{4B2A3659-020A-49E9-B662-B5329CA2A187}"/>
    <dgm:cxn modelId="{E7F6DC99-C4A3-4603-91A4-7B213C388DF6}" srcId="{00BC93B1-5289-482E-899F-0F13BA12EFA3}" destId="{58BB9B98-0329-4223-9090-9CC6458C6C7B}" srcOrd="4" destOrd="0" parTransId="{12EC063C-C9D5-4E1A-AD65-EA3CC952A6AC}" sibTransId="{682C274D-8223-405A-9162-E524EFED5A07}"/>
    <dgm:cxn modelId="{8638B7A2-23E6-4CBE-8237-D8C2200891C4}" type="presOf" srcId="{C3C556AE-A235-4DED-B7A4-8CF1B8D15BB2}" destId="{3369F5D0-1484-43E5-8217-6870C4B3499D}" srcOrd="0" destOrd="0" presId="urn:microsoft.com/office/officeart/2018/2/layout/IconVerticalSolidList"/>
    <dgm:cxn modelId="{CE558EA6-4826-4973-A5E1-3DAFC98F8DD8}" type="presOf" srcId="{2756FF61-7138-4D34-8C55-E1819BE2EAE0}" destId="{49424C2A-6BBB-4FFD-9AA5-988AF72EF3DF}" srcOrd="0" destOrd="0" presId="urn:microsoft.com/office/officeart/2018/2/layout/IconVerticalSolidList"/>
    <dgm:cxn modelId="{357353F7-3652-4964-9B10-AF1EB6C9F996}" srcId="{00BC93B1-5289-482E-899F-0F13BA12EFA3}" destId="{12E173B8-D25C-462F-B03A-0CA6B2CD967B}" srcOrd="0" destOrd="0" parTransId="{D1E2E5C5-1B19-49EF-9198-65B089EC9A6E}" sibTransId="{5B3586FF-F071-48CE-B801-DD9DDF35DB10}"/>
    <dgm:cxn modelId="{CD0DEEFA-68B4-4698-9099-1BF7C1EEE236}" type="presOf" srcId="{12E173B8-D25C-462F-B03A-0CA6B2CD967B}" destId="{449B7D8E-30B3-4CBC-A197-474D3A646C5C}" srcOrd="0" destOrd="0" presId="urn:microsoft.com/office/officeart/2018/2/layout/IconVerticalSolidList"/>
    <dgm:cxn modelId="{0A38555F-9E2C-4AC4-A12E-CFA37FA5B3C5}" type="presParOf" srcId="{E012011A-F3B2-47FF-86BB-4EEDBDD11F91}" destId="{A3307F82-7143-47DB-AEEB-321BDC5B6F98}" srcOrd="0" destOrd="0" presId="urn:microsoft.com/office/officeart/2018/2/layout/IconVerticalSolidList"/>
    <dgm:cxn modelId="{307663B5-6FDA-464D-A1C8-D357373410A6}" type="presParOf" srcId="{A3307F82-7143-47DB-AEEB-321BDC5B6F98}" destId="{B319D22C-7C7E-4814-A766-08543B543942}" srcOrd="0" destOrd="0" presId="urn:microsoft.com/office/officeart/2018/2/layout/IconVerticalSolidList"/>
    <dgm:cxn modelId="{49B3A702-676A-43D1-BFE6-492DDCFBE30F}" type="presParOf" srcId="{A3307F82-7143-47DB-AEEB-321BDC5B6F98}" destId="{309EB5F8-8AA9-4EB7-87A1-AD1B4BA2692C}" srcOrd="1" destOrd="0" presId="urn:microsoft.com/office/officeart/2018/2/layout/IconVerticalSolidList"/>
    <dgm:cxn modelId="{F18AEB6B-9AB9-4FB5-8009-F2B7A8BF54AC}" type="presParOf" srcId="{A3307F82-7143-47DB-AEEB-321BDC5B6F98}" destId="{654AAE76-12B0-42AD-BB4F-4AB6B5B4364B}" srcOrd="2" destOrd="0" presId="urn:microsoft.com/office/officeart/2018/2/layout/IconVerticalSolidList"/>
    <dgm:cxn modelId="{D9F07CC6-4624-49B7-9BE0-EFB372E88FAD}" type="presParOf" srcId="{A3307F82-7143-47DB-AEEB-321BDC5B6F98}" destId="{449B7D8E-30B3-4CBC-A197-474D3A646C5C}" srcOrd="3" destOrd="0" presId="urn:microsoft.com/office/officeart/2018/2/layout/IconVerticalSolidList"/>
    <dgm:cxn modelId="{9CB5AB19-8AFA-415B-B04B-B4D415E0E1E3}" type="presParOf" srcId="{E012011A-F3B2-47FF-86BB-4EEDBDD11F91}" destId="{6F07F9A9-97ED-4ED0-83FE-08CB1E2D5EBD}" srcOrd="1" destOrd="0" presId="urn:microsoft.com/office/officeart/2018/2/layout/IconVerticalSolidList"/>
    <dgm:cxn modelId="{CB065EF3-BA89-4AF0-A345-BC6110C95426}" type="presParOf" srcId="{E012011A-F3B2-47FF-86BB-4EEDBDD11F91}" destId="{20E22AEE-F4D7-4664-B3D6-3F6EA3735BED}" srcOrd="2" destOrd="0" presId="urn:microsoft.com/office/officeart/2018/2/layout/IconVerticalSolidList"/>
    <dgm:cxn modelId="{DEC87DC0-B97C-4D9C-AE23-DF18D69AA982}" type="presParOf" srcId="{20E22AEE-F4D7-4664-B3D6-3F6EA3735BED}" destId="{7E62413A-6707-4477-89C8-4FCFA8EA2E43}" srcOrd="0" destOrd="0" presId="urn:microsoft.com/office/officeart/2018/2/layout/IconVerticalSolidList"/>
    <dgm:cxn modelId="{90EC4C1C-FBB2-43EE-BA5F-1369701A2896}" type="presParOf" srcId="{20E22AEE-F4D7-4664-B3D6-3F6EA3735BED}" destId="{14BB74BD-247E-4D7F-A3C7-9A14FDCB1964}" srcOrd="1" destOrd="0" presId="urn:microsoft.com/office/officeart/2018/2/layout/IconVerticalSolidList"/>
    <dgm:cxn modelId="{A9A60EF5-CB53-4E03-ABD0-2694E3CC151D}" type="presParOf" srcId="{20E22AEE-F4D7-4664-B3D6-3F6EA3735BED}" destId="{96B1D8C4-E9ED-4726-831F-655E4CB95100}" srcOrd="2" destOrd="0" presId="urn:microsoft.com/office/officeart/2018/2/layout/IconVerticalSolidList"/>
    <dgm:cxn modelId="{1ED10320-29AB-4747-B4A2-460C6C399EEF}" type="presParOf" srcId="{20E22AEE-F4D7-4664-B3D6-3F6EA3735BED}" destId="{49424C2A-6BBB-4FFD-9AA5-988AF72EF3DF}" srcOrd="3" destOrd="0" presId="urn:microsoft.com/office/officeart/2018/2/layout/IconVerticalSolidList"/>
    <dgm:cxn modelId="{4767B8D5-2224-4B8B-A40A-6F704205E7F6}" type="presParOf" srcId="{E012011A-F3B2-47FF-86BB-4EEDBDD11F91}" destId="{C403462B-17FD-493C-B7D3-2F1A04FC633E}" srcOrd="3" destOrd="0" presId="urn:microsoft.com/office/officeart/2018/2/layout/IconVerticalSolidList"/>
    <dgm:cxn modelId="{CCC5DF4C-CBEB-405C-BECB-944FCC9593D6}" type="presParOf" srcId="{E012011A-F3B2-47FF-86BB-4EEDBDD11F91}" destId="{D273DD8A-BABA-4107-8750-61C7601DB5EF}" srcOrd="4" destOrd="0" presId="urn:microsoft.com/office/officeart/2018/2/layout/IconVerticalSolidList"/>
    <dgm:cxn modelId="{ACD978AA-4BAB-431F-9319-A8D2305B8DBE}" type="presParOf" srcId="{D273DD8A-BABA-4107-8750-61C7601DB5EF}" destId="{52C285DE-22A2-4249-8ABE-D1F2C510F18E}" srcOrd="0" destOrd="0" presId="urn:microsoft.com/office/officeart/2018/2/layout/IconVerticalSolidList"/>
    <dgm:cxn modelId="{CEA04068-DC1E-4B53-A60A-0B11C8FDACD4}" type="presParOf" srcId="{D273DD8A-BABA-4107-8750-61C7601DB5EF}" destId="{806CD658-0C96-4365-B0C5-A173C6687836}" srcOrd="1" destOrd="0" presId="urn:microsoft.com/office/officeart/2018/2/layout/IconVerticalSolidList"/>
    <dgm:cxn modelId="{9A74D53F-1D73-4625-8DB8-8BCCE19DBD14}" type="presParOf" srcId="{D273DD8A-BABA-4107-8750-61C7601DB5EF}" destId="{C1E79D65-614D-49EE-9A91-18D3050D912D}" srcOrd="2" destOrd="0" presId="urn:microsoft.com/office/officeart/2018/2/layout/IconVerticalSolidList"/>
    <dgm:cxn modelId="{7F1E3862-A912-49AF-97DD-BBB814E8A9DB}" type="presParOf" srcId="{D273DD8A-BABA-4107-8750-61C7601DB5EF}" destId="{3369F5D0-1484-43E5-8217-6870C4B3499D}" srcOrd="3" destOrd="0" presId="urn:microsoft.com/office/officeart/2018/2/layout/IconVerticalSolidList"/>
    <dgm:cxn modelId="{FC560920-A6C7-4659-A5CB-DF803C4079CF}" type="presParOf" srcId="{E012011A-F3B2-47FF-86BB-4EEDBDD11F91}" destId="{10809107-45CE-4B3A-B3CE-AB88D428B302}" srcOrd="5" destOrd="0" presId="urn:microsoft.com/office/officeart/2018/2/layout/IconVerticalSolidList"/>
    <dgm:cxn modelId="{076F6F46-87C6-4923-BFCB-798911E7B3C7}" type="presParOf" srcId="{E012011A-F3B2-47FF-86BB-4EEDBDD11F91}" destId="{D5326D98-AD7C-4B8B-B8F1-4BB057FD63E1}" srcOrd="6" destOrd="0" presId="urn:microsoft.com/office/officeart/2018/2/layout/IconVerticalSolidList"/>
    <dgm:cxn modelId="{C610B068-D2E6-465F-A332-FC3476360964}" type="presParOf" srcId="{D5326D98-AD7C-4B8B-B8F1-4BB057FD63E1}" destId="{A8066ADD-816F-4C16-8414-866B062B045C}" srcOrd="0" destOrd="0" presId="urn:microsoft.com/office/officeart/2018/2/layout/IconVerticalSolidList"/>
    <dgm:cxn modelId="{C16C4454-04C5-42D4-8560-3668878293CE}" type="presParOf" srcId="{D5326D98-AD7C-4B8B-B8F1-4BB057FD63E1}" destId="{B063CCD0-E558-46FB-97AC-B711BF06F4A2}" srcOrd="1" destOrd="0" presId="urn:microsoft.com/office/officeart/2018/2/layout/IconVerticalSolidList"/>
    <dgm:cxn modelId="{C3D75D5A-AAA4-4B4B-9DDB-5EFF345CBCE5}" type="presParOf" srcId="{D5326D98-AD7C-4B8B-B8F1-4BB057FD63E1}" destId="{88A8886D-F37B-4F79-A7F6-82A44BA93DDD}" srcOrd="2" destOrd="0" presId="urn:microsoft.com/office/officeart/2018/2/layout/IconVerticalSolidList"/>
    <dgm:cxn modelId="{4FB214F2-60FE-4CDA-A98C-D6D3BB600A17}" type="presParOf" srcId="{D5326D98-AD7C-4B8B-B8F1-4BB057FD63E1}" destId="{A86D75D4-941C-4AF1-AC2A-B7AF32C47428}" srcOrd="3" destOrd="0" presId="urn:microsoft.com/office/officeart/2018/2/layout/IconVerticalSolidList"/>
    <dgm:cxn modelId="{CD8C505A-5C77-42B3-B880-80BECC89289B}" type="presParOf" srcId="{E012011A-F3B2-47FF-86BB-4EEDBDD11F91}" destId="{4D0C3BE6-00EA-46EC-9D3A-EFB5792B7998}" srcOrd="7" destOrd="0" presId="urn:microsoft.com/office/officeart/2018/2/layout/IconVerticalSolidList"/>
    <dgm:cxn modelId="{75785690-5B69-4E46-B27B-1FB5E5682284}" type="presParOf" srcId="{E012011A-F3B2-47FF-86BB-4EEDBDD11F91}" destId="{581CDE60-BC92-4967-B5D9-CBEDB168BC02}" srcOrd="8" destOrd="0" presId="urn:microsoft.com/office/officeart/2018/2/layout/IconVerticalSolidList"/>
    <dgm:cxn modelId="{1CFF7B7C-816C-4C32-B555-344740037D42}" type="presParOf" srcId="{581CDE60-BC92-4967-B5D9-CBEDB168BC02}" destId="{B3E8A20F-5485-48FB-8902-4D66BAF998E4}" srcOrd="0" destOrd="0" presId="urn:microsoft.com/office/officeart/2018/2/layout/IconVerticalSolidList"/>
    <dgm:cxn modelId="{7677E90F-9DDA-416C-8B95-C3DD6B498AC4}" type="presParOf" srcId="{581CDE60-BC92-4967-B5D9-CBEDB168BC02}" destId="{E3518D96-E1B6-4327-98E3-D804505216CE}" srcOrd="1" destOrd="0" presId="urn:microsoft.com/office/officeart/2018/2/layout/IconVerticalSolidList"/>
    <dgm:cxn modelId="{D3D5CE51-F688-4B8E-86D0-A9E16543FE54}" type="presParOf" srcId="{581CDE60-BC92-4967-B5D9-CBEDB168BC02}" destId="{825738B8-E938-4B13-95E5-BF8811C31C30}" srcOrd="2" destOrd="0" presId="urn:microsoft.com/office/officeart/2018/2/layout/IconVerticalSolidList"/>
    <dgm:cxn modelId="{FA3F8CD2-2DF6-4B56-BE20-D344B85C1B1B}" type="presParOf" srcId="{581CDE60-BC92-4967-B5D9-CBEDB168BC02}" destId="{F084C1C3-D5A4-43C6-85ED-AD053C457A0F}" srcOrd="3" destOrd="0" presId="urn:microsoft.com/office/officeart/2018/2/layout/IconVerticalSolidList"/>
    <dgm:cxn modelId="{AEBE0D1E-997E-43D0-A3A3-77BAEA985E67}" type="presParOf" srcId="{E012011A-F3B2-47FF-86BB-4EEDBDD11F91}" destId="{85326C5D-043F-478B-B41D-9B871100EF1F}" srcOrd="9" destOrd="0" presId="urn:microsoft.com/office/officeart/2018/2/layout/IconVerticalSolidList"/>
    <dgm:cxn modelId="{BC97F44F-C3D7-4BD3-AF29-FDDA669F4182}" type="presParOf" srcId="{E012011A-F3B2-47FF-86BB-4EEDBDD11F91}" destId="{9AF2FB52-3B87-4E28-9D74-2DDA818B9471}" srcOrd="10" destOrd="0" presId="urn:microsoft.com/office/officeart/2018/2/layout/IconVerticalSolidList"/>
    <dgm:cxn modelId="{9F88AE02-FD13-40D4-AB55-37B1BC16ED37}" type="presParOf" srcId="{9AF2FB52-3B87-4E28-9D74-2DDA818B9471}" destId="{7066BE6F-629E-49A2-A15C-FE2AB2FDDC52}" srcOrd="0" destOrd="0" presId="urn:microsoft.com/office/officeart/2018/2/layout/IconVerticalSolidList"/>
    <dgm:cxn modelId="{7029E602-4AF1-456F-A49E-465D1DB3422A}" type="presParOf" srcId="{9AF2FB52-3B87-4E28-9D74-2DDA818B9471}" destId="{E2267DB9-F2CE-40D6-8345-DE95AE8F93FE}" srcOrd="1" destOrd="0" presId="urn:microsoft.com/office/officeart/2018/2/layout/IconVerticalSolidList"/>
    <dgm:cxn modelId="{BFCBD7EA-A46C-4482-A12B-4C700B5CF359}" type="presParOf" srcId="{9AF2FB52-3B87-4E28-9D74-2DDA818B9471}" destId="{F1794499-FBA3-4512-A058-13A6784A4278}" srcOrd="2" destOrd="0" presId="urn:microsoft.com/office/officeart/2018/2/layout/IconVerticalSolidList"/>
    <dgm:cxn modelId="{8BCF14C7-E679-466E-9568-9B87A200D94B}" type="presParOf" srcId="{9AF2FB52-3B87-4E28-9D74-2DDA818B9471}" destId="{04FB6D3B-510E-4706-81DB-CD07854090B9}" srcOrd="3" destOrd="0" presId="urn:microsoft.com/office/officeart/2018/2/layout/IconVerticalSolidList"/>
    <dgm:cxn modelId="{29B4CE86-031C-44AE-B2C0-780AEEFE2798}" type="presParOf" srcId="{E012011A-F3B2-47FF-86BB-4EEDBDD11F91}" destId="{6575F12B-FFE3-4208-8FEB-1F753D04AC38}" srcOrd="11" destOrd="0" presId="urn:microsoft.com/office/officeart/2018/2/layout/IconVerticalSolidList"/>
    <dgm:cxn modelId="{0A075544-CAEE-4E4C-96F9-D10E614DF920}" type="presParOf" srcId="{E012011A-F3B2-47FF-86BB-4EEDBDD11F91}" destId="{8EBC3858-F985-4C2F-8D7A-DB1193A8ECCE}" srcOrd="12" destOrd="0" presId="urn:microsoft.com/office/officeart/2018/2/layout/IconVerticalSolidList"/>
    <dgm:cxn modelId="{1CD4D5CD-1DBF-40EF-ACE2-E5598B4322D5}" type="presParOf" srcId="{8EBC3858-F985-4C2F-8D7A-DB1193A8ECCE}" destId="{3C31AC9B-E82A-4BAC-83C8-ECD0552D9F26}" srcOrd="0" destOrd="0" presId="urn:microsoft.com/office/officeart/2018/2/layout/IconVerticalSolidList"/>
    <dgm:cxn modelId="{7E870551-CD53-4774-8A3D-357B68EAB50F}" type="presParOf" srcId="{8EBC3858-F985-4C2F-8D7A-DB1193A8ECCE}" destId="{BA1D0896-62FB-4DAC-8308-F02B621E924D}" srcOrd="1" destOrd="0" presId="urn:microsoft.com/office/officeart/2018/2/layout/IconVerticalSolidList"/>
    <dgm:cxn modelId="{9D6B552D-CDE7-4703-8062-64FF291022E0}" type="presParOf" srcId="{8EBC3858-F985-4C2F-8D7A-DB1193A8ECCE}" destId="{1207B288-66D1-42E5-8F4B-B7C9A1BB21A9}" srcOrd="2" destOrd="0" presId="urn:microsoft.com/office/officeart/2018/2/layout/IconVerticalSolidList"/>
    <dgm:cxn modelId="{D5F22478-7634-4A52-9176-55DA64AB339E}" type="presParOf" srcId="{8EBC3858-F985-4C2F-8D7A-DB1193A8ECCE}" destId="{428133AD-1902-4EDD-93B2-92A4C6E01CA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07E97-4600-4D03-B9BD-8CBB1429A8A4}">
      <dsp:nvSpPr>
        <dsp:cNvPr id="0" name=""/>
        <dsp:cNvSpPr/>
      </dsp:nvSpPr>
      <dsp:spPr>
        <a:xfrm rot="16200000">
          <a:off x="727287" y="2376251"/>
          <a:ext cx="598170" cy="1229196"/>
        </a:xfrm>
        <a:prstGeom prst="round2Same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t>1</a:t>
          </a:r>
        </a:p>
      </dsp:txBody>
      <dsp:txXfrm rot="5400000">
        <a:off x="440974" y="2720964"/>
        <a:ext cx="1199996" cy="539770"/>
      </dsp:txXfrm>
    </dsp:sp>
    <dsp:sp modelId="{C92A5158-5CA8-48E7-AE89-D724D927F280}">
      <dsp:nvSpPr>
        <dsp:cNvPr id="0" name=""/>
        <dsp:cNvSpPr/>
      </dsp:nvSpPr>
      <dsp:spPr>
        <a:xfrm>
          <a:off x="2041" y="0"/>
          <a:ext cx="2048661" cy="209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en-US" sz="1800" kern="1200" dirty="0"/>
            <a:t>Me!</a:t>
          </a:r>
        </a:p>
      </dsp:txBody>
      <dsp:txXfrm>
        <a:off x="2041" y="0"/>
        <a:ext cx="2048661" cy="2093595"/>
      </dsp:txXfrm>
    </dsp:sp>
    <dsp:sp modelId="{B394A009-EA88-4A3D-AB16-8FED72B9C989}">
      <dsp:nvSpPr>
        <dsp:cNvPr id="0" name=""/>
        <dsp:cNvSpPr/>
      </dsp:nvSpPr>
      <dsp:spPr>
        <a:xfrm>
          <a:off x="1026372" y="2213229"/>
          <a:ext cx="0" cy="478536"/>
        </a:xfrm>
        <a:prstGeom prst="line">
          <a:avLst/>
        </a:prstGeom>
        <a:noFill/>
        <a:ln w="635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252AFBA-CFBC-4AA6-82C7-C7221C29AAFE}">
      <dsp:nvSpPr>
        <dsp:cNvPr id="0" name=""/>
        <dsp:cNvSpPr/>
      </dsp:nvSpPr>
      <dsp:spPr>
        <a:xfrm>
          <a:off x="966555" y="2093595"/>
          <a:ext cx="119634" cy="119634"/>
        </a:xfrm>
        <a:prstGeom prst="ellips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5DF0148-0982-4E09-BE31-85605EC65C16}">
      <dsp:nvSpPr>
        <dsp:cNvPr id="0" name=""/>
        <dsp:cNvSpPr/>
      </dsp:nvSpPr>
      <dsp:spPr>
        <a:xfrm>
          <a:off x="1640970" y="2691765"/>
          <a:ext cx="1229196" cy="598170"/>
        </a:xfrm>
        <a:prstGeom prst="rect">
          <a:avLst/>
        </a:prstGeom>
        <a:gradFill rotWithShape="0">
          <a:gsLst>
            <a:gs pos="0">
              <a:schemeClr val="accent3">
                <a:hueOff val="777139"/>
                <a:satOff val="-11497"/>
                <a:lumOff val="2157"/>
                <a:alphaOff val="0"/>
                <a:tint val="97000"/>
                <a:satMod val="100000"/>
                <a:lumMod val="102000"/>
              </a:schemeClr>
            </a:gs>
            <a:gs pos="50000">
              <a:schemeClr val="accent3">
                <a:hueOff val="777139"/>
                <a:satOff val="-11497"/>
                <a:lumOff val="2157"/>
                <a:alphaOff val="0"/>
                <a:shade val="100000"/>
                <a:satMod val="103000"/>
                <a:lumMod val="100000"/>
              </a:schemeClr>
            </a:gs>
            <a:gs pos="100000">
              <a:schemeClr val="accent3">
                <a:hueOff val="777139"/>
                <a:satOff val="-11497"/>
                <a:lumOff val="2157"/>
                <a:alphaOff val="0"/>
                <a:shade val="93000"/>
                <a:satMod val="110000"/>
                <a:lumMod val="99000"/>
              </a:schemeClr>
            </a:gs>
          </a:gsLst>
          <a:lin ang="5400000" scaled="0"/>
        </a:gradFill>
        <a:ln w="6350" cap="flat" cmpd="sng" algn="ctr">
          <a:solidFill>
            <a:schemeClr val="accent3">
              <a:hueOff val="777139"/>
              <a:satOff val="-11497"/>
              <a:lumOff val="2157"/>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t>2</a:t>
          </a:r>
        </a:p>
      </dsp:txBody>
      <dsp:txXfrm>
        <a:off x="1640970" y="2691765"/>
        <a:ext cx="1229196" cy="598170"/>
      </dsp:txXfrm>
    </dsp:sp>
    <dsp:sp modelId="{E7BADB6E-6D9E-467A-9675-783204473889}">
      <dsp:nvSpPr>
        <dsp:cNvPr id="0" name=""/>
        <dsp:cNvSpPr/>
      </dsp:nvSpPr>
      <dsp:spPr>
        <a:xfrm>
          <a:off x="1231238" y="3888105"/>
          <a:ext cx="2048661" cy="209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None/>
          </a:pPr>
          <a:r>
            <a:rPr lang="en-US" sz="1800" kern="1200" dirty="0"/>
            <a:t>My teaching philosophy</a:t>
          </a:r>
        </a:p>
      </dsp:txBody>
      <dsp:txXfrm>
        <a:off x="1231238" y="3888105"/>
        <a:ext cx="2048661" cy="2093595"/>
      </dsp:txXfrm>
    </dsp:sp>
    <dsp:sp modelId="{CB39EC28-6B8E-43F8-B67A-F3A74EC6EB56}">
      <dsp:nvSpPr>
        <dsp:cNvPr id="0" name=""/>
        <dsp:cNvSpPr/>
      </dsp:nvSpPr>
      <dsp:spPr>
        <a:xfrm>
          <a:off x="2255569" y="3289935"/>
          <a:ext cx="0" cy="478536"/>
        </a:xfrm>
        <a:prstGeom prst="line">
          <a:avLst/>
        </a:prstGeom>
        <a:noFill/>
        <a:ln w="6350" cap="flat" cmpd="sng" algn="ctr">
          <a:solidFill>
            <a:schemeClr val="accent3">
              <a:hueOff val="777139"/>
              <a:satOff val="-11497"/>
              <a:lumOff val="2157"/>
              <a:alphaOff val="0"/>
            </a:schemeClr>
          </a:solidFill>
          <a:prstDash val="dash"/>
        </a:ln>
        <a:effectLst/>
      </dsp:spPr>
      <dsp:style>
        <a:lnRef idx="1">
          <a:scrgbClr r="0" g="0" b="0"/>
        </a:lnRef>
        <a:fillRef idx="0">
          <a:scrgbClr r="0" g="0" b="0"/>
        </a:fillRef>
        <a:effectRef idx="0">
          <a:scrgbClr r="0" g="0" b="0"/>
        </a:effectRef>
        <a:fontRef idx="minor"/>
      </dsp:style>
    </dsp:sp>
    <dsp:sp modelId="{405743C9-CB32-44B7-919A-B4E96DC49C64}">
      <dsp:nvSpPr>
        <dsp:cNvPr id="0" name=""/>
        <dsp:cNvSpPr/>
      </dsp:nvSpPr>
      <dsp:spPr>
        <a:xfrm>
          <a:off x="2195752" y="3768471"/>
          <a:ext cx="119634" cy="119634"/>
        </a:xfrm>
        <a:prstGeom prst="ellipse">
          <a:avLst/>
        </a:prstGeom>
        <a:gradFill rotWithShape="0">
          <a:gsLst>
            <a:gs pos="0">
              <a:schemeClr val="accent3">
                <a:hueOff val="777139"/>
                <a:satOff val="-11497"/>
                <a:lumOff val="2157"/>
                <a:alphaOff val="0"/>
                <a:tint val="97000"/>
                <a:satMod val="100000"/>
                <a:lumMod val="102000"/>
              </a:schemeClr>
            </a:gs>
            <a:gs pos="50000">
              <a:schemeClr val="accent3">
                <a:hueOff val="777139"/>
                <a:satOff val="-11497"/>
                <a:lumOff val="2157"/>
                <a:alphaOff val="0"/>
                <a:shade val="100000"/>
                <a:satMod val="103000"/>
                <a:lumMod val="100000"/>
              </a:schemeClr>
            </a:gs>
            <a:gs pos="100000">
              <a:schemeClr val="accent3">
                <a:hueOff val="777139"/>
                <a:satOff val="-11497"/>
                <a:lumOff val="2157"/>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D773160-09FB-488F-9480-F5B6D12C9C76}">
      <dsp:nvSpPr>
        <dsp:cNvPr id="0" name=""/>
        <dsp:cNvSpPr/>
      </dsp:nvSpPr>
      <dsp:spPr>
        <a:xfrm>
          <a:off x="2870167" y="2691765"/>
          <a:ext cx="1229196" cy="598170"/>
        </a:xfrm>
        <a:prstGeom prst="rect">
          <a:avLst/>
        </a:prstGeom>
        <a:gradFill rotWithShape="0">
          <a:gsLst>
            <a:gs pos="0">
              <a:schemeClr val="accent3">
                <a:hueOff val="1554279"/>
                <a:satOff val="-22994"/>
                <a:lumOff val="4314"/>
                <a:alphaOff val="0"/>
                <a:tint val="97000"/>
                <a:satMod val="100000"/>
                <a:lumMod val="102000"/>
              </a:schemeClr>
            </a:gs>
            <a:gs pos="50000">
              <a:schemeClr val="accent3">
                <a:hueOff val="1554279"/>
                <a:satOff val="-22994"/>
                <a:lumOff val="4314"/>
                <a:alphaOff val="0"/>
                <a:shade val="100000"/>
                <a:satMod val="103000"/>
                <a:lumMod val="100000"/>
              </a:schemeClr>
            </a:gs>
            <a:gs pos="100000">
              <a:schemeClr val="accent3">
                <a:hueOff val="1554279"/>
                <a:satOff val="-22994"/>
                <a:lumOff val="4314"/>
                <a:alphaOff val="0"/>
                <a:shade val="93000"/>
                <a:satMod val="110000"/>
                <a:lumMod val="99000"/>
              </a:schemeClr>
            </a:gs>
          </a:gsLst>
          <a:lin ang="5400000" scaled="0"/>
        </a:gradFill>
        <a:ln w="6350" cap="flat" cmpd="sng" algn="ctr">
          <a:solidFill>
            <a:schemeClr val="accent3">
              <a:hueOff val="1554279"/>
              <a:satOff val="-22994"/>
              <a:lumOff val="4314"/>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t>3</a:t>
          </a:r>
        </a:p>
      </dsp:txBody>
      <dsp:txXfrm>
        <a:off x="2870167" y="2691765"/>
        <a:ext cx="1229196" cy="598170"/>
      </dsp:txXfrm>
    </dsp:sp>
    <dsp:sp modelId="{EA67225F-A8F7-42F2-A419-E7E0ABD1D482}">
      <dsp:nvSpPr>
        <dsp:cNvPr id="0" name=""/>
        <dsp:cNvSpPr/>
      </dsp:nvSpPr>
      <dsp:spPr>
        <a:xfrm>
          <a:off x="2460435" y="0"/>
          <a:ext cx="2048661" cy="209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en-US" sz="1800" kern="1200" dirty="0"/>
            <a:t>Visualizations &amp; Software – let’s make things look pretty </a:t>
          </a:r>
          <a:r>
            <a:rPr lang="en-US" sz="1800" kern="1200" dirty="0">
              <a:sym typeface="Wingdings" panose="05000000000000000000" pitchFamily="2" charset="2"/>
            </a:rPr>
            <a:t></a:t>
          </a:r>
          <a:endParaRPr lang="en-US" sz="1800" kern="1200" dirty="0"/>
        </a:p>
      </dsp:txBody>
      <dsp:txXfrm>
        <a:off x="2460435" y="0"/>
        <a:ext cx="2048661" cy="2093595"/>
      </dsp:txXfrm>
    </dsp:sp>
    <dsp:sp modelId="{E0ADD0DF-18FE-4902-8615-2AB5C906B9D1}">
      <dsp:nvSpPr>
        <dsp:cNvPr id="0" name=""/>
        <dsp:cNvSpPr/>
      </dsp:nvSpPr>
      <dsp:spPr>
        <a:xfrm>
          <a:off x="3484766" y="2213229"/>
          <a:ext cx="0" cy="478536"/>
        </a:xfrm>
        <a:prstGeom prst="line">
          <a:avLst/>
        </a:prstGeom>
        <a:noFill/>
        <a:ln w="6350" cap="flat" cmpd="sng" algn="ctr">
          <a:solidFill>
            <a:schemeClr val="accent3">
              <a:hueOff val="1554279"/>
              <a:satOff val="-22994"/>
              <a:lumOff val="4314"/>
              <a:alphaOff val="0"/>
            </a:schemeClr>
          </a:solidFill>
          <a:prstDash val="dash"/>
        </a:ln>
        <a:effectLst/>
      </dsp:spPr>
      <dsp:style>
        <a:lnRef idx="1">
          <a:scrgbClr r="0" g="0" b="0"/>
        </a:lnRef>
        <a:fillRef idx="0">
          <a:scrgbClr r="0" g="0" b="0"/>
        </a:fillRef>
        <a:effectRef idx="0">
          <a:scrgbClr r="0" g="0" b="0"/>
        </a:effectRef>
        <a:fontRef idx="minor"/>
      </dsp:style>
    </dsp:sp>
    <dsp:sp modelId="{5897CDCF-4574-4C80-83DA-311E9BFFBC74}">
      <dsp:nvSpPr>
        <dsp:cNvPr id="0" name=""/>
        <dsp:cNvSpPr/>
      </dsp:nvSpPr>
      <dsp:spPr>
        <a:xfrm>
          <a:off x="3424949" y="2093595"/>
          <a:ext cx="119634" cy="119634"/>
        </a:xfrm>
        <a:prstGeom prst="ellipse">
          <a:avLst/>
        </a:prstGeom>
        <a:gradFill rotWithShape="0">
          <a:gsLst>
            <a:gs pos="0">
              <a:schemeClr val="accent3">
                <a:hueOff val="1554279"/>
                <a:satOff val="-22994"/>
                <a:lumOff val="4314"/>
                <a:alphaOff val="0"/>
                <a:tint val="97000"/>
                <a:satMod val="100000"/>
                <a:lumMod val="102000"/>
              </a:schemeClr>
            </a:gs>
            <a:gs pos="50000">
              <a:schemeClr val="accent3">
                <a:hueOff val="1554279"/>
                <a:satOff val="-22994"/>
                <a:lumOff val="4314"/>
                <a:alphaOff val="0"/>
                <a:shade val="100000"/>
                <a:satMod val="103000"/>
                <a:lumMod val="100000"/>
              </a:schemeClr>
            </a:gs>
            <a:gs pos="100000">
              <a:schemeClr val="accent3">
                <a:hueOff val="1554279"/>
                <a:satOff val="-22994"/>
                <a:lumOff val="4314"/>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116B8D1-AEF6-4205-AE61-A984544EA80D}">
      <dsp:nvSpPr>
        <dsp:cNvPr id="0" name=""/>
        <dsp:cNvSpPr/>
      </dsp:nvSpPr>
      <dsp:spPr>
        <a:xfrm>
          <a:off x="4099364" y="2691765"/>
          <a:ext cx="1229196" cy="598170"/>
        </a:xfrm>
        <a:prstGeom prst="rect">
          <a:avLst/>
        </a:prstGeom>
        <a:gradFill rotWithShape="0">
          <a:gsLst>
            <a:gs pos="0">
              <a:schemeClr val="accent3">
                <a:hueOff val="2331418"/>
                <a:satOff val="-34491"/>
                <a:lumOff val="6471"/>
                <a:alphaOff val="0"/>
                <a:tint val="97000"/>
                <a:satMod val="100000"/>
                <a:lumMod val="102000"/>
              </a:schemeClr>
            </a:gs>
            <a:gs pos="50000">
              <a:schemeClr val="accent3">
                <a:hueOff val="2331418"/>
                <a:satOff val="-34491"/>
                <a:lumOff val="6471"/>
                <a:alphaOff val="0"/>
                <a:shade val="100000"/>
                <a:satMod val="103000"/>
                <a:lumMod val="100000"/>
              </a:schemeClr>
            </a:gs>
            <a:gs pos="100000">
              <a:schemeClr val="accent3">
                <a:hueOff val="2331418"/>
                <a:satOff val="-34491"/>
                <a:lumOff val="6471"/>
                <a:alphaOff val="0"/>
                <a:shade val="93000"/>
                <a:satMod val="110000"/>
                <a:lumMod val="99000"/>
              </a:schemeClr>
            </a:gs>
          </a:gsLst>
          <a:lin ang="5400000" scaled="0"/>
        </a:gradFill>
        <a:ln w="6350" cap="flat" cmpd="sng" algn="ctr">
          <a:solidFill>
            <a:schemeClr val="accent3">
              <a:hueOff val="2331418"/>
              <a:satOff val="-34491"/>
              <a:lumOff val="6471"/>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t>4</a:t>
          </a:r>
        </a:p>
      </dsp:txBody>
      <dsp:txXfrm>
        <a:off x="4099364" y="2691765"/>
        <a:ext cx="1229196" cy="598170"/>
      </dsp:txXfrm>
    </dsp:sp>
    <dsp:sp modelId="{958A196E-1782-4620-B10F-80DB920F04BD}">
      <dsp:nvSpPr>
        <dsp:cNvPr id="0" name=""/>
        <dsp:cNvSpPr/>
      </dsp:nvSpPr>
      <dsp:spPr>
        <a:xfrm>
          <a:off x="3689632" y="3888105"/>
          <a:ext cx="2048661" cy="209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None/>
          </a:pPr>
          <a:r>
            <a:rPr lang="en-US" sz="1800" kern="1200" dirty="0"/>
            <a:t>Context &amp; challenging data</a:t>
          </a:r>
        </a:p>
      </dsp:txBody>
      <dsp:txXfrm>
        <a:off x="3689632" y="3888105"/>
        <a:ext cx="2048661" cy="2093595"/>
      </dsp:txXfrm>
    </dsp:sp>
    <dsp:sp modelId="{44752D4B-1BD2-4135-A666-D596E2FEDEA6}">
      <dsp:nvSpPr>
        <dsp:cNvPr id="0" name=""/>
        <dsp:cNvSpPr/>
      </dsp:nvSpPr>
      <dsp:spPr>
        <a:xfrm>
          <a:off x="4713962" y="3289935"/>
          <a:ext cx="0" cy="478536"/>
        </a:xfrm>
        <a:prstGeom prst="line">
          <a:avLst/>
        </a:prstGeom>
        <a:noFill/>
        <a:ln w="6350" cap="flat" cmpd="sng" algn="ctr">
          <a:solidFill>
            <a:schemeClr val="accent3">
              <a:hueOff val="2331418"/>
              <a:satOff val="-34491"/>
              <a:lumOff val="6471"/>
              <a:alphaOff val="0"/>
            </a:schemeClr>
          </a:solidFill>
          <a:prstDash val="dash"/>
        </a:ln>
        <a:effectLst/>
      </dsp:spPr>
      <dsp:style>
        <a:lnRef idx="1">
          <a:scrgbClr r="0" g="0" b="0"/>
        </a:lnRef>
        <a:fillRef idx="0">
          <a:scrgbClr r="0" g="0" b="0"/>
        </a:fillRef>
        <a:effectRef idx="0">
          <a:scrgbClr r="0" g="0" b="0"/>
        </a:effectRef>
        <a:fontRef idx="minor"/>
      </dsp:style>
    </dsp:sp>
    <dsp:sp modelId="{D0E03610-8977-4F7F-AE44-D2A4F9294CF2}">
      <dsp:nvSpPr>
        <dsp:cNvPr id="0" name=""/>
        <dsp:cNvSpPr/>
      </dsp:nvSpPr>
      <dsp:spPr>
        <a:xfrm>
          <a:off x="4654145" y="3768471"/>
          <a:ext cx="119634" cy="119634"/>
        </a:xfrm>
        <a:prstGeom prst="ellipse">
          <a:avLst/>
        </a:prstGeom>
        <a:gradFill rotWithShape="0">
          <a:gsLst>
            <a:gs pos="0">
              <a:schemeClr val="accent3">
                <a:hueOff val="2331418"/>
                <a:satOff val="-34491"/>
                <a:lumOff val="6471"/>
                <a:alphaOff val="0"/>
                <a:tint val="97000"/>
                <a:satMod val="100000"/>
                <a:lumMod val="102000"/>
              </a:schemeClr>
            </a:gs>
            <a:gs pos="50000">
              <a:schemeClr val="accent3">
                <a:hueOff val="2331418"/>
                <a:satOff val="-34491"/>
                <a:lumOff val="6471"/>
                <a:alphaOff val="0"/>
                <a:shade val="100000"/>
                <a:satMod val="103000"/>
                <a:lumMod val="100000"/>
              </a:schemeClr>
            </a:gs>
            <a:gs pos="100000">
              <a:schemeClr val="accent3">
                <a:hueOff val="2331418"/>
                <a:satOff val="-34491"/>
                <a:lumOff val="6471"/>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D277E28-A922-4B99-B841-8FFFAD7DC155}">
      <dsp:nvSpPr>
        <dsp:cNvPr id="0" name=""/>
        <dsp:cNvSpPr/>
      </dsp:nvSpPr>
      <dsp:spPr>
        <a:xfrm rot="5400000">
          <a:off x="5644074" y="2376251"/>
          <a:ext cx="598170" cy="1229196"/>
        </a:xfrm>
        <a:prstGeom prst="round2SameRect">
          <a:avLst/>
        </a:prstGeom>
        <a:gradFill rotWithShape="0">
          <a:gsLst>
            <a:gs pos="0">
              <a:schemeClr val="accent3">
                <a:hueOff val="3108557"/>
                <a:satOff val="-45988"/>
                <a:lumOff val="8628"/>
                <a:alphaOff val="0"/>
                <a:tint val="97000"/>
                <a:satMod val="100000"/>
                <a:lumMod val="102000"/>
              </a:schemeClr>
            </a:gs>
            <a:gs pos="50000">
              <a:schemeClr val="accent3">
                <a:hueOff val="3108557"/>
                <a:satOff val="-45988"/>
                <a:lumOff val="8628"/>
                <a:alphaOff val="0"/>
                <a:shade val="100000"/>
                <a:satMod val="103000"/>
                <a:lumMod val="100000"/>
              </a:schemeClr>
            </a:gs>
            <a:gs pos="100000">
              <a:schemeClr val="accent3">
                <a:hueOff val="3108557"/>
                <a:satOff val="-45988"/>
                <a:lumOff val="8628"/>
                <a:alphaOff val="0"/>
                <a:shade val="93000"/>
                <a:satMod val="110000"/>
                <a:lumMod val="99000"/>
              </a:schemeClr>
            </a:gs>
          </a:gsLst>
          <a:lin ang="5400000" scaled="0"/>
        </a:gradFill>
        <a:ln w="6350" cap="flat" cmpd="sng" algn="ctr">
          <a:solidFill>
            <a:schemeClr val="accent3">
              <a:hueOff val="3108557"/>
              <a:satOff val="-45988"/>
              <a:lumOff val="8628"/>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t>5</a:t>
          </a:r>
        </a:p>
      </dsp:txBody>
      <dsp:txXfrm rot="-5400000">
        <a:off x="5328561" y="2720964"/>
        <a:ext cx="1199996" cy="539770"/>
      </dsp:txXfrm>
    </dsp:sp>
    <dsp:sp modelId="{37262F73-ED68-4706-8389-8C2AB57E4976}">
      <dsp:nvSpPr>
        <dsp:cNvPr id="0" name=""/>
        <dsp:cNvSpPr/>
      </dsp:nvSpPr>
      <dsp:spPr>
        <a:xfrm>
          <a:off x="4918828" y="0"/>
          <a:ext cx="2048661" cy="209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en-US" sz="1800" kern="1200" dirty="0"/>
            <a:t>Telling stories with data &amp; SL</a:t>
          </a:r>
        </a:p>
      </dsp:txBody>
      <dsp:txXfrm>
        <a:off x="4918828" y="0"/>
        <a:ext cx="2048661" cy="2093595"/>
      </dsp:txXfrm>
    </dsp:sp>
    <dsp:sp modelId="{91C373F7-FC28-46CD-95E7-26EBCB5F4095}">
      <dsp:nvSpPr>
        <dsp:cNvPr id="0" name=""/>
        <dsp:cNvSpPr/>
      </dsp:nvSpPr>
      <dsp:spPr>
        <a:xfrm>
          <a:off x="5943159" y="2213229"/>
          <a:ext cx="0" cy="478536"/>
        </a:xfrm>
        <a:prstGeom prst="line">
          <a:avLst/>
        </a:prstGeom>
        <a:noFill/>
        <a:ln w="6350" cap="flat" cmpd="sng" algn="ctr">
          <a:solidFill>
            <a:schemeClr val="accent3">
              <a:hueOff val="3108557"/>
              <a:satOff val="-45988"/>
              <a:lumOff val="8628"/>
              <a:alphaOff val="0"/>
            </a:schemeClr>
          </a:solidFill>
          <a:prstDash val="dash"/>
        </a:ln>
        <a:effectLst/>
      </dsp:spPr>
      <dsp:style>
        <a:lnRef idx="1">
          <a:scrgbClr r="0" g="0" b="0"/>
        </a:lnRef>
        <a:fillRef idx="0">
          <a:scrgbClr r="0" g="0" b="0"/>
        </a:fillRef>
        <a:effectRef idx="0">
          <a:scrgbClr r="0" g="0" b="0"/>
        </a:effectRef>
        <a:fontRef idx="minor"/>
      </dsp:style>
    </dsp:sp>
    <dsp:sp modelId="{FD9C7532-F74A-45A9-A6E0-CD8F614FE410}">
      <dsp:nvSpPr>
        <dsp:cNvPr id="0" name=""/>
        <dsp:cNvSpPr/>
      </dsp:nvSpPr>
      <dsp:spPr>
        <a:xfrm>
          <a:off x="5883342" y="2093595"/>
          <a:ext cx="119634" cy="119634"/>
        </a:xfrm>
        <a:prstGeom prst="ellipse">
          <a:avLst/>
        </a:prstGeom>
        <a:gradFill rotWithShape="0">
          <a:gsLst>
            <a:gs pos="0">
              <a:schemeClr val="accent3">
                <a:hueOff val="3108557"/>
                <a:satOff val="-45988"/>
                <a:lumOff val="8628"/>
                <a:alphaOff val="0"/>
                <a:tint val="97000"/>
                <a:satMod val="100000"/>
                <a:lumMod val="102000"/>
              </a:schemeClr>
            </a:gs>
            <a:gs pos="50000">
              <a:schemeClr val="accent3">
                <a:hueOff val="3108557"/>
                <a:satOff val="-45988"/>
                <a:lumOff val="8628"/>
                <a:alphaOff val="0"/>
                <a:shade val="100000"/>
                <a:satMod val="103000"/>
                <a:lumMod val="100000"/>
              </a:schemeClr>
            </a:gs>
            <a:gs pos="100000">
              <a:schemeClr val="accent3">
                <a:hueOff val="3108557"/>
                <a:satOff val="-45988"/>
                <a:lumOff val="8628"/>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C02FB-9A7A-41F7-B66B-65834AD98732}">
      <dsp:nvSpPr>
        <dsp:cNvPr id="0" name=""/>
        <dsp:cNvSpPr/>
      </dsp:nvSpPr>
      <dsp:spPr>
        <a:xfrm>
          <a:off x="0" y="4029"/>
          <a:ext cx="11563350" cy="85831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EFE7AD-5C63-42F8-B0A0-86240F3A2A18}">
      <dsp:nvSpPr>
        <dsp:cNvPr id="0" name=""/>
        <dsp:cNvSpPr/>
      </dsp:nvSpPr>
      <dsp:spPr>
        <a:xfrm>
          <a:off x="259639" y="197149"/>
          <a:ext cx="472071" cy="4720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C4D88D-E422-4458-A91F-5E8507606855}">
      <dsp:nvSpPr>
        <dsp:cNvPr id="0" name=""/>
        <dsp:cNvSpPr/>
      </dsp:nvSpPr>
      <dsp:spPr>
        <a:xfrm>
          <a:off x="991349" y="4029"/>
          <a:ext cx="10572000" cy="858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38" tIns="90838" rIns="90838" bIns="90838" numCol="1" spcCol="1270" anchor="ctr" anchorCtr="0">
          <a:noAutofit/>
        </a:bodyPr>
        <a:lstStyle/>
        <a:p>
          <a:pPr marL="0" lvl="0" indent="0" algn="l" defTabSz="844550">
            <a:lnSpc>
              <a:spcPct val="100000"/>
            </a:lnSpc>
            <a:spcBef>
              <a:spcPct val="0"/>
            </a:spcBef>
            <a:spcAft>
              <a:spcPct val="35000"/>
            </a:spcAft>
            <a:buNone/>
          </a:pPr>
          <a:r>
            <a:rPr lang="en-GB" sz="1900" kern="1200"/>
            <a:t>Remote learning activities (and delivery) take </a:t>
          </a:r>
          <a:r>
            <a:rPr lang="en-GB" sz="1900" b="1" kern="1200"/>
            <a:t>TIME!</a:t>
          </a:r>
          <a:endParaRPr lang="en-US" sz="1900" kern="1200"/>
        </a:p>
      </dsp:txBody>
      <dsp:txXfrm>
        <a:off x="991349" y="4029"/>
        <a:ext cx="10572000" cy="858311"/>
      </dsp:txXfrm>
    </dsp:sp>
    <dsp:sp modelId="{8CD16E6F-F4BA-4304-819D-19A368332ED2}">
      <dsp:nvSpPr>
        <dsp:cNvPr id="0" name=""/>
        <dsp:cNvSpPr/>
      </dsp:nvSpPr>
      <dsp:spPr>
        <a:xfrm>
          <a:off x="0" y="1076918"/>
          <a:ext cx="11563350" cy="85831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00887F-68D7-43E4-8700-B595FB24E25B}">
      <dsp:nvSpPr>
        <dsp:cNvPr id="0" name=""/>
        <dsp:cNvSpPr/>
      </dsp:nvSpPr>
      <dsp:spPr>
        <a:xfrm>
          <a:off x="259639" y="1270038"/>
          <a:ext cx="472071" cy="4720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9498F1-574F-4EF7-BF79-1A32FD86CA3E}">
      <dsp:nvSpPr>
        <dsp:cNvPr id="0" name=""/>
        <dsp:cNvSpPr/>
      </dsp:nvSpPr>
      <dsp:spPr>
        <a:xfrm>
          <a:off x="991349" y="1076918"/>
          <a:ext cx="10572000" cy="858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38" tIns="90838" rIns="90838" bIns="90838" numCol="1" spcCol="1270" anchor="ctr" anchorCtr="0">
          <a:noAutofit/>
        </a:bodyPr>
        <a:lstStyle/>
        <a:p>
          <a:pPr marL="0" lvl="0" indent="0" algn="l" defTabSz="844550">
            <a:lnSpc>
              <a:spcPct val="100000"/>
            </a:lnSpc>
            <a:spcBef>
              <a:spcPct val="0"/>
            </a:spcBef>
            <a:spcAft>
              <a:spcPct val="35000"/>
            </a:spcAft>
            <a:buNone/>
          </a:pPr>
          <a:r>
            <a:rPr lang="en-GB" sz="1900" kern="1200" dirty="0"/>
            <a:t>Students LOVE and appreciate these activities</a:t>
          </a:r>
          <a:endParaRPr lang="en-US" sz="1900" kern="1200" dirty="0"/>
        </a:p>
      </dsp:txBody>
      <dsp:txXfrm>
        <a:off x="991349" y="1076918"/>
        <a:ext cx="10572000" cy="858311"/>
      </dsp:txXfrm>
    </dsp:sp>
    <dsp:sp modelId="{08B2136B-B42D-4247-8BD7-ED3704F24140}">
      <dsp:nvSpPr>
        <dsp:cNvPr id="0" name=""/>
        <dsp:cNvSpPr/>
      </dsp:nvSpPr>
      <dsp:spPr>
        <a:xfrm>
          <a:off x="0" y="2149807"/>
          <a:ext cx="11563350" cy="85831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8B8434-C531-4929-9F9F-A6D9452B91BE}">
      <dsp:nvSpPr>
        <dsp:cNvPr id="0" name=""/>
        <dsp:cNvSpPr/>
      </dsp:nvSpPr>
      <dsp:spPr>
        <a:xfrm>
          <a:off x="259639" y="2342927"/>
          <a:ext cx="472071" cy="4720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0C27DB-BBA4-404C-8BCD-EC793247B7AE}">
      <dsp:nvSpPr>
        <dsp:cNvPr id="0" name=""/>
        <dsp:cNvSpPr/>
      </dsp:nvSpPr>
      <dsp:spPr>
        <a:xfrm>
          <a:off x="991349" y="2149807"/>
          <a:ext cx="10572000" cy="858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38" tIns="90838" rIns="90838" bIns="90838" numCol="1" spcCol="1270" anchor="ctr" anchorCtr="0">
          <a:noAutofit/>
        </a:bodyPr>
        <a:lstStyle/>
        <a:p>
          <a:pPr marL="0" lvl="0" indent="0" algn="l" defTabSz="844550">
            <a:lnSpc>
              <a:spcPct val="100000"/>
            </a:lnSpc>
            <a:spcBef>
              <a:spcPct val="0"/>
            </a:spcBef>
            <a:spcAft>
              <a:spcPct val="35000"/>
            </a:spcAft>
            <a:buNone/>
          </a:pPr>
          <a:r>
            <a:rPr lang="en-GB" sz="1900" kern="1200"/>
            <a:t>Student’s take greater ownership of their own learning</a:t>
          </a:r>
          <a:endParaRPr lang="en-US" sz="1900" kern="1200"/>
        </a:p>
      </dsp:txBody>
      <dsp:txXfrm>
        <a:off x="991349" y="2149807"/>
        <a:ext cx="10572000" cy="858311"/>
      </dsp:txXfrm>
    </dsp:sp>
    <dsp:sp modelId="{C7FC4E54-2482-4BC5-86F8-A7642D8EED2A}">
      <dsp:nvSpPr>
        <dsp:cNvPr id="0" name=""/>
        <dsp:cNvSpPr/>
      </dsp:nvSpPr>
      <dsp:spPr>
        <a:xfrm>
          <a:off x="0" y="3222696"/>
          <a:ext cx="11563350" cy="85831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424F24-AD68-47F9-BE09-A965F2E656FC}">
      <dsp:nvSpPr>
        <dsp:cNvPr id="0" name=""/>
        <dsp:cNvSpPr/>
      </dsp:nvSpPr>
      <dsp:spPr>
        <a:xfrm>
          <a:off x="259639" y="3415816"/>
          <a:ext cx="472071" cy="4720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DAAD7B-01B5-4375-B247-71E980DDA778}">
      <dsp:nvSpPr>
        <dsp:cNvPr id="0" name=""/>
        <dsp:cNvSpPr/>
      </dsp:nvSpPr>
      <dsp:spPr>
        <a:xfrm>
          <a:off x="991349" y="3222696"/>
          <a:ext cx="10572000" cy="858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38" tIns="90838" rIns="90838" bIns="90838" numCol="1" spcCol="1270" anchor="ctr" anchorCtr="0">
          <a:noAutofit/>
        </a:bodyPr>
        <a:lstStyle/>
        <a:p>
          <a:pPr marL="0" lvl="0" indent="0" algn="l" defTabSz="844550">
            <a:lnSpc>
              <a:spcPct val="100000"/>
            </a:lnSpc>
            <a:spcBef>
              <a:spcPct val="0"/>
            </a:spcBef>
            <a:spcAft>
              <a:spcPct val="35000"/>
            </a:spcAft>
            <a:buNone/>
          </a:pPr>
          <a:r>
            <a:rPr lang="en-GB" sz="1900" kern="1200"/>
            <a:t>Greater satisfaction (for everyone!)</a:t>
          </a:r>
          <a:endParaRPr lang="en-US" sz="1900" kern="1200"/>
        </a:p>
      </dsp:txBody>
      <dsp:txXfrm>
        <a:off x="991349" y="3222696"/>
        <a:ext cx="10572000" cy="858311"/>
      </dsp:txXfrm>
    </dsp:sp>
    <dsp:sp modelId="{45529E5A-51F3-492C-9EDC-9E011685FE41}">
      <dsp:nvSpPr>
        <dsp:cNvPr id="0" name=""/>
        <dsp:cNvSpPr/>
      </dsp:nvSpPr>
      <dsp:spPr>
        <a:xfrm>
          <a:off x="0" y="4295585"/>
          <a:ext cx="11563350" cy="85831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C79FF1-C2B4-438C-BF62-54476DA26685}">
      <dsp:nvSpPr>
        <dsp:cNvPr id="0" name=""/>
        <dsp:cNvSpPr/>
      </dsp:nvSpPr>
      <dsp:spPr>
        <a:xfrm>
          <a:off x="259639" y="4488705"/>
          <a:ext cx="472071" cy="4720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634708-00AC-4B94-9E0B-F9A6517BA119}">
      <dsp:nvSpPr>
        <dsp:cNvPr id="0" name=""/>
        <dsp:cNvSpPr/>
      </dsp:nvSpPr>
      <dsp:spPr>
        <a:xfrm>
          <a:off x="991349" y="4295585"/>
          <a:ext cx="10572000" cy="858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38" tIns="90838" rIns="90838" bIns="90838" numCol="1" spcCol="1270" anchor="ctr" anchorCtr="0">
          <a:noAutofit/>
        </a:bodyPr>
        <a:lstStyle/>
        <a:p>
          <a:pPr marL="0" lvl="0" indent="0" algn="l" defTabSz="844550">
            <a:lnSpc>
              <a:spcPct val="100000"/>
            </a:lnSpc>
            <a:spcBef>
              <a:spcPct val="0"/>
            </a:spcBef>
            <a:spcAft>
              <a:spcPct val="35000"/>
            </a:spcAft>
            <a:buNone/>
          </a:pPr>
          <a:r>
            <a:rPr lang="en-GB" sz="1900" kern="1200"/>
            <a:t>Students will see you differently </a:t>
          </a:r>
          <a:endParaRPr lang="en-US" sz="1900" kern="1200"/>
        </a:p>
      </dsp:txBody>
      <dsp:txXfrm>
        <a:off x="991349" y="4295585"/>
        <a:ext cx="10572000" cy="8583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48D1-8161-495C-A95E-A5C03E6B80E2}">
      <dsp:nvSpPr>
        <dsp:cNvPr id="0" name=""/>
        <dsp:cNvSpPr/>
      </dsp:nvSpPr>
      <dsp:spPr>
        <a:xfrm>
          <a:off x="0" y="16154"/>
          <a:ext cx="6619874" cy="1467180"/>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NZ" sz="3800" kern="1200"/>
            <a:t>Why spend time finding interesting context?</a:t>
          </a:r>
          <a:endParaRPr lang="en-US" sz="3800" kern="1200"/>
        </a:p>
      </dsp:txBody>
      <dsp:txXfrm>
        <a:off x="71622" y="87776"/>
        <a:ext cx="6476630" cy="1323936"/>
      </dsp:txXfrm>
    </dsp:sp>
    <dsp:sp modelId="{B21C7398-5582-4A05-BAE6-E72BBB37C013}">
      <dsp:nvSpPr>
        <dsp:cNvPr id="0" name=""/>
        <dsp:cNvSpPr/>
      </dsp:nvSpPr>
      <dsp:spPr>
        <a:xfrm>
          <a:off x="0" y="1592774"/>
          <a:ext cx="6619874" cy="1467180"/>
        </a:xfrm>
        <a:prstGeom prst="roundRect">
          <a:avLst/>
        </a:prstGeom>
        <a:gradFill rotWithShape="0">
          <a:gsLst>
            <a:gs pos="0">
              <a:schemeClr val="accent5">
                <a:hueOff val="-79958"/>
                <a:satOff val="-2966"/>
                <a:lumOff val="4706"/>
                <a:alphaOff val="0"/>
                <a:tint val="97000"/>
                <a:satMod val="100000"/>
                <a:lumMod val="102000"/>
              </a:schemeClr>
            </a:gs>
            <a:gs pos="50000">
              <a:schemeClr val="accent5">
                <a:hueOff val="-79958"/>
                <a:satOff val="-2966"/>
                <a:lumOff val="4706"/>
                <a:alphaOff val="0"/>
                <a:shade val="100000"/>
                <a:satMod val="103000"/>
                <a:lumMod val="100000"/>
              </a:schemeClr>
            </a:gs>
            <a:gs pos="100000">
              <a:schemeClr val="accent5">
                <a:hueOff val="-79958"/>
                <a:satOff val="-2966"/>
                <a:lumOff val="470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NZ" sz="3800" kern="1200"/>
            <a:t>What’s interesting?</a:t>
          </a:r>
          <a:endParaRPr lang="en-US" sz="3800" kern="1200"/>
        </a:p>
      </dsp:txBody>
      <dsp:txXfrm>
        <a:off x="71622" y="1664396"/>
        <a:ext cx="6476630" cy="1323936"/>
      </dsp:txXfrm>
    </dsp:sp>
    <dsp:sp modelId="{281A2674-D9E3-47BD-AE6E-EE5B80DDCEC0}">
      <dsp:nvSpPr>
        <dsp:cNvPr id="0" name=""/>
        <dsp:cNvSpPr/>
      </dsp:nvSpPr>
      <dsp:spPr>
        <a:xfrm>
          <a:off x="0" y="3169394"/>
          <a:ext cx="6619874" cy="1467180"/>
        </a:xfrm>
        <a:prstGeom prst="roundRect">
          <a:avLst/>
        </a:prstGeom>
        <a:gradFill rotWithShape="0">
          <a:gsLst>
            <a:gs pos="0">
              <a:schemeClr val="accent5">
                <a:hueOff val="-159915"/>
                <a:satOff val="-5931"/>
                <a:lumOff val="9411"/>
                <a:alphaOff val="0"/>
                <a:tint val="97000"/>
                <a:satMod val="100000"/>
                <a:lumMod val="102000"/>
              </a:schemeClr>
            </a:gs>
            <a:gs pos="50000">
              <a:schemeClr val="accent5">
                <a:hueOff val="-159915"/>
                <a:satOff val="-5931"/>
                <a:lumOff val="9411"/>
                <a:alphaOff val="0"/>
                <a:shade val="100000"/>
                <a:satMod val="103000"/>
                <a:lumMod val="100000"/>
              </a:schemeClr>
            </a:gs>
            <a:gs pos="100000">
              <a:schemeClr val="accent5">
                <a:hueOff val="-159915"/>
                <a:satOff val="-5931"/>
                <a:lumOff val="941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NZ" sz="3800" kern="1200" dirty="0"/>
            <a:t>Advantages of taking these approaches</a:t>
          </a:r>
          <a:endParaRPr lang="en-US" sz="3800" kern="1200" dirty="0"/>
        </a:p>
      </dsp:txBody>
      <dsp:txXfrm>
        <a:off x="71622" y="3241016"/>
        <a:ext cx="6476630" cy="1323936"/>
      </dsp:txXfrm>
    </dsp:sp>
    <dsp:sp modelId="{AC3F38FF-E8E6-4E0B-A26A-616DF241DAFB}">
      <dsp:nvSpPr>
        <dsp:cNvPr id="0" name=""/>
        <dsp:cNvSpPr/>
      </dsp:nvSpPr>
      <dsp:spPr>
        <a:xfrm>
          <a:off x="0" y="4746014"/>
          <a:ext cx="6619874" cy="1467180"/>
        </a:xfrm>
        <a:prstGeom prst="roundRect">
          <a:avLst/>
        </a:prstGeom>
        <a:gradFill rotWithShape="0">
          <a:gsLst>
            <a:gs pos="0">
              <a:schemeClr val="accent5">
                <a:hueOff val="-239873"/>
                <a:satOff val="-8897"/>
                <a:lumOff val="14117"/>
                <a:alphaOff val="0"/>
                <a:tint val="97000"/>
                <a:satMod val="100000"/>
                <a:lumMod val="102000"/>
              </a:schemeClr>
            </a:gs>
            <a:gs pos="50000">
              <a:schemeClr val="accent5">
                <a:hueOff val="-239873"/>
                <a:satOff val="-8897"/>
                <a:lumOff val="14117"/>
                <a:alphaOff val="0"/>
                <a:shade val="100000"/>
                <a:satMod val="103000"/>
                <a:lumMod val="100000"/>
              </a:schemeClr>
            </a:gs>
            <a:gs pos="100000">
              <a:schemeClr val="accent5">
                <a:hueOff val="-239873"/>
                <a:satOff val="-8897"/>
                <a:lumOff val="14117"/>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NZ" sz="3800" kern="1200" dirty="0"/>
            <a:t>Concerns? Challenging Data </a:t>
          </a:r>
          <a:endParaRPr lang="en-US" sz="3800" kern="1200" dirty="0"/>
        </a:p>
      </dsp:txBody>
      <dsp:txXfrm>
        <a:off x="71622" y="4817636"/>
        <a:ext cx="6476630" cy="13239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6AEB8-A383-408F-AC4E-C647A59B3C1F}">
      <dsp:nvSpPr>
        <dsp:cNvPr id="0" name=""/>
        <dsp:cNvSpPr/>
      </dsp:nvSpPr>
      <dsp:spPr>
        <a:xfrm>
          <a:off x="0" y="3125"/>
          <a:ext cx="67722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EE1A7F-7E6D-455B-9FBB-0C361E476C27}">
      <dsp:nvSpPr>
        <dsp:cNvPr id="0" name=""/>
        <dsp:cNvSpPr/>
      </dsp:nvSpPr>
      <dsp:spPr>
        <a:xfrm>
          <a:off x="0" y="3125"/>
          <a:ext cx="6772275" cy="106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Context is SUPER important in any sort of statistical investigation (Holmes 1997, Wild &amp; Pfannkuch 1999, Porkess 2013).</a:t>
          </a:r>
          <a:endParaRPr lang="en-US" sz="2200" kern="1200"/>
        </a:p>
      </dsp:txBody>
      <dsp:txXfrm>
        <a:off x="0" y="3125"/>
        <a:ext cx="6772275" cy="1065758"/>
      </dsp:txXfrm>
    </dsp:sp>
    <dsp:sp modelId="{16124EDA-1306-4B09-81E7-B359D60CB6DC}">
      <dsp:nvSpPr>
        <dsp:cNvPr id="0" name=""/>
        <dsp:cNvSpPr/>
      </dsp:nvSpPr>
      <dsp:spPr>
        <a:xfrm>
          <a:off x="0" y="1068883"/>
          <a:ext cx="6772275" cy="0"/>
        </a:xfrm>
        <a:prstGeom prst="line">
          <a:avLst/>
        </a:prstGeom>
        <a:solidFill>
          <a:schemeClr val="accent2">
            <a:hueOff val="-2070378"/>
            <a:satOff val="9172"/>
            <a:lumOff val="-3373"/>
            <a:alphaOff val="0"/>
          </a:schemeClr>
        </a:solidFill>
        <a:ln w="12700" cap="flat" cmpd="sng" algn="ctr">
          <a:solidFill>
            <a:schemeClr val="accent2">
              <a:hueOff val="-2070378"/>
              <a:satOff val="9172"/>
              <a:lumOff val="-3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528145-3CA5-4E8D-B540-BEA80CC00AD1}">
      <dsp:nvSpPr>
        <dsp:cNvPr id="0" name=""/>
        <dsp:cNvSpPr/>
      </dsp:nvSpPr>
      <dsp:spPr>
        <a:xfrm>
          <a:off x="0" y="1068883"/>
          <a:ext cx="6772275" cy="106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Which contexts do you choose? Interdisciplinary contexts? (Roth 2014)</a:t>
          </a:r>
          <a:endParaRPr lang="en-US" sz="2200" kern="1200"/>
        </a:p>
      </dsp:txBody>
      <dsp:txXfrm>
        <a:off x="0" y="1068883"/>
        <a:ext cx="6772275" cy="1065758"/>
      </dsp:txXfrm>
    </dsp:sp>
    <dsp:sp modelId="{F0CEFED7-372D-465E-9ECC-2345ABD1FC28}">
      <dsp:nvSpPr>
        <dsp:cNvPr id="0" name=""/>
        <dsp:cNvSpPr/>
      </dsp:nvSpPr>
      <dsp:spPr>
        <a:xfrm>
          <a:off x="0" y="2134641"/>
          <a:ext cx="6772275" cy="0"/>
        </a:xfrm>
        <a:prstGeom prst="line">
          <a:avLst/>
        </a:prstGeom>
        <a:solidFill>
          <a:schemeClr val="accent2">
            <a:hueOff val="-4140755"/>
            <a:satOff val="18344"/>
            <a:lumOff val="-6746"/>
            <a:alphaOff val="0"/>
          </a:schemeClr>
        </a:solidFill>
        <a:ln w="12700" cap="flat" cmpd="sng" algn="ctr">
          <a:solidFill>
            <a:schemeClr val="accent2">
              <a:hueOff val="-4140755"/>
              <a:satOff val="18344"/>
              <a:lumOff val="-67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809AD9-6048-4804-9AAB-C0AA4ECC7FF5}">
      <dsp:nvSpPr>
        <dsp:cNvPr id="0" name=""/>
        <dsp:cNvSpPr/>
      </dsp:nvSpPr>
      <dsp:spPr>
        <a:xfrm>
          <a:off x="0" y="2134641"/>
          <a:ext cx="6772275" cy="106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Interesting to students or to you? Or what you think students will find interesting (Swan, 2005)?</a:t>
          </a:r>
          <a:endParaRPr lang="en-US" sz="2200" kern="1200" dirty="0"/>
        </a:p>
      </dsp:txBody>
      <dsp:txXfrm>
        <a:off x="0" y="2134641"/>
        <a:ext cx="6772275" cy="1065758"/>
      </dsp:txXfrm>
    </dsp:sp>
    <dsp:sp modelId="{9A2505C5-9E98-407E-B8A8-FA827A1D433E}">
      <dsp:nvSpPr>
        <dsp:cNvPr id="0" name=""/>
        <dsp:cNvSpPr/>
      </dsp:nvSpPr>
      <dsp:spPr>
        <a:xfrm>
          <a:off x="0" y="3200399"/>
          <a:ext cx="6772275" cy="0"/>
        </a:xfrm>
        <a:prstGeom prst="line">
          <a:avLst/>
        </a:prstGeom>
        <a:solidFill>
          <a:schemeClr val="accent2">
            <a:hueOff val="-6211133"/>
            <a:satOff val="27515"/>
            <a:lumOff val="-10118"/>
            <a:alphaOff val="0"/>
          </a:schemeClr>
        </a:solidFill>
        <a:ln w="12700" cap="flat" cmpd="sng" algn="ctr">
          <a:solidFill>
            <a:schemeClr val="accent2">
              <a:hueOff val="-6211133"/>
              <a:satOff val="27515"/>
              <a:lumOff val="-101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EDA122-7737-4351-8E62-5B0C4C734FDE}">
      <dsp:nvSpPr>
        <dsp:cNvPr id="0" name=""/>
        <dsp:cNvSpPr/>
      </dsp:nvSpPr>
      <dsp:spPr>
        <a:xfrm>
          <a:off x="0" y="3200399"/>
          <a:ext cx="6772275" cy="106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Confidence in using the context correctly, as well as the mathematical or statistical terms being used (Schleppegrell 2007)</a:t>
          </a:r>
          <a:endParaRPr lang="en-US" sz="2200" kern="1200"/>
        </a:p>
      </dsp:txBody>
      <dsp:txXfrm>
        <a:off x="0" y="3200399"/>
        <a:ext cx="6772275" cy="1065758"/>
      </dsp:txXfrm>
    </dsp:sp>
    <dsp:sp modelId="{6E2AF53A-96BC-40CA-995B-D92854F0A182}">
      <dsp:nvSpPr>
        <dsp:cNvPr id="0" name=""/>
        <dsp:cNvSpPr/>
      </dsp:nvSpPr>
      <dsp:spPr>
        <a:xfrm>
          <a:off x="0" y="4266157"/>
          <a:ext cx="6772275" cy="0"/>
        </a:xfrm>
        <a:prstGeom prst="line">
          <a:avLst/>
        </a:prstGeom>
        <a:solidFill>
          <a:schemeClr val="accent2">
            <a:hueOff val="-8281511"/>
            <a:satOff val="36687"/>
            <a:lumOff val="-13491"/>
            <a:alphaOff val="0"/>
          </a:schemeClr>
        </a:solidFill>
        <a:ln w="12700" cap="flat" cmpd="sng" algn="ctr">
          <a:solidFill>
            <a:schemeClr val="accent2">
              <a:hueOff val="-8281511"/>
              <a:satOff val="36687"/>
              <a:lumOff val="-1349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53A73A-D6F0-4994-8BAD-FF7B9E4D7FEF}">
      <dsp:nvSpPr>
        <dsp:cNvPr id="0" name=""/>
        <dsp:cNvSpPr/>
      </dsp:nvSpPr>
      <dsp:spPr>
        <a:xfrm>
          <a:off x="0" y="4266157"/>
          <a:ext cx="6772275" cy="106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Can students make the conceptual leaps/relational understanding (</a:t>
          </a:r>
          <a:r>
            <a:rPr lang="en-GB" sz="2200" kern="1200" dirty="0" err="1"/>
            <a:t>Skemp</a:t>
          </a:r>
          <a:r>
            <a:rPr lang="en-GB" sz="2200" kern="1200" dirty="0"/>
            <a:t> 1976)? Can they weave info from different disciplines together?</a:t>
          </a:r>
          <a:endParaRPr lang="en-US" sz="2200" kern="1200" dirty="0"/>
        </a:p>
      </dsp:txBody>
      <dsp:txXfrm>
        <a:off x="0" y="4266157"/>
        <a:ext cx="6772275" cy="1065758"/>
      </dsp:txXfrm>
    </dsp:sp>
    <dsp:sp modelId="{2A65B6A5-D2C9-4ADA-A51C-F03A47DB936E}">
      <dsp:nvSpPr>
        <dsp:cNvPr id="0" name=""/>
        <dsp:cNvSpPr/>
      </dsp:nvSpPr>
      <dsp:spPr>
        <a:xfrm>
          <a:off x="0" y="5331915"/>
          <a:ext cx="6772275" cy="0"/>
        </a:xfrm>
        <a:prstGeom prst="line">
          <a:avLst/>
        </a:prstGeom>
        <a:solidFill>
          <a:schemeClr val="accent2">
            <a:hueOff val="-10351888"/>
            <a:satOff val="45859"/>
            <a:lumOff val="-16864"/>
            <a:alphaOff val="0"/>
          </a:schemeClr>
        </a:solidFill>
        <a:ln w="12700" cap="flat" cmpd="sng" algn="ctr">
          <a:solidFill>
            <a:schemeClr val="accent2">
              <a:hueOff val="-10351888"/>
              <a:satOff val="45859"/>
              <a:lumOff val="-168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956A52-24E2-4021-8045-AB14F5F80E4B}">
      <dsp:nvSpPr>
        <dsp:cNvPr id="0" name=""/>
        <dsp:cNvSpPr/>
      </dsp:nvSpPr>
      <dsp:spPr>
        <a:xfrm>
          <a:off x="0" y="5331915"/>
          <a:ext cx="6772275" cy="1065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What does this do to the identity of statistics? (Pre-university can be seen as a mathematical subject)</a:t>
          </a:r>
          <a:endParaRPr lang="en-US" sz="2200" kern="1200"/>
        </a:p>
      </dsp:txBody>
      <dsp:txXfrm>
        <a:off x="0" y="5331915"/>
        <a:ext cx="6772275" cy="1065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83AA4-A1BD-4591-825B-1DEDC24333DE}">
      <dsp:nvSpPr>
        <dsp:cNvPr id="0" name=""/>
        <dsp:cNvSpPr/>
      </dsp:nvSpPr>
      <dsp:spPr>
        <a:xfrm>
          <a:off x="0" y="4122"/>
          <a:ext cx="6151562" cy="87810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36502A-B365-4256-BE55-FDBE664810ED}">
      <dsp:nvSpPr>
        <dsp:cNvPr id="0" name=""/>
        <dsp:cNvSpPr/>
      </dsp:nvSpPr>
      <dsp:spPr>
        <a:xfrm>
          <a:off x="265625" y="201695"/>
          <a:ext cx="482955" cy="4829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C96B38-39BA-4CBC-9102-7C16514F3BBC}">
      <dsp:nvSpPr>
        <dsp:cNvPr id="0" name=""/>
        <dsp:cNvSpPr/>
      </dsp:nvSpPr>
      <dsp:spPr>
        <a:xfrm>
          <a:off x="1014206" y="4122"/>
          <a:ext cx="5137356" cy="87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32" tIns="92932" rIns="92932" bIns="92932" numCol="1" spcCol="1270" anchor="ctr" anchorCtr="0">
          <a:noAutofit/>
        </a:bodyPr>
        <a:lstStyle/>
        <a:p>
          <a:pPr marL="0" lvl="0" indent="0" algn="l" defTabSz="844550">
            <a:lnSpc>
              <a:spcPct val="100000"/>
            </a:lnSpc>
            <a:spcBef>
              <a:spcPct val="0"/>
            </a:spcBef>
            <a:spcAft>
              <a:spcPct val="35000"/>
            </a:spcAft>
            <a:buNone/>
          </a:pPr>
          <a:r>
            <a:rPr lang="en-NZ" sz="1900" kern="1200"/>
            <a:t>Exploratory learning</a:t>
          </a:r>
          <a:endParaRPr lang="en-US" sz="1900" kern="1200"/>
        </a:p>
      </dsp:txBody>
      <dsp:txXfrm>
        <a:off x="1014206" y="4122"/>
        <a:ext cx="5137356" cy="878100"/>
      </dsp:txXfrm>
    </dsp:sp>
    <dsp:sp modelId="{7710BA93-81DB-4F8D-8B90-5EF6AA9F242B}">
      <dsp:nvSpPr>
        <dsp:cNvPr id="0" name=""/>
        <dsp:cNvSpPr/>
      </dsp:nvSpPr>
      <dsp:spPr>
        <a:xfrm>
          <a:off x="0" y="1101748"/>
          <a:ext cx="6151562" cy="87810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FB42DB-12E0-414E-8544-16DDAC42E381}">
      <dsp:nvSpPr>
        <dsp:cNvPr id="0" name=""/>
        <dsp:cNvSpPr/>
      </dsp:nvSpPr>
      <dsp:spPr>
        <a:xfrm>
          <a:off x="265625" y="1299321"/>
          <a:ext cx="482955" cy="4829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5F57AE-2791-41C6-8F0C-23DC63ACC017}">
      <dsp:nvSpPr>
        <dsp:cNvPr id="0" name=""/>
        <dsp:cNvSpPr/>
      </dsp:nvSpPr>
      <dsp:spPr>
        <a:xfrm>
          <a:off x="1014206" y="1101748"/>
          <a:ext cx="5137356" cy="87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32" tIns="92932" rIns="92932" bIns="92932" numCol="1" spcCol="1270" anchor="ctr" anchorCtr="0">
          <a:noAutofit/>
        </a:bodyPr>
        <a:lstStyle/>
        <a:p>
          <a:pPr marL="0" lvl="0" indent="0" algn="l" defTabSz="844550">
            <a:lnSpc>
              <a:spcPct val="100000"/>
            </a:lnSpc>
            <a:spcBef>
              <a:spcPct val="0"/>
            </a:spcBef>
            <a:spcAft>
              <a:spcPct val="35000"/>
            </a:spcAft>
            <a:buNone/>
          </a:pPr>
          <a:r>
            <a:rPr lang="en-NZ" sz="1900" kern="1200"/>
            <a:t>Engages and motivates</a:t>
          </a:r>
          <a:endParaRPr lang="en-US" sz="1900" kern="1200"/>
        </a:p>
      </dsp:txBody>
      <dsp:txXfrm>
        <a:off x="1014206" y="1101748"/>
        <a:ext cx="5137356" cy="878100"/>
      </dsp:txXfrm>
    </dsp:sp>
    <dsp:sp modelId="{BA2A3C8A-C362-410C-A002-5A70D17D81D0}">
      <dsp:nvSpPr>
        <dsp:cNvPr id="0" name=""/>
        <dsp:cNvSpPr/>
      </dsp:nvSpPr>
      <dsp:spPr>
        <a:xfrm>
          <a:off x="0" y="2199374"/>
          <a:ext cx="6151562" cy="87810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E7E274-5752-4D58-B0E5-B8A2952026F7}">
      <dsp:nvSpPr>
        <dsp:cNvPr id="0" name=""/>
        <dsp:cNvSpPr/>
      </dsp:nvSpPr>
      <dsp:spPr>
        <a:xfrm>
          <a:off x="265625" y="2396947"/>
          <a:ext cx="482955" cy="4829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5FEA1E-BCC1-43F9-8DC1-E9CB3EC15777}">
      <dsp:nvSpPr>
        <dsp:cNvPr id="0" name=""/>
        <dsp:cNvSpPr/>
      </dsp:nvSpPr>
      <dsp:spPr>
        <a:xfrm>
          <a:off x="1014206" y="2199374"/>
          <a:ext cx="5137356" cy="87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32" tIns="92932" rIns="92932" bIns="92932" numCol="1" spcCol="1270" anchor="ctr" anchorCtr="0">
          <a:noAutofit/>
        </a:bodyPr>
        <a:lstStyle/>
        <a:p>
          <a:pPr marL="0" lvl="0" indent="0" algn="l" defTabSz="844550">
            <a:lnSpc>
              <a:spcPct val="100000"/>
            </a:lnSpc>
            <a:spcBef>
              <a:spcPct val="0"/>
            </a:spcBef>
            <a:spcAft>
              <a:spcPct val="35000"/>
            </a:spcAft>
            <a:buNone/>
          </a:pPr>
          <a:r>
            <a:rPr lang="en-NZ" sz="1900" kern="1200"/>
            <a:t>Can be familiar or unfamiliar</a:t>
          </a:r>
          <a:endParaRPr lang="en-US" sz="1900" kern="1200"/>
        </a:p>
      </dsp:txBody>
      <dsp:txXfrm>
        <a:off x="1014206" y="2199374"/>
        <a:ext cx="5137356" cy="878100"/>
      </dsp:txXfrm>
    </dsp:sp>
    <dsp:sp modelId="{965A1EC1-274C-4AFA-8198-8E5C1261B1E4}">
      <dsp:nvSpPr>
        <dsp:cNvPr id="0" name=""/>
        <dsp:cNvSpPr/>
      </dsp:nvSpPr>
      <dsp:spPr>
        <a:xfrm>
          <a:off x="0" y="3297000"/>
          <a:ext cx="6151562" cy="87810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DC9DD1-7D6F-4C60-9693-A9E5BF61BE3D}">
      <dsp:nvSpPr>
        <dsp:cNvPr id="0" name=""/>
        <dsp:cNvSpPr/>
      </dsp:nvSpPr>
      <dsp:spPr>
        <a:xfrm>
          <a:off x="265625" y="3494573"/>
          <a:ext cx="482955" cy="4829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E565AE-6AEB-4E83-95FF-47EF0F933F29}">
      <dsp:nvSpPr>
        <dsp:cNvPr id="0" name=""/>
        <dsp:cNvSpPr/>
      </dsp:nvSpPr>
      <dsp:spPr>
        <a:xfrm>
          <a:off x="1014206" y="3297000"/>
          <a:ext cx="5137356" cy="87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32" tIns="92932" rIns="92932" bIns="92932" numCol="1" spcCol="1270" anchor="ctr" anchorCtr="0">
          <a:noAutofit/>
        </a:bodyPr>
        <a:lstStyle/>
        <a:p>
          <a:pPr marL="0" lvl="0" indent="0" algn="l" defTabSz="844550">
            <a:lnSpc>
              <a:spcPct val="100000"/>
            </a:lnSpc>
            <a:spcBef>
              <a:spcPct val="0"/>
            </a:spcBef>
            <a:spcAft>
              <a:spcPct val="35000"/>
            </a:spcAft>
            <a:buNone/>
          </a:pPr>
          <a:r>
            <a:rPr lang="en-NZ" sz="1900" kern="1200"/>
            <a:t>Direct application of more conceptual ideas</a:t>
          </a:r>
          <a:endParaRPr lang="en-US" sz="1900" kern="1200"/>
        </a:p>
      </dsp:txBody>
      <dsp:txXfrm>
        <a:off x="1014206" y="3297000"/>
        <a:ext cx="5137356" cy="878100"/>
      </dsp:txXfrm>
    </dsp:sp>
    <dsp:sp modelId="{5CA76488-6463-4EC0-8176-3AEE423DBD16}">
      <dsp:nvSpPr>
        <dsp:cNvPr id="0" name=""/>
        <dsp:cNvSpPr/>
      </dsp:nvSpPr>
      <dsp:spPr>
        <a:xfrm>
          <a:off x="0" y="4394626"/>
          <a:ext cx="6151562" cy="87810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6FC247-1045-4B2E-BBA4-63FE9BCB809D}">
      <dsp:nvSpPr>
        <dsp:cNvPr id="0" name=""/>
        <dsp:cNvSpPr/>
      </dsp:nvSpPr>
      <dsp:spPr>
        <a:xfrm>
          <a:off x="265625" y="4592199"/>
          <a:ext cx="482955" cy="48295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27271C-B072-4C73-B89B-35CFA4AA664C}">
      <dsp:nvSpPr>
        <dsp:cNvPr id="0" name=""/>
        <dsp:cNvSpPr/>
      </dsp:nvSpPr>
      <dsp:spPr>
        <a:xfrm>
          <a:off x="1014206" y="4394626"/>
          <a:ext cx="5137356" cy="87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32" tIns="92932" rIns="92932" bIns="92932" numCol="1" spcCol="1270" anchor="ctr" anchorCtr="0">
          <a:noAutofit/>
        </a:bodyPr>
        <a:lstStyle/>
        <a:p>
          <a:pPr marL="0" lvl="0" indent="0" algn="l" defTabSz="844550">
            <a:lnSpc>
              <a:spcPct val="100000"/>
            </a:lnSpc>
            <a:spcBef>
              <a:spcPct val="0"/>
            </a:spcBef>
            <a:spcAft>
              <a:spcPct val="35000"/>
            </a:spcAft>
            <a:buNone/>
          </a:pPr>
          <a:r>
            <a:rPr lang="en-NZ" sz="1900" kern="1200"/>
            <a:t>Critical thinking development</a:t>
          </a:r>
          <a:endParaRPr lang="en-US" sz="1900" kern="1200"/>
        </a:p>
      </dsp:txBody>
      <dsp:txXfrm>
        <a:off x="1014206" y="4394626"/>
        <a:ext cx="5137356" cy="8781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FAC37-B8BC-4959-9B58-7F8A3B51A323}">
      <dsp:nvSpPr>
        <dsp:cNvPr id="0" name=""/>
        <dsp:cNvSpPr/>
      </dsp:nvSpPr>
      <dsp:spPr>
        <a:xfrm>
          <a:off x="0" y="365235"/>
          <a:ext cx="10039350" cy="2316599"/>
        </a:xfrm>
        <a:prstGeom prst="roundRect">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solidFill>
                <a:srgbClr val="002060"/>
              </a:solidFill>
            </a:rPr>
            <a:t>This morning UK</a:t>
          </a:r>
          <a:endParaRPr lang="en-US" sz="3600" kern="1200" dirty="0">
            <a:solidFill>
              <a:srgbClr val="002060"/>
            </a:solidFill>
            <a:hlinkClick xmlns:r="http://schemas.openxmlformats.org/officeDocument/2006/relationships" r:id="rId1">
              <a:extLst>
                <a:ext uri="{A12FA001-AC4F-418D-AE19-62706E023703}">
                  <ahyp:hlinkClr xmlns:ahyp="http://schemas.microsoft.com/office/drawing/2018/hyperlinkcolor" val="tx"/>
                </a:ext>
              </a:extLst>
            </a:hlinkClick>
          </a:endParaRPr>
        </a:p>
        <a:p>
          <a:pPr marL="0" lvl="0" indent="0" algn="l" defTabSz="1600200">
            <a:lnSpc>
              <a:spcPct val="90000"/>
            </a:lnSpc>
            <a:spcBef>
              <a:spcPct val="0"/>
            </a:spcBef>
            <a:spcAft>
              <a:spcPct val="35000"/>
            </a:spcAft>
            <a:buNone/>
          </a:pPr>
          <a:endParaRPr lang="en-US" sz="3600" kern="1200" dirty="0">
            <a:hlinkClick xmlns:r="http://schemas.openxmlformats.org/officeDocument/2006/relationships" r:id="rId1"/>
          </a:endParaRPr>
        </a:p>
        <a:p>
          <a:pPr marL="0" lvl="0" indent="0" algn="l" defTabSz="1600200">
            <a:lnSpc>
              <a:spcPct val="90000"/>
            </a:lnSpc>
            <a:spcBef>
              <a:spcPct val="0"/>
            </a:spcBef>
            <a:spcAft>
              <a:spcPct val="35000"/>
            </a:spcAft>
            <a:buNone/>
          </a:pPr>
          <a:r>
            <a:rPr lang="en-US" sz="3600" kern="1200" dirty="0">
              <a:hlinkClick xmlns:r="http://schemas.openxmlformats.org/officeDocument/2006/relationships" r:id="rId1"/>
            </a:rPr>
            <a:t>Should you Sunbathe Naked in Your Own Garden? </a:t>
          </a:r>
          <a:endParaRPr lang="en-US" sz="3600" kern="1200" dirty="0"/>
        </a:p>
      </dsp:txBody>
      <dsp:txXfrm>
        <a:off x="113087" y="478322"/>
        <a:ext cx="9813176" cy="2090425"/>
      </dsp:txXfrm>
    </dsp:sp>
    <dsp:sp modelId="{654D37A3-0D8B-431B-9D54-84EF0C22A2BC}">
      <dsp:nvSpPr>
        <dsp:cNvPr id="0" name=""/>
        <dsp:cNvSpPr/>
      </dsp:nvSpPr>
      <dsp:spPr>
        <a:xfrm>
          <a:off x="0" y="2785515"/>
          <a:ext cx="10039350" cy="2316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Who is the most convincing? </a:t>
          </a:r>
        </a:p>
      </dsp:txBody>
      <dsp:txXfrm>
        <a:off x="113087" y="2898602"/>
        <a:ext cx="9813176" cy="20904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5E7DA-1A5C-4653-85A3-867E988808D0}">
      <dsp:nvSpPr>
        <dsp:cNvPr id="0" name=""/>
        <dsp:cNvSpPr/>
      </dsp:nvSpPr>
      <dsp:spPr>
        <a:xfrm>
          <a:off x="0" y="246199"/>
          <a:ext cx="5607050" cy="217152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NZ" sz="3200" kern="1200"/>
            <a:t>Design an experiment or observational study to investigate whether people like being called darling/love or not.  </a:t>
          </a:r>
          <a:endParaRPr lang="en-US" sz="3200" kern="1200"/>
        </a:p>
      </dsp:txBody>
      <dsp:txXfrm>
        <a:off x="106005" y="352204"/>
        <a:ext cx="5395040" cy="1959510"/>
      </dsp:txXfrm>
    </dsp:sp>
    <dsp:sp modelId="{1B4DA187-FA9E-4CFD-900C-2840B063A6EE}">
      <dsp:nvSpPr>
        <dsp:cNvPr id="0" name=""/>
        <dsp:cNvSpPr/>
      </dsp:nvSpPr>
      <dsp:spPr>
        <a:xfrm>
          <a:off x="0" y="2509880"/>
          <a:ext cx="5607050" cy="217152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NZ" sz="3200" kern="1200" dirty="0"/>
            <a:t>Think about your own Research Questions and what you’re measuring to help answer them. </a:t>
          </a:r>
          <a:endParaRPr lang="en-US" sz="3200" kern="1200" dirty="0"/>
        </a:p>
      </dsp:txBody>
      <dsp:txXfrm>
        <a:off x="106005" y="2615885"/>
        <a:ext cx="5395040" cy="19595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1D47B-EC0D-45F1-9E49-21AABA612E52}">
      <dsp:nvSpPr>
        <dsp:cNvPr id="0" name=""/>
        <dsp:cNvSpPr/>
      </dsp:nvSpPr>
      <dsp:spPr>
        <a:xfrm>
          <a:off x="0" y="2590"/>
          <a:ext cx="6800295" cy="13128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8FA033-535D-4E98-8FA9-8B6FF5E3C41F}">
      <dsp:nvSpPr>
        <dsp:cNvPr id="0" name=""/>
        <dsp:cNvSpPr/>
      </dsp:nvSpPr>
      <dsp:spPr>
        <a:xfrm>
          <a:off x="397123" y="297971"/>
          <a:ext cx="722042" cy="7220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38F785-157B-4BA7-A906-F5B674804313}">
      <dsp:nvSpPr>
        <dsp:cNvPr id="0" name=""/>
        <dsp:cNvSpPr/>
      </dsp:nvSpPr>
      <dsp:spPr>
        <a:xfrm>
          <a:off x="1516288" y="2590"/>
          <a:ext cx="5284006" cy="1312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38" tIns="138938" rIns="138938" bIns="138938" numCol="1" spcCol="1270" anchor="ctr" anchorCtr="0">
          <a:noAutofit/>
        </a:bodyPr>
        <a:lstStyle/>
        <a:p>
          <a:pPr marL="0" lvl="0" indent="0" algn="l" defTabSz="977900">
            <a:lnSpc>
              <a:spcPct val="90000"/>
            </a:lnSpc>
            <a:spcBef>
              <a:spcPct val="0"/>
            </a:spcBef>
            <a:spcAft>
              <a:spcPct val="35000"/>
            </a:spcAft>
            <a:buNone/>
          </a:pPr>
          <a:r>
            <a:rPr lang="en-GB" sz="2200" kern="1200"/>
            <a:t>Scientific research requires careful consideration of the available facts/information</a:t>
          </a:r>
          <a:endParaRPr lang="en-US" sz="2200" kern="1200"/>
        </a:p>
      </dsp:txBody>
      <dsp:txXfrm>
        <a:off x="1516288" y="2590"/>
        <a:ext cx="5284006" cy="1312804"/>
      </dsp:txXfrm>
    </dsp:sp>
    <dsp:sp modelId="{91AB534E-0DCC-4602-A287-9CCF00ED9981}">
      <dsp:nvSpPr>
        <dsp:cNvPr id="0" name=""/>
        <dsp:cNvSpPr/>
      </dsp:nvSpPr>
      <dsp:spPr>
        <a:xfrm>
          <a:off x="0" y="1643595"/>
          <a:ext cx="6800295" cy="131280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F8B7B2-DDDA-413B-B50D-9B962CE6C945}">
      <dsp:nvSpPr>
        <dsp:cNvPr id="0" name=""/>
        <dsp:cNvSpPr/>
      </dsp:nvSpPr>
      <dsp:spPr>
        <a:xfrm>
          <a:off x="397123" y="1938976"/>
          <a:ext cx="722042" cy="7220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8B6149-AAEA-46AA-8ED0-013E55A3D1E0}">
      <dsp:nvSpPr>
        <dsp:cNvPr id="0" name=""/>
        <dsp:cNvSpPr/>
      </dsp:nvSpPr>
      <dsp:spPr>
        <a:xfrm>
          <a:off x="1516288" y="1643595"/>
          <a:ext cx="5284006" cy="1312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38" tIns="138938" rIns="138938" bIns="138938" numCol="1" spcCol="1270" anchor="ctr" anchorCtr="0">
          <a:noAutofit/>
        </a:bodyPr>
        <a:lstStyle/>
        <a:p>
          <a:pPr marL="0" lvl="0" indent="0" algn="l" defTabSz="977900">
            <a:lnSpc>
              <a:spcPct val="90000"/>
            </a:lnSpc>
            <a:spcBef>
              <a:spcPct val="0"/>
            </a:spcBef>
            <a:spcAft>
              <a:spcPct val="35000"/>
            </a:spcAft>
            <a:buNone/>
          </a:pPr>
          <a:r>
            <a:rPr lang="en-GB" sz="2200" kern="1200"/>
            <a:t>Designing research questions is hard! (supervising Hons, masters and doctoral students)</a:t>
          </a:r>
          <a:endParaRPr lang="en-US" sz="2200" kern="1200"/>
        </a:p>
      </dsp:txBody>
      <dsp:txXfrm>
        <a:off x="1516288" y="1643595"/>
        <a:ext cx="5284006" cy="1312804"/>
      </dsp:txXfrm>
    </dsp:sp>
    <dsp:sp modelId="{79D37E5F-1CEF-4A20-8D15-F0460705FF3D}">
      <dsp:nvSpPr>
        <dsp:cNvPr id="0" name=""/>
        <dsp:cNvSpPr/>
      </dsp:nvSpPr>
      <dsp:spPr>
        <a:xfrm>
          <a:off x="0" y="3284601"/>
          <a:ext cx="6800295" cy="131280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28ADCA-F5FF-4E1C-9136-BFCA317CA9FA}">
      <dsp:nvSpPr>
        <dsp:cNvPr id="0" name=""/>
        <dsp:cNvSpPr/>
      </dsp:nvSpPr>
      <dsp:spPr>
        <a:xfrm>
          <a:off x="397123" y="3579982"/>
          <a:ext cx="722042" cy="7220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1176CC-A4A6-4188-91E9-41E33041402C}">
      <dsp:nvSpPr>
        <dsp:cNvPr id="0" name=""/>
        <dsp:cNvSpPr/>
      </dsp:nvSpPr>
      <dsp:spPr>
        <a:xfrm>
          <a:off x="1516288" y="3284601"/>
          <a:ext cx="5284006" cy="1312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38" tIns="138938" rIns="138938" bIns="138938" numCol="1" spcCol="1270" anchor="ctr" anchorCtr="0">
          <a:noAutofit/>
        </a:bodyPr>
        <a:lstStyle/>
        <a:p>
          <a:pPr marL="0" lvl="0" indent="0" algn="l" defTabSz="977900">
            <a:lnSpc>
              <a:spcPct val="90000"/>
            </a:lnSpc>
            <a:spcBef>
              <a:spcPct val="0"/>
            </a:spcBef>
            <a:spcAft>
              <a:spcPct val="35000"/>
            </a:spcAft>
            <a:buNone/>
          </a:pPr>
          <a:r>
            <a:rPr lang="en-GB" sz="2200" kern="1200" dirty="0"/>
            <a:t>Using existing data, views, own judgement to back up claims, look for gaps, know the area well (this can take time!)</a:t>
          </a:r>
          <a:endParaRPr lang="en-US" sz="2200" kern="1200" dirty="0"/>
        </a:p>
      </dsp:txBody>
      <dsp:txXfrm>
        <a:off x="1516288" y="3284601"/>
        <a:ext cx="5284006" cy="1312804"/>
      </dsp:txXfrm>
    </dsp:sp>
    <dsp:sp modelId="{5E6CC017-901F-4D25-AE1E-DC423A0F9C44}">
      <dsp:nvSpPr>
        <dsp:cNvPr id="0" name=""/>
        <dsp:cNvSpPr/>
      </dsp:nvSpPr>
      <dsp:spPr>
        <a:xfrm>
          <a:off x="0" y="4925606"/>
          <a:ext cx="6800295" cy="131280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AB1877-C9B2-471C-AD32-E5362339CC96}">
      <dsp:nvSpPr>
        <dsp:cNvPr id="0" name=""/>
        <dsp:cNvSpPr/>
      </dsp:nvSpPr>
      <dsp:spPr>
        <a:xfrm>
          <a:off x="397123" y="5220987"/>
          <a:ext cx="722042" cy="7220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86EC0C-2BC0-4952-8B8B-E93AAD858754}">
      <dsp:nvSpPr>
        <dsp:cNvPr id="0" name=""/>
        <dsp:cNvSpPr/>
      </dsp:nvSpPr>
      <dsp:spPr>
        <a:xfrm>
          <a:off x="1516288" y="4925606"/>
          <a:ext cx="5284006" cy="1312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38" tIns="138938" rIns="138938" bIns="138938" numCol="1" spcCol="1270" anchor="ctr" anchorCtr="0">
          <a:noAutofit/>
        </a:bodyPr>
        <a:lstStyle/>
        <a:p>
          <a:pPr marL="0" lvl="0" indent="0" algn="l" defTabSz="977900">
            <a:lnSpc>
              <a:spcPct val="90000"/>
            </a:lnSpc>
            <a:spcBef>
              <a:spcPct val="0"/>
            </a:spcBef>
            <a:spcAft>
              <a:spcPct val="35000"/>
            </a:spcAft>
            <a:buNone/>
          </a:pPr>
          <a:r>
            <a:rPr lang="en-GB" sz="2200" kern="1200"/>
            <a:t>Thinking critically - relational understanding (Skemp 1976)</a:t>
          </a:r>
          <a:endParaRPr lang="en-US" sz="2200" kern="1200"/>
        </a:p>
      </dsp:txBody>
      <dsp:txXfrm>
        <a:off x="1516288" y="4925606"/>
        <a:ext cx="5284006" cy="13128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9D22C-7C7E-4814-A766-08543B543942}">
      <dsp:nvSpPr>
        <dsp:cNvPr id="0" name=""/>
        <dsp:cNvSpPr/>
      </dsp:nvSpPr>
      <dsp:spPr>
        <a:xfrm>
          <a:off x="0" y="524"/>
          <a:ext cx="6677025" cy="721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9EB5F8-8AA9-4EB7-87A1-AD1B4BA2692C}">
      <dsp:nvSpPr>
        <dsp:cNvPr id="0" name=""/>
        <dsp:cNvSpPr/>
      </dsp:nvSpPr>
      <dsp:spPr>
        <a:xfrm>
          <a:off x="218264" y="162869"/>
          <a:ext cx="396844" cy="3968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9B7D8E-30B3-4CBC-A197-474D3A646C5C}">
      <dsp:nvSpPr>
        <dsp:cNvPr id="0" name=""/>
        <dsp:cNvSpPr/>
      </dsp:nvSpPr>
      <dsp:spPr>
        <a:xfrm>
          <a:off x="833373" y="524"/>
          <a:ext cx="5843651" cy="721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3" tIns="76363" rIns="76363" bIns="76363" numCol="1" spcCol="1270" anchor="ctr" anchorCtr="0">
          <a:noAutofit/>
        </a:bodyPr>
        <a:lstStyle/>
        <a:p>
          <a:pPr marL="0" lvl="0" indent="0" algn="l" defTabSz="666750">
            <a:lnSpc>
              <a:spcPct val="100000"/>
            </a:lnSpc>
            <a:spcBef>
              <a:spcPct val="0"/>
            </a:spcBef>
            <a:spcAft>
              <a:spcPct val="35000"/>
            </a:spcAft>
            <a:buNone/>
          </a:pPr>
          <a:r>
            <a:rPr lang="en-NZ" sz="1500" kern="1200"/>
            <a:t>Before the clip prompt students/get them to think about specific aspects of the video which could be linked to skills you’d like them to develop</a:t>
          </a:r>
          <a:endParaRPr lang="en-US" sz="1500" kern="1200"/>
        </a:p>
      </dsp:txBody>
      <dsp:txXfrm>
        <a:off x="833373" y="524"/>
        <a:ext cx="5843651" cy="721535"/>
      </dsp:txXfrm>
    </dsp:sp>
    <dsp:sp modelId="{7E62413A-6707-4477-89C8-4FCFA8EA2E43}">
      <dsp:nvSpPr>
        <dsp:cNvPr id="0" name=""/>
        <dsp:cNvSpPr/>
      </dsp:nvSpPr>
      <dsp:spPr>
        <a:xfrm>
          <a:off x="0" y="902443"/>
          <a:ext cx="6677025" cy="721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BB74BD-247E-4D7F-A3C7-9A14FDCB1964}">
      <dsp:nvSpPr>
        <dsp:cNvPr id="0" name=""/>
        <dsp:cNvSpPr/>
      </dsp:nvSpPr>
      <dsp:spPr>
        <a:xfrm>
          <a:off x="218264" y="1064789"/>
          <a:ext cx="396844" cy="3968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424C2A-6BBB-4FFD-9AA5-988AF72EF3DF}">
      <dsp:nvSpPr>
        <dsp:cNvPr id="0" name=""/>
        <dsp:cNvSpPr/>
      </dsp:nvSpPr>
      <dsp:spPr>
        <a:xfrm>
          <a:off x="833373" y="902443"/>
          <a:ext cx="5843651" cy="721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3" tIns="76363" rIns="76363" bIns="76363" numCol="1" spcCol="1270" anchor="ctr" anchorCtr="0">
          <a:noAutofit/>
        </a:bodyPr>
        <a:lstStyle/>
        <a:p>
          <a:pPr marL="0" lvl="0" indent="0" algn="l" defTabSz="666750">
            <a:lnSpc>
              <a:spcPct val="100000"/>
            </a:lnSpc>
            <a:spcBef>
              <a:spcPct val="0"/>
            </a:spcBef>
            <a:spcAft>
              <a:spcPct val="35000"/>
            </a:spcAft>
            <a:buNone/>
          </a:pPr>
          <a:r>
            <a:rPr lang="en-NZ" sz="1500" kern="1200" dirty="0"/>
            <a:t>In these example – you could ask:</a:t>
          </a:r>
          <a:endParaRPr lang="en-US" sz="1500" kern="1200" dirty="0"/>
        </a:p>
      </dsp:txBody>
      <dsp:txXfrm>
        <a:off x="833373" y="902443"/>
        <a:ext cx="5843651" cy="721535"/>
      </dsp:txXfrm>
    </dsp:sp>
    <dsp:sp modelId="{52C285DE-22A2-4249-8ABE-D1F2C510F18E}">
      <dsp:nvSpPr>
        <dsp:cNvPr id="0" name=""/>
        <dsp:cNvSpPr/>
      </dsp:nvSpPr>
      <dsp:spPr>
        <a:xfrm>
          <a:off x="0" y="1804362"/>
          <a:ext cx="6677025" cy="721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6CD658-0C96-4365-B0C5-A173C6687836}">
      <dsp:nvSpPr>
        <dsp:cNvPr id="0" name=""/>
        <dsp:cNvSpPr/>
      </dsp:nvSpPr>
      <dsp:spPr>
        <a:xfrm>
          <a:off x="218264" y="1966708"/>
          <a:ext cx="396844" cy="3968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69F5D0-1484-43E5-8217-6870C4B3499D}">
      <dsp:nvSpPr>
        <dsp:cNvPr id="0" name=""/>
        <dsp:cNvSpPr/>
      </dsp:nvSpPr>
      <dsp:spPr>
        <a:xfrm>
          <a:off x="833373" y="1804362"/>
          <a:ext cx="5843651" cy="721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3" tIns="76363" rIns="76363" bIns="76363" numCol="1" spcCol="1270" anchor="ctr" anchorCtr="0">
          <a:noAutofit/>
        </a:bodyPr>
        <a:lstStyle/>
        <a:p>
          <a:pPr marL="0" lvl="0" indent="0" algn="l" defTabSz="666750">
            <a:lnSpc>
              <a:spcPct val="100000"/>
            </a:lnSpc>
            <a:spcBef>
              <a:spcPct val="0"/>
            </a:spcBef>
            <a:spcAft>
              <a:spcPct val="35000"/>
            </a:spcAft>
            <a:buNone/>
          </a:pPr>
          <a:r>
            <a:rPr lang="en-NZ" sz="1500" kern="1200"/>
            <a:t>How would you investigate this phenomenon further? </a:t>
          </a:r>
          <a:endParaRPr lang="en-US" sz="1500" kern="1200"/>
        </a:p>
      </dsp:txBody>
      <dsp:txXfrm>
        <a:off x="833373" y="1804362"/>
        <a:ext cx="5843651" cy="721535"/>
      </dsp:txXfrm>
    </dsp:sp>
    <dsp:sp modelId="{A8066ADD-816F-4C16-8414-866B062B045C}">
      <dsp:nvSpPr>
        <dsp:cNvPr id="0" name=""/>
        <dsp:cNvSpPr/>
      </dsp:nvSpPr>
      <dsp:spPr>
        <a:xfrm>
          <a:off x="0" y="2706282"/>
          <a:ext cx="6677025" cy="721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3CCD0-E558-46FB-97AC-B711BF06F4A2}">
      <dsp:nvSpPr>
        <dsp:cNvPr id="0" name=""/>
        <dsp:cNvSpPr/>
      </dsp:nvSpPr>
      <dsp:spPr>
        <a:xfrm>
          <a:off x="218264" y="2868627"/>
          <a:ext cx="396844" cy="3968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6D75D4-941C-4AF1-AC2A-B7AF32C47428}">
      <dsp:nvSpPr>
        <dsp:cNvPr id="0" name=""/>
        <dsp:cNvSpPr/>
      </dsp:nvSpPr>
      <dsp:spPr>
        <a:xfrm>
          <a:off x="833373" y="2706282"/>
          <a:ext cx="5843651" cy="721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3" tIns="76363" rIns="76363" bIns="76363" numCol="1" spcCol="1270" anchor="ctr" anchorCtr="0">
          <a:noAutofit/>
        </a:bodyPr>
        <a:lstStyle/>
        <a:p>
          <a:pPr marL="0" lvl="0" indent="0" algn="l" defTabSz="666750">
            <a:lnSpc>
              <a:spcPct val="100000"/>
            </a:lnSpc>
            <a:spcBef>
              <a:spcPct val="0"/>
            </a:spcBef>
            <a:spcAft>
              <a:spcPct val="35000"/>
            </a:spcAft>
            <a:buNone/>
          </a:pPr>
          <a:r>
            <a:rPr lang="en-NZ" sz="1500" kern="1200"/>
            <a:t>What RQ’s would you ask? </a:t>
          </a:r>
          <a:endParaRPr lang="en-US" sz="1500" kern="1200"/>
        </a:p>
      </dsp:txBody>
      <dsp:txXfrm>
        <a:off x="833373" y="2706282"/>
        <a:ext cx="5843651" cy="721535"/>
      </dsp:txXfrm>
    </dsp:sp>
    <dsp:sp modelId="{B3E8A20F-5485-48FB-8902-4D66BAF998E4}">
      <dsp:nvSpPr>
        <dsp:cNvPr id="0" name=""/>
        <dsp:cNvSpPr/>
      </dsp:nvSpPr>
      <dsp:spPr>
        <a:xfrm>
          <a:off x="0" y="3608201"/>
          <a:ext cx="6677025" cy="721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518D96-E1B6-4327-98E3-D804505216CE}">
      <dsp:nvSpPr>
        <dsp:cNvPr id="0" name=""/>
        <dsp:cNvSpPr/>
      </dsp:nvSpPr>
      <dsp:spPr>
        <a:xfrm>
          <a:off x="218264" y="3770547"/>
          <a:ext cx="396844" cy="3968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84C1C3-D5A4-43C6-85ED-AD053C457A0F}">
      <dsp:nvSpPr>
        <dsp:cNvPr id="0" name=""/>
        <dsp:cNvSpPr/>
      </dsp:nvSpPr>
      <dsp:spPr>
        <a:xfrm>
          <a:off x="833373" y="3608201"/>
          <a:ext cx="5843651" cy="721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3" tIns="76363" rIns="76363" bIns="76363" numCol="1" spcCol="1270" anchor="ctr" anchorCtr="0">
          <a:noAutofit/>
        </a:bodyPr>
        <a:lstStyle/>
        <a:p>
          <a:pPr marL="0" lvl="0" indent="0" algn="l" defTabSz="666750">
            <a:lnSpc>
              <a:spcPct val="100000"/>
            </a:lnSpc>
            <a:spcBef>
              <a:spcPct val="0"/>
            </a:spcBef>
            <a:spcAft>
              <a:spcPct val="35000"/>
            </a:spcAft>
            <a:buNone/>
          </a:pPr>
          <a:r>
            <a:rPr lang="en-NZ" sz="1500" kern="1200" dirty="0"/>
            <a:t>What is the parameter of interest? How do we define it?  </a:t>
          </a:r>
          <a:endParaRPr lang="en-US" sz="1500" kern="1200" dirty="0"/>
        </a:p>
      </dsp:txBody>
      <dsp:txXfrm>
        <a:off x="833373" y="3608201"/>
        <a:ext cx="5843651" cy="721535"/>
      </dsp:txXfrm>
    </dsp:sp>
    <dsp:sp modelId="{7066BE6F-629E-49A2-A15C-FE2AB2FDDC52}">
      <dsp:nvSpPr>
        <dsp:cNvPr id="0" name=""/>
        <dsp:cNvSpPr/>
      </dsp:nvSpPr>
      <dsp:spPr>
        <a:xfrm>
          <a:off x="0" y="4510120"/>
          <a:ext cx="6677025" cy="721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67DB9-F2CE-40D6-8345-DE95AE8F93FE}">
      <dsp:nvSpPr>
        <dsp:cNvPr id="0" name=""/>
        <dsp:cNvSpPr/>
      </dsp:nvSpPr>
      <dsp:spPr>
        <a:xfrm>
          <a:off x="218264" y="4672466"/>
          <a:ext cx="396844" cy="39684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FB6D3B-510E-4706-81DB-CD07854090B9}">
      <dsp:nvSpPr>
        <dsp:cNvPr id="0" name=""/>
        <dsp:cNvSpPr/>
      </dsp:nvSpPr>
      <dsp:spPr>
        <a:xfrm>
          <a:off x="833373" y="4510120"/>
          <a:ext cx="5843651" cy="721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3" tIns="76363" rIns="76363" bIns="76363" numCol="1" spcCol="1270" anchor="ctr" anchorCtr="0">
          <a:noAutofit/>
        </a:bodyPr>
        <a:lstStyle/>
        <a:p>
          <a:pPr marL="0" lvl="0" indent="0" algn="l" defTabSz="666750">
            <a:lnSpc>
              <a:spcPct val="100000"/>
            </a:lnSpc>
            <a:spcBef>
              <a:spcPct val="0"/>
            </a:spcBef>
            <a:spcAft>
              <a:spcPct val="35000"/>
            </a:spcAft>
            <a:buNone/>
          </a:pPr>
          <a:r>
            <a:rPr lang="en-NZ" sz="1500" kern="1200" dirty="0"/>
            <a:t>What methods would you use? </a:t>
          </a:r>
          <a:endParaRPr lang="en-US" sz="1500" kern="1200" dirty="0"/>
        </a:p>
      </dsp:txBody>
      <dsp:txXfrm>
        <a:off x="833373" y="4510120"/>
        <a:ext cx="5843651" cy="721535"/>
      </dsp:txXfrm>
    </dsp:sp>
    <dsp:sp modelId="{3C31AC9B-E82A-4BAC-83C8-ECD0552D9F26}">
      <dsp:nvSpPr>
        <dsp:cNvPr id="0" name=""/>
        <dsp:cNvSpPr/>
      </dsp:nvSpPr>
      <dsp:spPr>
        <a:xfrm>
          <a:off x="0" y="5412040"/>
          <a:ext cx="6677025" cy="721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1D0896-62FB-4DAC-8308-F02B621E924D}">
      <dsp:nvSpPr>
        <dsp:cNvPr id="0" name=""/>
        <dsp:cNvSpPr/>
      </dsp:nvSpPr>
      <dsp:spPr>
        <a:xfrm>
          <a:off x="218264" y="5574385"/>
          <a:ext cx="396844" cy="39684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8133AD-1902-4EDD-93B2-92A4C6E01CA2}">
      <dsp:nvSpPr>
        <dsp:cNvPr id="0" name=""/>
        <dsp:cNvSpPr/>
      </dsp:nvSpPr>
      <dsp:spPr>
        <a:xfrm>
          <a:off x="833373" y="5412040"/>
          <a:ext cx="5843651" cy="721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3" tIns="76363" rIns="76363" bIns="76363" numCol="1" spcCol="1270" anchor="ctr" anchorCtr="0">
          <a:noAutofit/>
        </a:bodyPr>
        <a:lstStyle/>
        <a:p>
          <a:pPr marL="0" lvl="0" indent="0" algn="l" defTabSz="666750">
            <a:lnSpc>
              <a:spcPct val="100000"/>
            </a:lnSpc>
            <a:spcBef>
              <a:spcPct val="0"/>
            </a:spcBef>
            <a:spcAft>
              <a:spcPct val="35000"/>
            </a:spcAft>
            <a:buNone/>
          </a:pPr>
          <a:r>
            <a:rPr lang="en-NZ" sz="1500" kern="1200"/>
            <a:t>Ethical considerations? </a:t>
          </a:r>
          <a:endParaRPr lang="en-US" sz="1500" kern="1200"/>
        </a:p>
      </dsp:txBody>
      <dsp:txXfrm>
        <a:off x="833373" y="5412040"/>
        <a:ext cx="5843651" cy="721535"/>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10/17/2021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2F555A7-80E6-4174-9B9A-5AB40593CA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740AFB28-AAEB-4C0D-9C7A-34D042E744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Pose as a question – what do you think Stats is?</a:t>
            </a:r>
          </a:p>
          <a:p>
            <a:pPr eaLnBrk="1" hangingPunct="1">
              <a:spcBef>
                <a:spcPct val="0"/>
              </a:spcBef>
            </a:pPr>
            <a:endParaRPr lang="en-CA" altLang="en-US"/>
          </a:p>
          <a:p>
            <a:pPr eaLnBrk="1" hangingPunct="1">
              <a:spcBef>
                <a:spcPct val="0"/>
              </a:spcBef>
            </a:pPr>
            <a:r>
              <a:rPr lang="en-CA" altLang="en-US"/>
              <a:t>Is this cat doing stats?</a:t>
            </a:r>
            <a:endParaRPr lang="en-CA" altLang="en-US" b="1"/>
          </a:p>
        </p:txBody>
      </p:sp>
      <p:sp>
        <p:nvSpPr>
          <p:cNvPr id="12292" name="Slide Number Placeholder 3">
            <a:extLst>
              <a:ext uri="{FF2B5EF4-FFF2-40B4-BE49-F238E27FC236}">
                <a16:creationId xmlns:a16="http://schemas.microsoft.com/office/drawing/2014/main" id="{0598BDB1-7E67-4337-B918-509D56BA49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ndara" panose="020E0502030303020204" pitchFamily="34" charset="0"/>
                <a:ea typeface="MS PGothic" panose="020B0600070205080204" pitchFamily="34" charset="-128"/>
              </a:defRPr>
            </a:lvl1pPr>
            <a:lvl2pPr marL="742950" indent="-285750">
              <a:defRPr>
                <a:solidFill>
                  <a:schemeClr val="tx1"/>
                </a:solidFill>
                <a:latin typeface="Candara" panose="020E0502030303020204" pitchFamily="34" charset="0"/>
                <a:ea typeface="MS PGothic" panose="020B0600070205080204" pitchFamily="34" charset="-128"/>
              </a:defRPr>
            </a:lvl2pPr>
            <a:lvl3pPr marL="1143000" indent="-228600">
              <a:defRPr>
                <a:solidFill>
                  <a:schemeClr val="tx1"/>
                </a:solidFill>
                <a:latin typeface="Candara" panose="020E0502030303020204" pitchFamily="34" charset="0"/>
                <a:ea typeface="MS PGothic" panose="020B0600070205080204" pitchFamily="34" charset="-128"/>
              </a:defRPr>
            </a:lvl3pPr>
            <a:lvl4pPr marL="1600200" indent="-228600">
              <a:defRPr>
                <a:solidFill>
                  <a:schemeClr val="tx1"/>
                </a:solidFill>
                <a:latin typeface="Candara" panose="020E0502030303020204" pitchFamily="34" charset="0"/>
                <a:ea typeface="MS PGothic" panose="020B0600070205080204" pitchFamily="34" charset="-128"/>
              </a:defRPr>
            </a:lvl4pPr>
            <a:lvl5pPr marL="2057400" indent="-228600">
              <a:defRPr>
                <a:solidFill>
                  <a:schemeClr val="tx1"/>
                </a:solidFill>
                <a:latin typeface="Candara" panose="020E0502030303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fld id="{E0631E34-4CBB-4438-A301-E1961CD7ED7A}" type="slidenum">
              <a:rPr lang="en-CA" altLang="en-US"/>
              <a:pPr/>
              <a:t>14</a:t>
            </a:fld>
            <a:endParaRPr lang="en-CA"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24E39389-D342-42C9-A280-8ADE336DA885}" type="datetime1">
              <a:rPr lang="en-US" smtClean="0"/>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B5ED82-9221-4209-9FC6-897FECC94D85}" type="datetime1">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95C5F-8991-4788-8021-97F7E97CAA77}" type="datetime1">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F82F713A-5EB9-4B7A-B87D-F2B7940161AF}" type="datetimeFigureOut">
              <a:rPr lang="en-NZ" smtClean="0"/>
              <a:t>17/10/2021</a:t>
            </a:fld>
            <a:endParaRPr lang="en-NZ"/>
          </a:p>
        </p:txBody>
      </p:sp>
      <p:sp>
        <p:nvSpPr>
          <p:cNvPr id="5" name="Footer Placeholder 4"/>
          <p:cNvSpPr>
            <a:spLocks noGrp="1"/>
          </p:cNvSpPr>
          <p:nvPr>
            <p:ph type="ftr" sz="quarter" idx="11"/>
          </p:nvPr>
        </p:nvSpPr>
        <p:spPr>
          <a:xfrm>
            <a:off x="1371600" y="4323845"/>
            <a:ext cx="6400800" cy="365125"/>
          </a:xfrm>
        </p:spPr>
        <p:txBody>
          <a:bodyPr/>
          <a:lstStyle/>
          <a:p>
            <a:endParaRPr lang="en-NZ"/>
          </a:p>
        </p:txBody>
      </p:sp>
      <p:sp>
        <p:nvSpPr>
          <p:cNvPr id="6" name="Slide Number Placeholder 5"/>
          <p:cNvSpPr>
            <a:spLocks noGrp="1"/>
          </p:cNvSpPr>
          <p:nvPr>
            <p:ph type="sldNum" sz="quarter" idx="12"/>
          </p:nvPr>
        </p:nvSpPr>
        <p:spPr>
          <a:xfrm>
            <a:off x="8077200" y="1430866"/>
            <a:ext cx="2743200" cy="365125"/>
          </a:xfrm>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549521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17/10/2021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77849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F82F713A-5EB9-4B7A-B87D-F2B7940161AF}" type="datetimeFigureOut">
              <a:rPr lang="en-NZ" smtClean="0"/>
              <a:t>17/10/2021</a:t>
            </a:fld>
            <a:endParaRPr lang="en-NZ"/>
          </a:p>
        </p:txBody>
      </p:sp>
      <p:sp>
        <p:nvSpPr>
          <p:cNvPr id="5" name="Footer Placeholder 4"/>
          <p:cNvSpPr>
            <a:spLocks noGrp="1"/>
          </p:cNvSpPr>
          <p:nvPr>
            <p:ph type="ftr" sz="quarter" idx="11"/>
          </p:nvPr>
        </p:nvSpPr>
        <p:spPr>
          <a:xfrm>
            <a:off x="685800" y="381001"/>
            <a:ext cx="6991492" cy="364065"/>
          </a:xfrm>
        </p:spPr>
        <p:txBody>
          <a:bodyPr/>
          <a:lstStyle/>
          <a:p>
            <a:endParaRPr lang="en-NZ"/>
          </a:p>
        </p:txBody>
      </p:sp>
      <p:sp>
        <p:nvSpPr>
          <p:cNvPr id="6" name="Slide Number Placeholder 5"/>
          <p:cNvSpPr>
            <a:spLocks noGrp="1"/>
          </p:cNvSpPr>
          <p:nvPr>
            <p:ph type="sldNum" sz="quarter" idx="12"/>
          </p:nvPr>
        </p:nvSpPr>
        <p:spPr>
          <a:xfrm>
            <a:off x="10862452" y="381000"/>
            <a:ext cx="643748" cy="365125"/>
          </a:xfrm>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85732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2F713A-5EB9-4B7A-B87D-F2B7940161AF}" type="datetimeFigureOut">
              <a:rPr lang="en-NZ" smtClean="0"/>
              <a:t>17/10/2021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898845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2F713A-5EB9-4B7A-B87D-F2B7940161AF}" type="datetimeFigureOut">
              <a:rPr lang="en-NZ" smtClean="0"/>
              <a:t>17/10/2021</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4236727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2F713A-5EB9-4B7A-B87D-F2B7940161AF}" type="datetimeFigureOut">
              <a:rPr lang="en-NZ" smtClean="0"/>
              <a:t>17/10/2021</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439299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F713A-5EB9-4B7A-B87D-F2B7940161AF}" type="datetimeFigureOut">
              <a:rPr lang="en-NZ" smtClean="0"/>
              <a:t>17/10/2021</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4130715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2F713A-5EB9-4B7A-B87D-F2B7940161AF}" type="datetimeFigureOut">
              <a:rPr lang="en-NZ" smtClean="0"/>
              <a:t>17/10/2021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773778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80732C-99B6-468D-8E86-54127C661C29}" type="datetime1">
              <a:rPr lang="en-US" smtClean="0"/>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2F713A-5EB9-4B7A-B87D-F2B7940161AF}" type="datetimeFigureOut">
              <a:rPr lang="en-NZ" smtClean="0"/>
              <a:t>17/10/2021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727051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2F713A-5EB9-4B7A-B87D-F2B7940161AF}" type="datetimeFigureOut">
              <a:rPr lang="en-NZ" smtClean="0"/>
              <a:t>17/10/2021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134977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82F713A-5EB9-4B7A-B87D-F2B7940161AF}" type="datetimeFigureOut">
              <a:rPr lang="en-NZ" smtClean="0"/>
              <a:t>17/10/2021</a:t>
            </a:fld>
            <a:endParaRPr lang="en-NZ"/>
          </a:p>
        </p:txBody>
      </p:sp>
      <p:sp>
        <p:nvSpPr>
          <p:cNvPr id="6" name="Footer Placeholder 5"/>
          <p:cNvSpPr>
            <a:spLocks noGrp="1"/>
          </p:cNvSpPr>
          <p:nvPr>
            <p:ph type="ftr" sz="quarter" idx="11"/>
          </p:nvPr>
        </p:nvSpPr>
        <p:spPr>
          <a:xfrm>
            <a:off x="685800" y="379941"/>
            <a:ext cx="6991492" cy="365125"/>
          </a:xfrm>
        </p:spPr>
        <p:txBody>
          <a:bodyPr/>
          <a:lstStyle/>
          <a:p>
            <a:endParaRPr lang="en-NZ"/>
          </a:p>
        </p:txBody>
      </p:sp>
      <p:sp>
        <p:nvSpPr>
          <p:cNvPr id="7" name="Slide Number Placeholder 6"/>
          <p:cNvSpPr>
            <a:spLocks noGrp="1"/>
          </p:cNvSpPr>
          <p:nvPr>
            <p:ph type="sldNum" sz="quarter" idx="12"/>
          </p:nvPr>
        </p:nvSpPr>
        <p:spPr>
          <a:xfrm>
            <a:off x="10862452" y="381000"/>
            <a:ext cx="643748" cy="365125"/>
          </a:xfrm>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979820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82F713A-5EB9-4B7A-B87D-F2B7940161AF}" type="datetimeFigureOut">
              <a:rPr lang="en-NZ" smtClean="0"/>
              <a:t>17/10/2021</a:t>
            </a:fld>
            <a:endParaRPr lang="en-NZ"/>
          </a:p>
        </p:txBody>
      </p:sp>
      <p:sp>
        <p:nvSpPr>
          <p:cNvPr id="6" name="Footer Placeholder 5"/>
          <p:cNvSpPr>
            <a:spLocks noGrp="1"/>
          </p:cNvSpPr>
          <p:nvPr>
            <p:ph type="ftr" sz="quarter" idx="11"/>
          </p:nvPr>
        </p:nvSpPr>
        <p:spPr>
          <a:xfrm>
            <a:off x="685800" y="379941"/>
            <a:ext cx="6991492" cy="365125"/>
          </a:xfrm>
        </p:spPr>
        <p:txBody>
          <a:bodyPr/>
          <a:lstStyle/>
          <a:p>
            <a:endParaRPr lang="en-NZ"/>
          </a:p>
        </p:txBody>
      </p:sp>
      <p:sp>
        <p:nvSpPr>
          <p:cNvPr id="7" name="Slide Number Placeholder 6"/>
          <p:cNvSpPr>
            <a:spLocks noGrp="1"/>
          </p:cNvSpPr>
          <p:nvPr>
            <p:ph type="sldNum" sz="quarter" idx="12"/>
          </p:nvPr>
        </p:nvSpPr>
        <p:spPr>
          <a:xfrm>
            <a:off x="10862452" y="381000"/>
            <a:ext cx="643748" cy="365125"/>
          </a:xfrm>
        </p:spPr>
        <p:txBody>
          <a:bodyPr/>
          <a:lstStyle/>
          <a:p>
            <a:fld id="{BF18C196-3ABE-43C0-9E5E-32D62974A7DC}" type="slidenum">
              <a:rPr lang="en-NZ" smtClean="0"/>
              <a:t>‹#›</a:t>
            </a:fld>
            <a:endParaRPr lang="en-NZ"/>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50276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F82F713A-5EB9-4B7A-B87D-F2B7940161AF}" type="datetimeFigureOut">
              <a:rPr lang="en-NZ" smtClean="0"/>
              <a:t>17/10/2021</a:t>
            </a:fld>
            <a:endParaRPr lang="en-NZ"/>
          </a:p>
        </p:txBody>
      </p:sp>
      <p:sp>
        <p:nvSpPr>
          <p:cNvPr id="6" name="Footer Placeholder 5"/>
          <p:cNvSpPr>
            <a:spLocks noGrp="1"/>
          </p:cNvSpPr>
          <p:nvPr>
            <p:ph type="ftr" sz="quarter" idx="11"/>
          </p:nvPr>
        </p:nvSpPr>
        <p:spPr>
          <a:xfrm>
            <a:off x="685800" y="378883"/>
            <a:ext cx="6991492" cy="365125"/>
          </a:xfrm>
        </p:spPr>
        <p:txBody>
          <a:bodyPr/>
          <a:lstStyle/>
          <a:p>
            <a:endParaRPr lang="en-NZ"/>
          </a:p>
        </p:txBody>
      </p:sp>
      <p:sp>
        <p:nvSpPr>
          <p:cNvPr id="7" name="Slide Number Placeholder 6"/>
          <p:cNvSpPr>
            <a:spLocks noGrp="1"/>
          </p:cNvSpPr>
          <p:nvPr>
            <p:ph type="sldNum" sz="quarter" idx="12"/>
          </p:nvPr>
        </p:nvSpPr>
        <p:spPr>
          <a:xfrm>
            <a:off x="10862452" y="381000"/>
            <a:ext cx="643748" cy="365125"/>
          </a:xfrm>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713007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82F713A-5EB9-4B7A-B87D-F2B7940161AF}" type="datetimeFigureOut">
              <a:rPr lang="en-NZ" smtClean="0"/>
              <a:t>17/10/2021</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944714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82F713A-5EB9-4B7A-B87D-F2B7940161AF}" type="datetimeFigureOut">
              <a:rPr lang="en-NZ" smtClean="0"/>
              <a:t>17/10/2021</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929194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17/10/2021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747751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F82F713A-5EB9-4B7A-B87D-F2B7940161AF}" type="datetimeFigureOut">
              <a:rPr lang="en-NZ" smtClean="0"/>
              <a:t>17/10/2021</a:t>
            </a:fld>
            <a:endParaRPr lang="en-NZ"/>
          </a:p>
        </p:txBody>
      </p:sp>
      <p:sp>
        <p:nvSpPr>
          <p:cNvPr id="5" name="Footer Placeholder 4"/>
          <p:cNvSpPr>
            <a:spLocks noGrp="1"/>
          </p:cNvSpPr>
          <p:nvPr>
            <p:ph type="ftr" sz="quarter" idx="11"/>
          </p:nvPr>
        </p:nvSpPr>
        <p:spPr>
          <a:xfrm>
            <a:off x="685800" y="381000"/>
            <a:ext cx="6991492" cy="365125"/>
          </a:xfrm>
        </p:spPr>
        <p:txBody>
          <a:bodyPr/>
          <a:lstStyle/>
          <a:p>
            <a:endParaRPr lang="en-NZ"/>
          </a:p>
        </p:txBody>
      </p:sp>
      <p:sp>
        <p:nvSpPr>
          <p:cNvPr id="6" name="Slide Number Placeholder 5"/>
          <p:cNvSpPr>
            <a:spLocks noGrp="1"/>
          </p:cNvSpPr>
          <p:nvPr>
            <p:ph type="sldNum" sz="quarter" idx="12"/>
          </p:nvPr>
        </p:nvSpPr>
        <p:spPr>
          <a:xfrm>
            <a:off x="10862452" y="381000"/>
            <a:ext cx="643748" cy="365125"/>
          </a:xfrm>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318866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2 Text only">
    <p:spTree>
      <p:nvGrpSpPr>
        <p:cNvPr id="1" name=""/>
        <p:cNvGrpSpPr/>
        <p:nvPr/>
      </p:nvGrpSpPr>
      <p:grpSpPr>
        <a:xfrm>
          <a:off x="0" y="0"/>
          <a:ext cx="0" cy="0"/>
          <a:chOff x="0" y="0"/>
          <a:chExt cx="0" cy="0"/>
        </a:xfrm>
      </p:grpSpPr>
      <p:sp>
        <p:nvSpPr>
          <p:cNvPr id="49" name="Shape 4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 name="Shape 50"/>
          <p:cNvSpPr>
            <a:spLocks noGrp="1"/>
          </p:cNvSpPr>
          <p:nvPr>
            <p:ph type="title"/>
          </p:nvPr>
        </p:nvSpPr>
        <p:spPr>
          <a:prstGeom prst="rect">
            <a:avLst/>
          </a:prstGeom>
        </p:spPr>
        <p:txBody>
          <a:bodyPr/>
          <a:lstStyle/>
          <a:p>
            <a:r>
              <a:t>Title Text</a:t>
            </a:r>
          </a:p>
        </p:txBody>
      </p:sp>
      <p:sp>
        <p:nvSpPr>
          <p:cNvPr id="4" name="Shape 51">
            <a:extLst>
              <a:ext uri="{FF2B5EF4-FFF2-40B4-BE49-F238E27FC236}">
                <a16:creationId xmlns:a16="http://schemas.microsoft.com/office/drawing/2014/main" id="{9D5180E2-3F05-4853-A536-602E3889F7AD}"/>
              </a:ext>
            </a:extLst>
          </p:cNvPr>
          <p:cNvSpPr>
            <a:spLocks noGrp="1"/>
          </p:cNvSpPr>
          <p:nvPr>
            <p:ph type="sldNum" sz="quarter" idx="10"/>
          </p:nvPr>
        </p:nvSpPr>
        <p:spPr/>
        <p:txBody>
          <a:bodyPr/>
          <a:lstStyle>
            <a:lvl1pPr>
              <a:defRPr/>
            </a:lvl1pPr>
          </a:lstStyle>
          <a:p>
            <a:pPr>
              <a:defRPr/>
            </a:pPr>
            <a:fld id="{A5B48A1D-4E65-49B2-967B-C3E5E8B43C9E}" type="slidenum">
              <a:rPr/>
              <a:pPr>
                <a:defRPr/>
              </a:pPr>
              <a:t>‹#›</a:t>
            </a:fld>
            <a:endParaRPr/>
          </a:p>
        </p:txBody>
      </p:sp>
    </p:spTree>
    <p:extLst>
      <p:ext uri="{BB962C8B-B14F-4D97-AF65-F5344CB8AC3E}">
        <p14:creationId xmlns:p14="http://schemas.microsoft.com/office/powerpoint/2010/main" val="249146063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6096AA6-1553-455E-A701-5DB89675312A}" type="datetime1">
              <a:rPr lang="en-US" smtClean="0"/>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2A427D05-0AAA-4191-8602-39A011BE220C}" type="datetime1">
              <a:rPr lang="en-US" smtClean="0"/>
              <a:t>10/17/2021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69B8012-90E5-4BF2-B13D-6DEC2EE5E086}" type="datetime1">
              <a:rPr lang="en-US" smtClean="0"/>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2E2D-C320-4C5E-98F1-D60DBA71A352}" type="datetime1">
              <a:rPr lang="en-US" smtClean="0"/>
              <a:t>10/17/2021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10/17/2021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EB420CF4-5FC9-46F3-B596-BE1F927BA2F1}" type="datetime1">
              <a:rPr lang="en-US" smtClean="0"/>
              <a:t>10/17/2021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F1ABFC0-89FE-4355-9E74-11DC57FEA97E}" type="datetime1">
              <a:rPr lang="en-US" smtClean="0"/>
              <a:t>10/17/2021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B8B6D2-5532-4B59-9C5A-AB106F128946}" type="datetime1">
              <a:rPr lang="en-US" smtClean="0"/>
              <a:t>10/17/2021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82F713A-5EB9-4B7A-B87D-F2B7940161AF}" type="datetimeFigureOut">
              <a:rPr lang="en-NZ" smtClean="0"/>
              <a:t>17/10/2021</a:t>
            </a:fld>
            <a:endParaRPr lang="en-NZ"/>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F18C196-3ABE-43C0-9E5E-32D62974A7DC}" type="slidenum">
              <a:rPr lang="en-NZ" smtClean="0"/>
              <a:t>‹#›</a:t>
            </a:fld>
            <a:endParaRPr lang="en-NZ"/>
          </a:p>
        </p:txBody>
      </p:sp>
    </p:spTree>
    <p:extLst>
      <p:ext uri="{BB962C8B-B14F-4D97-AF65-F5344CB8AC3E}">
        <p14:creationId xmlns:p14="http://schemas.microsoft.com/office/powerpoint/2010/main" val="16366079"/>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8.gi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spreadsheets/d/15GYVRLOxULnDEq1OOvSuiippeoe89VhF6HFqR14K_6M/edit#gid=0" TargetMode="Externa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hyperlink" Target="https://docs.google.com/spreadsheets/d/1HIymQBobDsf0hjGHblzcAuTjWokwBXB7KkUV21Hez2Y/edit#gid=0" TargetMode="External"/><Relationship Id="rId5" Type="http://schemas.openxmlformats.org/officeDocument/2006/relationships/hyperlink" Target="https://docs.google.com/spreadsheets/d/1YnIntVaOGKalE9GspMIRr3YNlGuYHUvzc1WSd-Tyqlc/edit#gid=0" TargetMode="External"/><Relationship Id="rId4" Type="http://schemas.openxmlformats.org/officeDocument/2006/relationships/hyperlink" Target="https://canvas.auckland.ac.nz/courses/62471/pages/rhys-joness-diary-recorded-lecture-stream?module_item_id=1100126"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spreadsheets/d/1gD65QosaJj8Ynl3gn5kQfNE8PEG8-JKxxrgy_NzmZgc/edit#gid=0" TargetMode="External"/><Relationship Id="rId7" Type="http://schemas.openxmlformats.org/officeDocument/2006/relationships/hyperlink" Target="https://lite.docker.stat.auckland.ac.nz/"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hyperlink" Target="https://docs.google.com/document/d/1qgehPbF310bCv_ZnyIia_vXMEtFEwO4LGFQRN0or_Ng/edit" TargetMode="External"/><Relationship Id="rId5" Type="http://schemas.openxmlformats.org/officeDocument/2006/relationships/hyperlink" Target="https://learning.statistics-is-awesome.org/weights/cards.html" TargetMode="External"/><Relationship Id="rId4" Type="http://schemas.openxmlformats.org/officeDocument/2006/relationships/hyperlink" Target="https://docs.google.com/spreadsheets/d/1FAggP7hOWnep6HezbPuTUFz1m22_scgJQgG2WsdIpqE/edit#gid=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27.xml.rels><?xml version="1.0" encoding="UTF-8" standalone="yes"?>
<Relationships xmlns="http://schemas.openxmlformats.org/package/2006/relationships"><Relationship Id="rId3" Type="http://schemas.openxmlformats.org/officeDocument/2006/relationships/hyperlink" Target="https://telod.auckland.ac.nz/project/engaging-and-motivating-large-student-cohorts-during-remote-learning/" TargetMode="Externa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hyperlink" Target="https://bit.ly/statsinteract" TargetMode="Externa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3" Type="http://schemas.openxmlformats.org/officeDocument/2006/relationships/hyperlink" Target="https://bit.ly/3CEYKsQ" TargetMode="Externa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48.xml.rels><?xml version="1.0" encoding="UTF-8" standalone="yes"?>
<Relationships xmlns="http://schemas.openxmlformats.org/package/2006/relationships"><Relationship Id="rId3" Type="http://schemas.openxmlformats.org/officeDocument/2006/relationships/hyperlink" Target="https://bit.ly/3EQ0HVm" TargetMode="External"/><Relationship Id="rId2" Type="http://schemas.openxmlformats.org/officeDocument/2006/relationships/hyperlink" Target="https://padlet.com/rcjones6/n3xq1ibb9yjeui43"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hyperlink" Target="https://www.ted.com/talks/laura_trice_suggests_we_all_say_thank_you?language=e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hyperlink" Target="https://www.youtube.com/watch?v=UzqHeaHgtdw"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7.xml"/><Relationship Id="rId1" Type="http://schemas.openxmlformats.org/officeDocument/2006/relationships/tags" Target="../tags/tag60.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24.jpeg"/></Relationships>
</file>

<file path=ppt/slides/_rels/slide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tags" Target="../tags/tag69.xml"/><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3"/>
          <a:srcRect t="3125" b="3125"/>
          <a:stretch/>
        </p:blipFill>
        <p:spPr>
          <a:xfrm>
            <a:off x="20" y="803"/>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anchor="ctr">
            <a:normAutofit/>
          </a:bodyPr>
          <a:lstStyle/>
          <a:p>
            <a:r>
              <a:rPr lang="en-US" dirty="0">
                <a:solidFill>
                  <a:schemeClr val="tx1"/>
                </a:solidFill>
              </a:rPr>
              <a:t>Weapons of Statistical Instruction</a:t>
            </a:r>
          </a:p>
        </p:txBody>
      </p:sp>
      <p:sp>
        <p:nvSpPr>
          <p:cNvPr id="3" name="Subtitle 2">
            <a:extLst>
              <a:ext uri="{FF2B5EF4-FFF2-40B4-BE49-F238E27FC236}">
                <a16:creationId xmlns:a16="http://schemas.microsoft.com/office/drawing/2014/main" id="{74B4D8F8-4E82-4BDB-B682-C4008F4B24EF}"/>
              </a:ext>
            </a:extLst>
          </p:cNvPr>
          <p:cNvSpPr>
            <a:spLocks noGrp="1"/>
          </p:cNvSpPr>
          <p:nvPr>
            <p:ph type="subTitle" idx="1"/>
          </p:nvPr>
        </p:nvSpPr>
        <p:spPr>
          <a:xfrm>
            <a:off x="2695194" y="4352544"/>
            <a:ext cx="6801612" cy="1239894"/>
          </a:xfrm>
        </p:spPr>
        <p:txBody>
          <a:bodyPr>
            <a:normAutofit/>
          </a:bodyPr>
          <a:lstStyle/>
          <a:p>
            <a:r>
              <a:rPr lang="en-US" sz="2800" dirty="0">
                <a:solidFill>
                  <a:srgbClr val="FFFFFF"/>
                </a:solidFill>
              </a:rPr>
              <a:t>Professor Rhys C Jones</a:t>
            </a:r>
          </a:p>
          <a:p>
            <a:r>
              <a:rPr lang="en-US" sz="2800" dirty="0">
                <a:solidFill>
                  <a:srgbClr val="FFFFFF"/>
                </a:solidFill>
              </a:rPr>
              <a:t>ADE FHMS </a:t>
            </a:r>
            <a:r>
              <a:rPr lang="en-US" sz="2800" dirty="0" err="1">
                <a:solidFill>
                  <a:srgbClr val="FFFFFF"/>
                </a:solidFill>
              </a:rPr>
              <a:t>UoS</a:t>
            </a:r>
            <a:endParaRPr lang="en-US" sz="2800" dirty="0">
              <a:solidFill>
                <a:srgbClr val="FFFFFF"/>
              </a:solidFill>
            </a:endParaRPr>
          </a:p>
        </p:txBody>
      </p:sp>
      <p:pic>
        <p:nvPicPr>
          <p:cNvPr id="2050" name="Picture 2" descr="University of Surrey | LongITools LongITools">
            <a:extLst>
              <a:ext uri="{FF2B5EF4-FFF2-40B4-BE49-F238E27FC236}">
                <a16:creationId xmlns:a16="http://schemas.microsoft.com/office/drawing/2014/main" id="{3351EB77-8F0E-4368-AE31-D4245C1D4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2717" y="4963463"/>
            <a:ext cx="2188708" cy="9977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0106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409D0A1-1AA2-4809-9565-7DF66D52F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44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D57E60E-1205-4107-869D-CAA970568F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08" y="775184"/>
            <a:ext cx="304605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1" descr="Screen shot 2012-04-12 at 7.58.53 AM.png">
            <a:extLst>
              <a:ext uri="{FF2B5EF4-FFF2-40B4-BE49-F238E27FC236}">
                <a16:creationId xmlns:a16="http://schemas.microsoft.com/office/drawing/2014/main" id="{33C30E2C-641F-40EE-838B-4DE9C72D4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03252" y="1098051"/>
            <a:ext cx="2715768" cy="43452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ectangle 74">
            <a:extLst>
              <a:ext uri="{FF2B5EF4-FFF2-40B4-BE49-F238E27FC236}">
                <a16:creationId xmlns:a16="http://schemas.microsoft.com/office/drawing/2014/main" id="{B777AE85-29D3-4320-8F2F-EA1ED87ED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665" y="640080"/>
            <a:ext cx="3394943"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04EB551C-BC8B-48F8-8BC0-0A31549EC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0"/>
            <a:ext cx="753770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with a mustache&#10;&#10;Description automatically generated with low confidence">
            <a:extLst>
              <a:ext uri="{FF2B5EF4-FFF2-40B4-BE49-F238E27FC236}">
                <a16:creationId xmlns:a16="http://schemas.microsoft.com/office/drawing/2014/main" id="{195F4FCF-8E6D-4DAD-BBA2-ACD3919B5C8E}"/>
              </a:ext>
            </a:extLst>
          </p:cNvPr>
          <p:cNvPicPr>
            <a:picLocks noChangeAspect="1"/>
          </p:cNvPicPr>
          <p:nvPr/>
        </p:nvPicPr>
        <p:blipFill>
          <a:blip r:embed="rId4"/>
          <a:stretch>
            <a:fillRect/>
          </a:stretch>
        </p:blipFill>
        <p:spPr>
          <a:xfrm>
            <a:off x="6450209" y="640080"/>
            <a:ext cx="3945879" cy="5261170"/>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F01CA16-ED5B-4028-92D2-0A3CD67251F3}Img100.jpg">
            <a:extLst>
              <a:ext uri="{FF2B5EF4-FFF2-40B4-BE49-F238E27FC236}">
                <a16:creationId xmlns:a16="http://schemas.microsoft.com/office/drawing/2014/main" id="{20A7E6AC-E8E4-4780-8BF5-F3F5AC1826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0945" y="752013"/>
            <a:ext cx="4015481" cy="535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2887B42-250D-4E65-B5A4-8B71A17ECDF1}"/>
              </a:ext>
            </a:extLst>
          </p:cNvPr>
          <p:cNvSpPr txBox="1"/>
          <p:nvPr/>
        </p:nvSpPr>
        <p:spPr>
          <a:xfrm>
            <a:off x="424070" y="381001"/>
            <a:ext cx="7381460" cy="5878532"/>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b="1" i="1" dirty="0">
                <a:solidFill>
                  <a:schemeClr val="bg2">
                    <a:lumMod val="10000"/>
                  </a:schemeClr>
                </a:solidFill>
                <a:latin typeface="Calibri" panose="020F0502020204030204" pitchFamily="34" charset="0"/>
              </a:rPr>
              <a:t>Progressivism in Education – Democracy and Education (1916)</a:t>
            </a:r>
          </a:p>
          <a:p>
            <a:pPr eaLnBrk="1" fontAlgn="base" hangingPunct="1">
              <a:spcBef>
                <a:spcPct val="0"/>
              </a:spcBef>
              <a:spcAft>
                <a:spcPct val="0"/>
              </a:spcAft>
            </a:pPr>
            <a:r>
              <a:rPr lang="en-US" altLang="en-US" dirty="0">
                <a:solidFill>
                  <a:schemeClr val="bg2">
                    <a:lumMod val="10000"/>
                  </a:schemeClr>
                </a:solidFill>
                <a:latin typeface="Calibri" panose="020F0502020204030204" pitchFamily="34" charset="0"/>
              </a:rPr>
              <a:t> </a:t>
            </a:r>
          </a:p>
          <a:p>
            <a:pPr eaLnBrk="1" fontAlgn="base" hangingPunct="1">
              <a:spcBef>
                <a:spcPct val="0"/>
              </a:spcBef>
              <a:spcAft>
                <a:spcPct val="0"/>
              </a:spcAft>
              <a:buFont typeface="Arial" panose="020B0604020202020204" pitchFamily="34" charset="0"/>
              <a:buChar char="•"/>
            </a:pPr>
            <a:r>
              <a:rPr lang="en-US" altLang="en-US" dirty="0">
                <a:solidFill>
                  <a:schemeClr val="bg2">
                    <a:lumMod val="10000"/>
                  </a:schemeClr>
                </a:solidFill>
                <a:latin typeface="Calibri" panose="020F0502020204030204" pitchFamily="34" charset="0"/>
              </a:rPr>
              <a:t> </a:t>
            </a:r>
            <a:r>
              <a:rPr lang="en-US" altLang="en-US" sz="2800" dirty="0">
                <a:solidFill>
                  <a:schemeClr val="bg2">
                    <a:lumMod val="10000"/>
                  </a:schemeClr>
                </a:solidFill>
                <a:latin typeface="Calibri" panose="020F0502020204030204" pitchFamily="34" charset="0"/>
              </a:rPr>
              <a:t>Learner-centered, education as a process of personal growth and self-realization</a:t>
            </a:r>
          </a:p>
          <a:p>
            <a:pPr eaLnBrk="1" fontAlgn="base" hangingPunct="1">
              <a:spcBef>
                <a:spcPct val="0"/>
              </a:spcBef>
              <a:spcAft>
                <a:spcPct val="0"/>
              </a:spcAft>
              <a:buFont typeface="Arial" panose="020B0604020202020204" pitchFamily="34" charset="0"/>
              <a:buChar char="•"/>
            </a:pPr>
            <a:endParaRPr lang="en-US" altLang="en-US" sz="2800" dirty="0">
              <a:solidFill>
                <a:schemeClr val="bg2">
                  <a:lumMod val="10000"/>
                </a:schemeClr>
              </a:solidFill>
              <a:latin typeface="Calibri" panose="020F0502020204030204" pitchFamily="34" charset="0"/>
            </a:endParaRPr>
          </a:p>
          <a:p>
            <a:pPr eaLnBrk="1" fontAlgn="base" hangingPunct="1">
              <a:spcBef>
                <a:spcPct val="0"/>
              </a:spcBef>
              <a:spcAft>
                <a:spcPct val="0"/>
              </a:spcAft>
              <a:buFont typeface="Arial" panose="020B0604020202020204" pitchFamily="34" charset="0"/>
              <a:buChar char="•"/>
            </a:pPr>
            <a:r>
              <a:rPr lang="en-US" altLang="en-US" sz="2800" dirty="0">
                <a:solidFill>
                  <a:schemeClr val="bg2">
                    <a:lumMod val="10000"/>
                  </a:schemeClr>
                </a:solidFill>
                <a:latin typeface="Calibri" panose="020F0502020204030204" pitchFamily="34" charset="0"/>
              </a:rPr>
              <a:t> Active learners, learning by doing, deep understanding</a:t>
            </a:r>
          </a:p>
          <a:p>
            <a:pPr eaLnBrk="1" fontAlgn="base" hangingPunct="1">
              <a:spcBef>
                <a:spcPct val="0"/>
              </a:spcBef>
              <a:spcAft>
                <a:spcPct val="0"/>
              </a:spcAft>
              <a:buFont typeface="Arial" panose="020B0604020202020204" pitchFamily="34" charset="0"/>
              <a:buChar char="•"/>
            </a:pPr>
            <a:endParaRPr lang="en-US" altLang="en-US" sz="2800" dirty="0">
              <a:solidFill>
                <a:schemeClr val="bg2">
                  <a:lumMod val="10000"/>
                </a:schemeClr>
              </a:solidFill>
              <a:latin typeface="Calibri" panose="020F0502020204030204" pitchFamily="34" charset="0"/>
            </a:endParaRPr>
          </a:p>
          <a:p>
            <a:pPr eaLnBrk="1" fontAlgn="base" hangingPunct="1">
              <a:spcBef>
                <a:spcPct val="0"/>
              </a:spcBef>
              <a:spcAft>
                <a:spcPct val="0"/>
              </a:spcAft>
              <a:buFont typeface="Arial" panose="020B0604020202020204" pitchFamily="34" charset="0"/>
              <a:buChar char="•"/>
            </a:pPr>
            <a:r>
              <a:rPr lang="en-US" altLang="en-US" sz="2800" dirty="0">
                <a:solidFill>
                  <a:schemeClr val="bg2">
                    <a:lumMod val="10000"/>
                  </a:schemeClr>
                </a:solidFill>
                <a:latin typeface="Calibri" panose="020F0502020204030204" pitchFamily="34" charset="0"/>
              </a:rPr>
              <a:t> Holistic learning, curriculum connected to local social and physical environment</a:t>
            </a:r>
          </a:p>
          <a:p>
            <a:pPr eaLnBrk="1" fontAlgn="base" hangingPunct="1">
              <a:spcBef>
                <a:spcPct val="0"/>
              </a:spcBef>
              <a:spcAft>
                <a:spcPct val="0"/>
              </a:spcAft>
              <a:buFont typeface="Arial" panose="020B0604020202020204" pitchFamily="34" charset="0"/>
              <a:buChar char="•"/>
            </a:pPr>
            <a:endParaRPr lang="en-US" altLang="en-US" sz="2800" dirty="0">
              <a:solidFill>
                <a:schemeClr val="bg2">
                  <a:lumMod val="10000"/>
                </a:schemeClr>
              </a:solidFill>
              <a:latin typeface="Calibri" panose="020F0502020204030204" pitchFamily="34" charset="0"/>
            </a:endParaRPr>
          </a:p>
          <a:p>
            <a:pPr eaLnBrk="1" fontAlgn="base" hangingPunct="1">
              <a:spcBef>
                <a:spcPct val="0"/>
              </a:spcBef>
              <a:spcAft>
                <a:spcPct val="0"/>
              </a:spcAft>
              <a:buFont typeface="Arial" panose="020B0604020202020204" pitchFamily="34" charset="0"/>
              <a:buChar char="•"/>
            </a:pPr>
            <a:r>
              <a:rPr lang="en-US" altLang="en-US" sz="2800" dirty="0">
                <a:solidFill>
                  <a:schemeClr val="bg2">
                    <a:lumMod val="10000"/>
                  </a:schemeClr>
                </a:solidFill>
                <a:latin typeface="Calibri" panose="020F0502020204030204" pitchFamily="34" charset="0"/>
              </a:rPr>
              <a:t> Social, collaborative learning</a:t>
            </a:r>
          </a:p>
          <a:p>
            <a:pPr eaLnBrk="1" fontAlgn="base" hangingPunct="1">
              <a:spcBef>
                <a:spcPct val="0"/>
              </a:spcBef>
              <a:spcAft>
                <a:spcPct val="0"/>
              </a:spcAft>
            </a:pPr>
            <a:endParaRPr lang="en-US" altLang="en-US" dirty="0">
              <a:solidFill>
                <a:schemeClr val="bg2">
                  <a:lumMod val="10000"/>
                </a:schemeClr>
              </a:solidFill>
              <a:latin typeface="Calibri" panose="020F0502020204030204" pitchFamily="34" charset="0"/>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sitting in front of a crowd&#10;&#10;Description automatically generated">
            <a:extLst>
              <a:ext uri="{FF2B5EF4-FFF2-40B4-BE49-F238E27FC236}">
                <a16:creationId xmlns:a16="http://schemas.microsoft.com/office/drawing/2014/main" id="{EF96DB48-BD3C-4156-8A68-9C9E59028E84}"/>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Tree>
    <p:custDataLst>
      <p:tags r:id="rId1"/>
    </p:custDataLst>
    <p:extLst>
      <p:ext uri="{BB962C8B-B14F-4D97-AF65-F5344CB8AC3E}">
        <p14:creationId xmlns:p14="http://schemas.microsoft.com/office/powerpoint/2010/main" val="3801224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auditorium&#10;&#10;Description automatically generated">
            <a:extLst>
              <a:ext uri="{FF2B5EF4-FFF2-40B4-BE49-F238E27FC236}">
                <a16:creationId xmlns:a16="http://schemas.microsoft.com/office/drawing/2014/main" id="{3F6E35AC-E2C6-4C05-BA3B-3CF12D02D0D6}"/>
              </a:ext>
            </a:extLst>
          </p:cNvPr>
          <p:cNvPicPr>
            <a:picLocks noChangeAspect="1"/>
          </p:cNvPicPr>
          <p:nvPr/>
        </p:nvPicPr>
        <p:blipFill rotWithShape="1">
          <a:blip r:embed="rId3"/>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772966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0C194-25AC-471C-B7EF-2020853F3E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9889" y="168276"/>
            <a:ext cx="6302375"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37FCC9-5056-4D99-9C13-39E1C22BA912}"/>
              </a:ext>
            </a:extLst>
          </p:cNvPr>
          <p:cNvPicPr>
            <a:picLocks noChangeAspect="1"/>
          </p:cNvPicPr>
          <p:nvPr/>
        </p:nvPicPr>
        <p:blipFill rotWithShape="1">
          <a:blip r:embed="rId3"/>
          <a:srcRect l="7201" r="19467" b="1"/>
          <a:stretch/>
        </p:blipFill>
        <p:spPr>
          <a:xfrm>
            <a:off x="20" y="10"/>
            <a:ext cx="12191980" cy="6857990"/>
          </a:xfrm>
          <a:prstGeom prst="rect">
            <a:avLst/>
          </a:prstGeom>
        </p:spPr>
      </p:pic>
    </p:spTree>
    <p:custDataLst>
      <p:tags r:id="rId1"/>
    </p:custDataLst>
    <p:extLst>
      <p:ext uri="{BB962C8B-B14F-4D97-AF65-F5344CB8AC3E}">
        <p14:creationId xmlns:p14="http://schemas.microsoft.com/office/powerpoint/2010/main" val="1120688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at a table&#10;&#10;Description automatically generated">
            <a:extLst>
              <a:ext uri="{FF2B5EF4-FFF2-40B4-BE49-F238E27FC236}">
                <a16:creationId xmlns:a16="http://schemas.microsoft.com/office/drawing/2014/main" id="{9544FA8F-BF4E-4FEB-AA4A-EF29D76D746F}"/>
              </a:ext>
            </a:extLst>
          </p:cNvPr>
          <p:cNvPicPr>
            <a:picLocks noChangeAspect="1"/>
          </p:cNvPicPr>
          <p:nvPr/>
        </p:nvPicPr>
        <p:blipFill rotWithShape="1">
          <a:blip r:embed="rId3"/>
          <a:srcRect l="3111" r="1" b="1"/>
          <a:stretch/>
        </p:blipFill>
        <p:spPr>
          <a:xfrm>
            <a:off x="20" y="10"/>
            <a:ext cx="12191980" cy="6857990"/>
          </a:xfrm>
          <a:prstGeom prst="rect">
            <a:avLst/>
          </a:prstGeom>
        </p:spPr>
      </p:pic>
    </p:spTree>
    <p:custDataLst>
      <p:tags r:id="rId1"/>
    </p:custDataLst>
    <p:extLst>
      <p:ext uri="{BB962C8B-B14F-4D97-AF65-F5344CB8AC3E}">
        <p14:creationId xmlns:p14="http://schemas.microsoft.com/office/powerpoint/2010/main" val="2646269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D5BE46D-0A49-4050-A19D-80A5DFB3E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A068508-84C4-4456-85E5-720A3F940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0080"/>
            <a:ext cx="6572503" cy="5261170"/>
          </a:xfrm>
          <a:prstGeom prst="rect">
            <a:avLst/>
          </a:prstGeom>
          <a:solidFill>
            <a:srgbClr val="FFFFFF"/>
          </a:solid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0" name="Picture 4" descr="A person writing on a chalkboard&#10;&#10;Description automatically generated">
            <a:extLst>
              <a:ext uri="{FF2B5EF4-FFF2-40B4-BE49-F238E27FC236}">
                <a16:creationId xmlns:a16="http://schemas.microsoft.com/office/drawing/2014/main" id="{7D1F62B7-2A1B-4B35-AF76-DBD24ECBD7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00" r="-2" b="-2"/>
          <a:stretch/>
        </p:blipFill>
        <p:spPr bwMode="auto">
          <a:xfrm>
            <a:off x="807041" y="806357"/>
            <a:ext cx="6245352" cy="492861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C88497AB-D96C-46D7-8FC4-AF3A980D1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9436" y="640080"/>
            <a:ext cx="3702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C1913D4B-219A-4FA0-B8D4-870CC0467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3812" y="806357"/>
            <a:ext cx="337413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1" name="Picture 5" descr="A person with his hands up&#10;&#10;Description automatically generated with low confidence">
            <a:extLst>
              <a:ext uri="{FF2B5EF4-FFF2-40B4-BE49-F238E27FC236}">
                <a16:creationId xmlns:a16="http://schemas.microsoft.com/office/drawing/2014/main" id="{31A9DA32-BCF6-4636-B445-3344D88B83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06" r="21828" b="-3"/>
          <a:stretch/>
        </p:blipFill>
        <p:spPr bwMode="auto">
          <a:xfrm>
            <a:off x="8190097" y="970949"/>
            <a:ext cx="3041566" cy="45994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55916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450E4AE-24C5-44E1-9A90-F3F71579E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044" y="745236"/>
            <a:ext cx="10725912" cy="53675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48DD380-42C3-4A79-A902-F45DF5339E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328266" y="-2013796"/>
            <a:ext cx="5535469" cy="10885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Fireworks in the sky&#10;&#10;Description automatically generated with medium confidence">
            <a:extLst>
              <a:ext uri="{FF2B5EF4-FFF2-40B4-BE49-F238E27FC236}">
                <a16:creationId xmlns:a16="http://schemas.microsoft.com/office/drawing/2014/main" id="{CF1F5B4D-C666-472A-B131-1146B4A8F6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9" r="1" b="4698"/>
          <a:stretch/>
        </p:blipFill>
        <p:spPr bwMode="auto">
          <a:xfrm>
            <a:off x="897636" y="909828"/>
            <a:ext cx="5117930" cy="50383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A large group of people in a city&#10;&#10;Description automatically generated with low confidence">
            <a:extLst>
              <a:ext uri="{FF2B5EF4-FFF2-40B4-BE49-F238E27FC236}">
                <a16:creationId xmlns:a16="http://schemas.microsoft.com/office/drawing/2014/main" id="{414858E3-A109-4313-A635-DCCD429374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631" r="8531" b="-1"/>
          <a:stretch/>
        </p:blipFill>
        <p:spPr bwMode="auto">
          <a:xfrm>
            <a:off x="6176433" y="909828"/>
            <a:ext cx="5117931" cy="50383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99140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BF87-8E5D-4BAD-AB0A-D5FD9126D510}"/>
              </a:ext>
            </a:extLst>
          </p:cNvPr>
          <p:cNvSpPr>
            <a:spLocks noGrp="1"/>
          </p:cNvSpPr>
          <p:nvPr>
            <p:ph type="title"/>
          </p:nvPr>
        </p:nvSpPr>
        <p:spPr/>
        <p:txBody>
          <a:bodyPr/>
          <a:lstStyle/>
          <a:p>
            <a:r>
              <a:rPr lang="en-GB" dirty="0"/>
              <a:t>Visualizations and </a:t>
            </a:r>
            <a:r>
              <a:rPr lang="en-GB" dirty="0" err="1"/>
              <a:t>iNZight</a:t>
            </a:r>
            <a:endParaRPr lang="en-NZ" dirty="0"/>
          </a:p>
        </p:txBody>
      </p:sp>
    </p:spTree>
    <p:custDataLst>
      <p:tags r:id="rId1"/>
    </p:custDataLst>
    <p:extLst>
      <p:ext uri="{BB962C8B-B14F-4D97-AF65-F5344CB8AC3E}">
        <p14:creationId xmlns:p14="http://schemas.microsoft.com/office/powerpoint/2010/main" val="3470916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DB7E2-BF3B-4FB9-962E-365AAF52204A}"/>
              </a:ext>
            </a:extLst>
          </p:cNvPr>
          <p:cNvSpPr>
            <a:spLocks noGrp="1"/>
          </p:cNvSpPr>
          <p:nvPr>
            <p:ph type="title"/>
          </p:nvPr>
        </p:nvSpPr>
        <p:spPr>
          <a:xfrm>
            <a:off x="640079" y="640079"/>
            <a:ext cx="3402531" cy="5272242"/>
          </a:xfrm>
        </p:spPr>
        <p:txBody>
          <a:bodyPr>
            <a:normAutofit/>
          </a:bodyPr>
          <a:lstStyle/>
          <a:p>
            <a:r>
              <a:rPr lang="en-GB"/>
              <a:t>Purpose</a:t>
            </a:r>
            <a:endParaRPr lang="en-NZ"/>
          </a:p>
        </p:txBody>
      </p:sp>
      <p:sp>
        <p:nvSpPr>
          <p:cNvPr id="3" name="Content Placeholder 2">
            <a:extLst>
              <a:ext uri="{FF2B5EF4-FFF2-40B4-BE49-F238E27FC236}">
                <a16:creationId xmlns:a16="http://schemas.microsoft.com/office/drawing/2014/main" id="{55DFFF37-B23D-4A1F-9D28-55F54BFBF35D}"/>
              </a:ext>
            </a:extLst>
          </p:cNvPr>
          <p:cNvSpPr>
            <a:spLocks noGrp="1"/>
          </p:cNvSpPr>
          <p:nvPr>
            <p:ph idx="1"/>
          </p:nvPr>
        </p:nvSpPr>
        <p:spPr>
          <a:xfrm>
            <a:off x="4514850" y="466725"/>
            <a:ext cx="7115175" cy="3200400"/>
          </a:xfrm>
        </p:spPr>
        <p:txBody>
          <a:bodyPr>
            <a:normAutofit/>
          </a:bodyPr>
          <a:lstStyle/>
          <a:p>
            <a:r>
              <a:rPr lang="en-GB" sz="2800" dirty="0">
                <a:effectLst/>
                <a:latin typeface="Verdana" panose="020B0604030504040204" pitchFamily="34" charset="0"/>
                <a:ea typeface="Calibri" panose="020F0502020204030204" pitchFamily="34" charset="0"/>
                <a:cs typeface="Calibri" panose="020F0502020204030204" pitchFamily="34" charset="0"/>
              </a:rPr>
              <a:t>In 2017, the Teaching Statistics Trust (TST) established an annual lecture series </a:t>
            </a:r>
            <a:r>
              <a:rPr lang="en-GB" sz="2800" dirty="0">
                <a:effectLst/>
                <a:latin typeface="Verdana" panose="020B0604030504040204" pitchFamily="34" charset="0"/>
                <a:ea typeface="Calibri" panose="020F0502020204030204" pitchFamily="34" charset="0"/>
              </a:rPr>
              <a:t>for teachers of statistics in all subjects, whether specialist or non-specialist, in secondary schools, colleges and early years of university</a:t>
            </a:r>
            <a:endParaRPr lang="en-NZ" sz="2800" dirty="0">
              <a:effectLst/>
              <a:latin typeface="Times New Roman" panose="02020603050405020304" pitchFamily="18" charset="0"/>
              <a:ea typeface="Calibri" panose="020F0502020204030204" pitchFamily="34" charset="0"/>
            </a:endParaRPr>
          </a:p>
          <a:p>
            <a:endParaRPr lang="en-NZ" dirty="0"/>
          </a:p>
        </p:txBody>
      </p:sp>
      <p:sp>
        <p:nvSpPr>
          <p:cNvPr id="30" name="Rectangle 29">
            <a:extLst>
              <a:ext uri="{FF2B5EF4-FFF2-40B4-BE49-F238E27FC236}">
                <a16:creationId xmlns:a16="http://schemas.microsoft.com/office/drawing/2014/main" id="{9344763E-1F5B-4192-9E84-267D8A649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2223" y="3822192"/>
            <a:ext cx="6882951" cy="2068469"/>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50013361-A314-4AA8-8C94-466226554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3905450"/>
            <a:ext cx="6720840"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AF2817FD-EA56-4C0E-8D03-FA98BCB6712D}"/>
              </a:ext>
            </a:extLst>
          </p:cNvPr>
          <p:cNvPicPr>
            <a:picLocks noChangeAspect="1"/>
          </p:cNvPicPr>
          <p:nvPr/>
        </p:nvPicPr>
        <p:blipFill>
          <a:blip r:embed="rId3"/>
          <a:stretch>
            <a:fillRect/>
          </a:stretch>
        </p:blipFill>
        <p:spPr>
          <a:xfrm>
            <a:off x="4849290" y="4276993"/>
            <a:ext cx="6528816" cy="1158866"/>
          </a:xfrm>
          <a:prstGeom prst="rect">
            <a:avLst/>
          </a:prstGeom>
        </p:spPr>
      </p:pic>
    </p:spTree>
    <p:custDataLst>
      <p:tags r:id="rId1"/>
    </p:custDataLst>
    <p:extLst>
      <p:ext uri="{BB962C8B-B14F-4D97-AF65-F5344CB8AC3E}">
        <p14:creationId xmlns:p14="http://schemas.microsoft.com/office/powerpoint/2010/main" val="2507212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664281-F5F8-43DE-A9CF-9542C7C0984A}"/>
              </a:ext>
            </a:extLst>
          </p:cNvPr>
          <p:cNvSpPr>
            <a:spLocks noGrp="1"/>
          </p:cNvSpPr>
          <p:nvPr>
            <p:ph idx="1"/>
          </p:nvPr>
        </p:nvSpPr>
        <p:spPr>
          <a:xfrm>
            <a:off x="581024" y="1581150"/>
            <a:ext cx="11020425" cy="3771900"/>
          </a:xfrm>
          <a:ln>
            <a:solidFill>
              <a:srgbClr val="0070C0"/>
            </a:solidFill>
          </a:ln>
        </p:spPr>
        <p:txBody>
          <a:bodyPr>
            <a:normAutofit fontScale="92500"/>
          </a:bodyPr>
          <a:lstStyle/>
          <a:p>
            <a:pPr marL="0" indent="0">
              <a:buNone/>
            </a:pPr>
            <a:r>
              <a:rPr lang="en-US" sz="4400" b="0" i="0" u="none" strike="noStrike" dirty="0">
                <a:solidFill>
                  <a:srgbClr val="404040"/>
                </a:solidFill>
                <a:effectLst/>
                <a:latin typeface="Century Gothic" panose="020B0502020202020204" pitchFamily="34" charset="0"/>
              </a:rPr>
              <a:t>"The best thing about being a statistician is you </a:t>
            </a:r>
            <a:r>
              <a:rPr lang="en-US" sz="4400" b="1" i="0" u="none" strike="noStrike" dirty="0">
                <a:solidFill>
                  <a:srgbClr val="404040"/>
                </a:solidFill>
                <a:effectLst/>
                <a:latin typeface="Century Gothic" panose="020B0502020202020204" pitchFamily="34" charset="0"/>
              </a:rPr>
              <a:t>get to play</a:t>
            </a:r>
            <a:r>
              <a:rPr lang="en-US" sz="4400" b="0" i="0" u="none" strike="noStrike" dirty="0">
                <a:solidFill>
                  <a:srgbClr val="404040"/>
                </a:solidFill>
                <a:effectLst/>
                <a:latin typeface="Century Gothic" panose="020B0502020202020204" pitchFamily="34" charset="0"/>
              </a:rPr>
              <a:t> in </a:t>
            </a:r>
            <a:r>
              <a:rPr lang="en-US" sz="4400" b="1" i="0" u="none" strike="noStrike" dirty="0">
                <a:solidFill>
                  <a:srgbClr val="404040"/>
                </a:solidFill>
                <a:effectLst/>
                <a:latin typeface="Century Gothic" panose="020B0502020202020204" pitchFamily="34" charset="0"/>
              </a:rPr>
              <a:t>everyone</a:t>
            </a:r>
            <a:r>
              <a:rPr lang="en-US" sz="4400" b="0" i="0" u="none" strike="noStrike" dirty="0">
                <a:solidFill>
                  <a:srgbClr val="404040"/>
                </a:solidFill>
                <a:effectLst/>
                <a:latin typeface="Century Gothic" panose="020B0502020202020204" pitchFamily="34" charset="0"/>
              </a:rPr>
              <a:t>'s </a:t>
            </a:r>
            <a:r>
              <a:rPr lang="en-US" sz="4400" b="1" i="0" u="none" strike="noStrike" dirty="0">
                <a:solidFill>
                  <a:srgbClr val="404040"/>
                </a:solidFill>
                <a:effectLst/>
                <a:latin typeface="Century Gothic" panose="020B0502020202020204" pitchFamily="34" charset="0"/>
              </a:rPr>
              <a:t>back yard</a:t>
            </a:r>
            <a:r>
              <a:rPr lang="en-US" sz="4400" b="0" i="0" u="none" strike="noStrike" dirty="0">
                <a:solidFill>
                  <a:srgbClr val="404040"/>
                </a:solidFill>
                <a:effectLst/>
                <a:latin typeface="Century Gothic" panose="020B0502020202020204" pitchFamily="34" charset="0"/>
              </a:rPr>
              <a:t>" - John </a:t>
            </a:r>
            <a:r>
              <a:rPr lang="en-US" sz="4400" b="1" i="0" u="none" strike="noStrike" dirty="0">
                <a:solidFill>
                  <a:srgbClr val="404040"/>
                </a:solidFill>
                <a:effectLst/>
                <a:latin typeface="Century Gothic" panose="020B0502020202020204" pitchFamily="34" charset="0"/>
              </a:rPr>
              <a:t>Tukey</a:t>
            </a:r>
          </a:p>
          <a:p>
            <a:pPr marL="0" indent="0">
              <a:buNone/>
            </a:pPr>
            <a:endParaRPr lang="en-US" sz="4400" b="1" dirty="0">
              <a:solidFill>
                <a:srgbClr val="404040"/>
              </a:solidFill>
              <a:latin typeface="Century Gothic" panose="020B0502020202020204" pitchFamily="34" charset="0"/>
            </a:endParaRPr>
          </a:p>
          <a:p>
            <a:pPr marL="0" indent="0">
              <a:buNone/>
            </a:pPr>
            <a:r>
              <a:rPr lang="en-US" sz="4400" b="1" i="0" u="none" strike="noStrike" dirty="0">
                <a:solidFill>
                  <a:srgbClr val="404040"/>
                </a:solidFill>
                <a:effectLst/>
                <a:latin typeface="Century Gothic" panose="020B0502020202020204" pitchFamily="34" charset="0"/>
              </a:rPr>
              <a:t>HM</a:t>
            </a:r>
          </a:p>
        </p:txBody>
      </p:sp>
    </p:spTree>
    <p:custDataLst>
      <p:tags r:id="rId1"/>
    </p:custDataLst>
    <p:extLst>
      <p:ext uri="{BB962C8B-B14F-4D97-AF65-F5344CB8AC3E}">
        <p14:creationId xmlns:p14="http://schemas.microsoft.com/office/powerpoint/2010/main" val="284672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622B-283A-4EAD-82E4-E955DB49BC48}"/>
              </a:ext>
            </a:extLst>
          </p:cNvPr>
          <p:cNvSpPr>
            <a:spLocks noGrp="1"/>
          </p:cNvSpPr>
          <p:nvPr>
            <p:ph type="title"/>
          </p:nvPr>
        </p:nvSpPr>
        <p:spPr>
          <a:xfrm>
            <a:off x="423808" y="2219416"/>
            <a:ext cx="4529932" cy="2610035"/>
          </a:xfrm>
          <a:noFill/>
          <a:ln>
            <a:solidFill>
              <a:schemeClr val="tx1"/>
            </a:solidFill>
          </a:ln>
        </p:spPr>
        <p:txBody>
          <a:bodyPr>
            <a:normAutofit/>
          </a:bodyPr>
          <a:lstStyle/>
          <a:p>
            <a:r>
              <a:rPr lang="en-US" sz="2400" dirty="0">
                <a:solidFill>
                  <a:schemeClr val="tx1"/>
                </a:solidFill>
              </a:rPr>
              <a:t>Engaged and motivated learners</a:t>
            </a:r>
            <a:endParaRPr lang="en-NZ" sz="2400" dirty="0">
              <a:solidFill>
                <a:schemeClr val="tx1"/>
              </a:solidFill>
            </a:endParaRP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43F089-D083-4F23-A8FC-4AE83EE4EE0F}"/>
              </a:ext>
            </a:extLst>
          </p:cNvPr>
          <p:cNvSpPr>
            <a:spLocks noGrp="1"/>
          </p:cNvSpPr>
          <p:nvPr>
            <p:ph idx="1"/>
          </p:nvPr>
        </p:nvSpPr>
        <p:spPr>
          <a:xfrm>
            <a:off x="5738867" y="447676"/>
            <a:ext cx="6029325" cy="6410324"/>
          </a:xfrm>
        </p:spPr>
        <p:txBody>
          <a:bodyPr anchor="ctr">
            <a:normAutofit/>
          </a:bodyPr>
          <a:lstStyle/>
          <a:p>
            <a:r>
              <a:rPr lang="en-US" sz="3200" dirty="0">
                <a:solidFill>
                  <a:schemeClr val="bg1"/>
                </a:solidFill>
              </a:rPr>
              <a:t>Embedded tasks and activities, not always related to course content</a:t>
            </a:r>
          </a:p>
          <a:p>
            <a:r>
              <a:rPr lang="en-US" sz="3200" dirty="0">
                <a:solidFill>
                  <a:schemeClr val="bg1"/>
                </a:solidFill>
              </a:rPr>
              <a:t>FUN STUFF! </a:t>
            </a:r>
          </a:p>
          <a:p>
            <a:r>
              <a:rPr lang="en-US" sz="3200" dirty="0">
                <a:solidFill>
                  <a:schemeClr val="bg1"/>
                </a:solidFill>
              </a:rPr>
              <a:t>Has an indirect effect of engaging students with the course content</a:t>
            </a:r>
          </a:p>
          <a:p>
            <a:r>
              <a:rPr lang="en-US" sz="3200" dirty="0">
                <a:solidFill>
                  <a:schemeClr val="bg1"/>
                </a:solidFill>
              </a:rPr>
              <a:t>Promotes a safe and inclusive learning environment</a:t>
            </a:r>
          </a:p>
          <a:p>
            <a:r>
              <a:rPr lang="en-US" sz="3200" dirty="0">
                <a:solidFill>
                  <a:schemeClr val="bg1"/>
                </a:solidFill>
              </a:rPr>
              <a:t>Shows I value their contributions and use them!</a:t>
            </a:r>
          </a:p>
          <a:p>
            <a:endParaRPr lang="en-NZ" dirty="0">
              <a:solidFill>
                <a:schemeClr val="bg1"/>
              </a:solidFill>
            </a:endParaRPr>
          </a:p>
        </p:txBody>
      </p:sp>
    </p:spTree>
    <p:custDataLst>
      <p:tags r:id="rId1"/>
    </p:custDataLst>
    <p:extLst>
      <p:ext uri="{BB962C8B-B14F-4D97-AF65-F5344CB8AC3E}">
        <p14:creationId xmlns:p14="http://schemas.microsoft.com/office/powerpoint/2010/main" val="86356842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C11B2F0F-2D51-4037-A519-FFF95FDC9277}"/>
              </a:ext>
            </a:extLst>
          </p:cNvPr>
          <p:cNvSpPr>
            <a:spLocks noGrp="1"/>
          </p:cNvSpPr>
          <p:nvPr>
            <p:ph type="title"/>
          </p:nvPr>
        </p:nvSpPr>
        <p:spPr>
          <a:xfrm>
            <a:off x="2231136" y="467418"/>
            <a:ext cx="7729728" cy="1188720"/>
          </a:xfrm>
          <a:solidFill>
            <a:srgbClr val="FFFFFF"/>
          </a:solidFill>
        </p:spPr>
        <p:txBody>
          <a:bodyPr>
            <a:normAutofit/>
          </a:bodyPr>
          <a:lstStyle/>
          <a:p>
            <a:r>
              <a:rPr lang="en-US" dirty="0"/>
              <a:t>Intro TO stats S1 2020 – large scale modules (hybrid)</a:t>
            </a:r>
            <a:endParaRPr lang="en-NZ" dirty="0"/>
          </a:p>
        </p:txBody>
      </p:sp>
      <p:sp>
        <p:nvSpPr>
          <p:cNvPr id="3" name="Content Placeholder 2">
            <a:extLst>
              <a:ext uri="{FF2B5EF4-FFF2-40B4-BE49-F238E27FC236}">
                <a16:creationId xmlns:a16="http://schemas.microsoft.com/office/drawing/2014/main" id="{84F2B66F-A053-4275-B985-A17F15A9DB1E}"/>
              </a:ext>
            </a:extLst>
          </p:cNvPr>
          <p:cNvSpPr>
            <a:spLocks noGrp="1"/>
          </p:cNvSpPr>
          <p:nvPr>
            <p:ph idx="1"/>
          </p:nvPr>
        </p:nvSpPr>
        <p:spPr>
          <a:xfrm>
            <a:off x="1533525" y="2038350"/>
            <a:ext cx="9286875" cy="3571494"/>
          </a:xfrm>
        </p:spPr>
        <p:txBody>
          <a:bodyPr>
            <a:normAutofit/>
          </a:bodyPr>
          <a:lstStyle/>
          <a:p>
            <a:r>
              <a:rPr lang="en-US" sz="3200"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Suggestions for things to do to keep us uplifted and entertained! </a:t>
            </a:r>
            <a:endParaRPr lang="en-US" sz="3200" dirty="0">
              <a:solidFill>
                <a:schemeClr val="accent1">
                  <a:lumMod val="60000"/>
                  <a:lumOff val="40000"/>
                </a:schemeClr>
              </a:solidFill>
            </a:endParaRPr>
          </a:p>
          <a:p>
            <a:r>
              <a:rPr lang="en-NZ" sz="3200" dirty="0">
                <a:solidFill>
                  <a:schemeClr val="accent1">
                    <a:lumMod val="60000"/>
                    <a:lumOff val="40000"/>
                  </a:schemeClr>
                </a:solidFill>
                <a:hlinkClick r:id="rId4">
                  <a:extLst>
                    <a:ext uri="{A12FA001-AC4F-418D-AE19-62706E023703}">
                      <ahyp:hlinkClr xmlns:ahyp="http://schemas.microsoft.com/office/drawing/2018/hyperlinkcolor" val="tx"/>
                    </a:ext>
                  </a:extLst>
                </a:hlinkClick>
              </a:rPr>
              <a:t>Auckland Uni VLE: Canvas page</a:t>
            </a:r>
            <a:endParaRPr lang="en-US" sz="3200" dirty="0">
              <a:solidFill>
                <a:schemeClr val="accent1">
                  <a:lumMod val="60000"/>
                  <a:lumOff val="40000"/>
                </a:schemeClr>
              </a:solidFill>
            </a:endParaRPr>
          </a:p>
          <a:p>
            <a:r>
              <a:rPr lang="en-US" sz="3200" dirty="0">
                <a:hlinkClick r:id="rId5"/>
              </a:rPr>
              <a:t>Answer to Frederick's and </a:t>
            </a:r>
            <a:r>
              <a:rPr lang="en-US" sz="3200" dirty="0" err="1">
                <a:hlinkClick r:id="rId5"/>
              </a:rPr>
              <a:t>Jessabella's</a:t>
            </a:r>
            <a:r>
              <a:rPr lang="en-US" sz="3200" dirty="0">
                <a:hlinkClick r:id="rId5"/>
              </a:rPr>
              <a:t> riddles!</a:t>
            </a:r>
            <a:endParaRPr lang="en-NZ" sz="3200" dirty="0">
              <a:solidFill>
                <a:srgbClr val="404040"/>
              </a:solidFill>
            </a:endParaRPr>
          </a:p>
          <a:p>
            <a:r>
              <a:rPr lang="en-NZ" sz="3200" dirty="0">
                <a:solidFill>
                  <a:schemeClr val="accent1">
                    <a:lumMod val="60000"/>
                    <a:lumOff val="40000"/>
                  </a:schemeClr>
                </a:solidFill>
                <a:hlinkClick r:id="rId6">
                  <a:extLst>
                    <a:ext uri="{A12FA001-AC4F-418D-AE19-62706E023703}">
                      <ahyp:hlinkClr xmlns:ahyp="http://schemas.microsoft.com/office/drawing/2018/hyperlinkcolor" val="tx"/>
                    </a:ext>
                  </a:extLst>
                </a:hlinkClick>
              </a:rPr>
              <a:t>Stuff I don't understand</a:t>
            </a:r>
            <a:r>
              <a:rPr lang="en-NZ" sz="3200" dirty="0">
                <a:solidFill>
                  <a:schemeClr val="accent1">
                    <a:lumMod val="60000"/>
                    <a:lumOff val="40000"/>
                  </a:schemeClr>
                </a:solidFill>
              </a:rPr>
              <a:t> </a:t>
            </a:r>
            <a:r>
              <a:rPr lang="en-NZ" sz="3200" dirty="0">
                <a:solidFill>
                  <a:srgbClr val="404040"/>
                </a:solidFill>
              </a:rPr>
              <a:t>– create vid to address this</a:t>
            </a:r>
          </a:p>
          <a:p>
            <a:endParaRPr lang="en-NZ" sz="2000" dirty="0">
              <a:solidFill>
                <a:srgbClr val="404040"/>
              </a:solidFill>
            </a:endParaRPr>
          </a:p>
        </p:txBody>
      </p:sp>
    </p:spTree>
    <p:custDataLst>
      <p:tags r:id="rId1"/>
    </p:custDataLst>
    <p:extLst>
      <p:ext uri="{BB962C8B-B14F-4D97-AF65-F5344CB8AC3E}">
        <p14:creationId xmlns:p14="http://schemas.microsoft.com/office/powerpoint/2010/main" val="3247992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7AEF-DA9B-491B-B6CC-1E7CEC77B6F9}"/>
              </a:ext>
            </a:extLst>
          </p:cNvPr>
          <p:cNvSpPr>
            <a:spLocks noGrp="1"/>
          </p:cNvSpPr>
          <p:nvPr>
            <p:ph type="title"/>
          </p:nvPr>
        </p:nvSpPr>
        <p:spPr>
          <a:xfrm>
            <a:off x="6878359" y="362390"/>
            <a:ext cx="4476806" cy="1188720"/>
          </a:xfrm>
        </p:spPr>
        <p:txBody>
          <a:bodyPr>
            <a:normAutofit/>
          </a:bodyPr>
          <a:lstStyle/>
          <a:p>
            <a:r>
              <a:rPr lang="en-US" dirty="0"/>
              <a:t>Looking at graphs/plots</a:t>
            </a:r>
            <a:endParaRPr lang="en-GB" dirty="0"/>
          </a:p>
        </p:txBody>
      </p:sp>
      <p:sp>
        <p:nvSpPr>
          <p:cNvPr id="9" name="Rectangle 8">
            <a:extLst>
              <a:ext uri="{FF2B5EF4-FFF2-40B4-BE49-F238E27FC236}">
                <a16:creationId xmlns:a16="http://schemas.microsoft.com/office/drawing/2014/main" id="{DE6656AB-B8B3-4895-AD32-B928A43C4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760"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88BDAE2-5EE0-4B2F-9C9B-7E86A0B4C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1853" y="1128683"/>
            <a:ext cx="5106493"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Sorry We Just Cant Trust You Bar Graph | Biology humor, Science jokes,  Science cartoons">
            <a:extLst>
              <a:ext uri="{FF2B5EF4-FFF2-40B4-BE49-F238E27FC236}">
                <a16:creationId xmlns:a16="http://schemas.microsoft.com/office/drawing/2014/main" id="{C35AC343-C4DB-4A2F-AAAD-918F8C5645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53944" y="1585803"/>
            <a:ext cx="4782312" cy="36943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F5CE1BA-E445-4037-A5D4-EF17D0707034}"/>
              </a:ext>
            </a:extLst>
          </p:cNvPr>
          <p:cNvSpPr>
            <a:spLocks noGrp="1"/>
          </p:cNvSpPr>
          <p:nvPr>
            <p:ph idx="1"/>
          </p:nvPr>
        </p:nvSpPr>
        <p:spPr>
          <a:xfrm>
            <a:off x="6467475" y="1895475"/>
            <a:ext cx="5591175" cy="4791075"/>
          </a:xfrm>
        </p:spPr>
        <p:txBody>
          <a:bodyPr>
            <a:normAutofit fontScale="92500" lnSpcReduction="10000"/>
          </a:bodyPr>
          <a:lstStyle/>
          <a:p>
            <a:pPr marL="0" indent="0">
              <a:spcAft>
                <a:spcPts val="800"/>
              </a:spcAft>
              <a:buNone/>
            </a:pPr>
            <a:r>
              <a:rPr lang="en-GB" sz="3200" dirty="0">
                <a:effectLst/>
                <a:latin typeface="Calibri" panose="020F0502020204030204" pitchFamily="34" charset="0"/>
                <a:ea typeface="Calibri" panose="020F0502020204030204" pitchFamily="34" charset="0"/>
                <a:cs typeface="Calibri" panose="020F0502020204030204" pitchFamily="34" charset="0"/>
              </a:rPr>
              <a:t>• What are the main features I can see in the graph?</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n-GB" sz="3200" dirty="0">
                <a:effectLst/>
                <a:latin typeface="Calibri" panose="020F0502020204030204" pitchFamily="34" charset="0"/>
                <a:ea typeface="Calibri" panose="020F0502020204030204" pitchFamily="34" charset="0"/>
                <a:cs typeface="Calibri" panose="020F0502020204030204" pitchFamily="34" charset="0"/>
              </a:rPr>
              <a:t>• What does this mean? </a:t>
            </a:r>
          </a:p>
          <a:p>
            <a:pPr marL="0" indent="0">
              <a:spcAft>
                <a:spcPts val="800"/>
              </a:spcAft>
              <a:buNone/>
            </a:pPr>
            <a:r>
              <a:rPr lang="en-GB" sz="3200" dirty="0">
                <a:effectLst/>
                <a:latin typeface="Calibri" panose="020F0502020204030204" pitchFamily="34" charset="0"/>
                <a:ea typeface="Calibri" panose="020F0502020204030204" pitchFamily="34" charset="0"/>
                <a:cs typeface="Calibri" panose="020F0502020204030204" pitchFamily="34" charset="0"/>
              </a:rPr>
              <a:t>• What other details are useful for understanding the variable or answering any questions that I may have?</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n-GB" sz="3200" dirty="0">
                <a:effectLst/>
                <a:latin typeface="Calibri" panose="020F0502020204030204" pitchFamily="34" charset="0"/>
                <a:ea typeface="Calibri" panose="020F0502020204030204" pitchFamily="34" charset="0"/>
                <a:cs typeface="Calibri" panose="020F0502020204030204" pitchFamily="34" charset="0"/>
              </a:rPr>
              <a:t>• What other questions do I have? </a:t>
            </a:r>
            <a:r>
              <a:rPr lang="en-GB" sz="3200" b="1" dirty="0">
                <a:effectLst/>
                <a:latin typeface="Calibri" panose="020F0502020204030204" pitchFamily="34" charset="0"/>
                <a:ea typeface="Calibri" panose="020F0502020204030204" pitchFamily="34" charset="0"/>
                <a:cs typeface="Times New Roman" panose="02020603050405020304" pitchFamily="18" charset="0"/>
              </a:rPr>
              <a:t>Assumptions</a:t>
            </a:r>
            <a:endParaRPr lang="en-GB" sz="3200" b="1" dirty="0">
              <a:effectLst/>
              <a:latin typeface="Calibri" panose="020F0502020204030204" pitchFamily="34" charset="0"/>
              <a:ea typeface="Calibri" panose="020F0502020204030204" pitchFamily="34" charset="0"/>
              <a:cs typeface="Calibri" panose="020F0502020204030204" pitchFamily="34" charset="0"/>
            </a:endParaRPr>
          </a:p>
          <a:p>
            <a:pPr marL="0" indent="0">
              <a:spcAft>
                <a:spcPts val="800"/>
              </a:spcAft>
              <a:buNone/>
            </a:pP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387275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A9429-5414-4CDB-A22E-FA2553041E40}"/>
              </a:ext>
            </a:extLst>
          </p:cNvPr>
          <p:cNvSpPr>
            <a:spLocks noGrp="1"/>
          </p:cNvSpPr>
          <p:nvPr>
            <p:ph type="title"/>
          </p:nvPr>
        </p:nvSpPr>
        <p:spPr>
          <a:xfrm>
            <a:off x="2071338" y="609585"/>
            <a:ext cx="7729728" cy="1188720"/>
          </a:xfrm>
        </p:spPr>
        <p:txBody>
          <a:bodyPr/>
          <a:lstStyle/>
          <a:p>
            <a:r>
              <a:rPr lang="en-US" dirty="0"/>
              <a:t>Examples S1 2021(online) </a:t>
            </a:r>
            <a:endParaRPr lang="en-NZ" dirty="0"/>
          </a:p>
        </p:txBody>
      </p:sp>
      <p:sp>
        <p:nvSpPr>
          <p:cNvPr id="3" name="Content Placeholder 2">
            <a:extLst>
              <a:ext uri="{FF2B5EF4-FFF2-40B4-BE49-F238E27FC236}">
                <a16:creationId xmlns:a16="http://schemas.microsoft.com/office/drawing/2014/main" id="{0B5F781A-7A9C-4CC7-90C7-1E6E892B4A22}"/>
              </a:ext>
            </a:extLst>
          </p:cNvPr>
          <p:cNvSpPr>
            <a:spLocks noGrp="1"/>
          </p:cNvSpPr>
          <p:nvPr>
            <p:ph idx="1"/>
          </p:nvPr>
        </p:nvSpPr>
        <p:spPr>
          <a:xfrm>
            <a:off x="837089" y="2334739"/>
            <a:ext cx="10926285" cy="3913676"/>
          </a:xfrm>
        </p:spPr>
        <p:txBody>
          <a:bodyPr>
            <a:normAutofit/>
          </a:bodyPr>
          <a:lstStyle/>
          <a:p>
            <a:r>
              <a:rPr lang="en-NZ" sz="3500"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Stream name</a:t>
            </a:r>
            <a:r>
              <a:rPr lang="en-NZ" sz="3500" dirty="0">
                <a:solidFill>
                  <a:schemeClr val="accent1">
                    <a:lumMod val="60000"/>
                    <a:lumOff val="40000"/>
                  </a:schemeClr>
                </a:solidFill>
              </a:rPr>
              <a:t> </a:t>
            </a:r>
            <a:r>
              <a:rPr lang="en-NZ" sz="3500" dirty="0"/>
              <a:t>– students rearranged sheet themselves! </a:t>
            </a:r>
          </a:p>
          <a:p>
            <a:r>
              <a:rPr lang="en-NZ" sz="3500" dirty="0">
                <a:solidFill>
                  <a:schemeClr val="accent1">
                    <a:lumMod val="60000"/>
                    <a:lumOff val="40000"/>
                  </a:schemeClr>
                </a:solidFill>
                <a:hlinkClick r:id="rId4">
                  <a:extLst>
                    <a:ext uri="{A12FA001-AC4F-418D-AE19-62706E023703}">
                      <ahyp:hlinkClr xmlns:ahyp="http://schemas.microsoft.com/office/drawing/2018/hyperlinkcolor" val="tx"/>
                    </a:ext>
                  </a:extLst>
                </a:hlinkClick>
              </a:rPr>
              <a:t>Where are you from?</a:t>
            </a:r>
            <a:endParaRPr lang="en-NZ" sz="3500" dirty="0">
              <a:solidFill>
                <a:schemeClr val="accent1">
                  <a:lumMod val="60000"/>
                  <a:lumOff val="40000"/>
                </a:schemeClr>
              </a:solidFill>
            </a:endParaRPr>
          </a:p>
          <a:p>
            <a:r>
              <a:rPr lang="en-NZ" sz="3500" dirty="0">
                <a:hlinkClick r:id="rId5"/>
              </a:rPr>
              <a:t>Taking a sample </a:t>
            </a:r>
            <a:r>
              <a:rPr lang="en-NZ" sz="3500" dirty="0"/>
              <a:t>– some prefer doing it with paper</a:t>
            </a:r>
          </a:p>
          <a:p>
            <a:r>
              <a:rPr lang="en-NZ" sz="3500" dirty="0">
                <a:solidFill>
                  <a:schemeClr val="accent1">
                    <a:lumMod val="60000"/>
                    <a:lumOff val="40000"/>
                  </a:schemeClr>
                </a:solidFill>
                <a:hlinkClick r:id="rId6">
                  <a:extLst>
                    <a:ext uri="{A12FA001-AC4F-418D-AE19-62706E023703}">
                      <ahyp:hlinkClr xmlns:ahyp="http://schemas.microsoft.com/office/drawing/2018/hyperlinkcolor" val="tx"/>
                    </a:ext>
                  </a:extLst>
                </a:hlinkClick>
              </a:rPr>
              <a:t>Pics of whanau </a:t>
            </a:r>
            <a:endParaRPr lang="en-NZ" sz="3500" dirty="0">
              <a:solidFill>
                <a:schemeClr val="accent1">
                  <a:lumMod val="60000"/>
                  <a:lumOff val="40000"/>
                </a:schemeClr>
              </a:solidFill>
            </a:endParaRPr>
          </a:p>
          <a:p>
            <a:r>
              <a:rPr lang="en-NZ" sz="3600" dirty="0">
                <a:solidFill>
                  <a:schemeClr val="accent1"/>
                </a:solidFill>
                <a:hlinkClick r:id="rId7">
                  <a:extLst>
                    <a:ext uri="{A12FA001-AC4F-418D-AE19-62706E023703}">
                      <ahyp:hlinkClr xmlns:ahyp="http://schemas.microsoft.com/office/drawing/2018/hyperlinkcolor" val="tx"/>
                    </a:ext>
                  </a:extLst>
                </a:hlinkClick>
              </a:rPr>
              <a:t>iNZight</a:t>
            </a:r>
            <a:r>
              <a:rPr lang="en-NZ" sz="3600" dirty="0"/>
              <a:t> – DEMO (Where are you from data) – assumptions and bootstrapping options</a:t>
            </a:r>
          </a:p>
          <a:p>
            <a:endParaRPr lang="en-NZ" sz="3500" dirty="0">
              <a:solidFill>
                <a:schemeClr val="accent1">
                  <a:lumMod val="60000"/>
                  <a:lumOff val="40000"/>
                </a:schemeClr>
              </a:solidFill>
            </a:endParaRPr>
          </a:p>
          <a:p>
            <a:endParaRPr lang="en-NZ" dirty="0"/>
          </a:p>
          <a:p>
            <a:endParaRPr lang="en-NZ" dirty="0"/>
          </a:p>
        </p:txBody>
      </p:sp>
    </p:spTree>
    <p:custDataLst>
      <p:tags r:id="rId1"/>
    </p:custDataLst>
    <p:extLst>
      <p:ext uri="{BB962C8B-B14F-4D97-AF65-F5344CB8AC3E}">
        <p14:creationId xmlns:p14="http://schemas.microsoft.com/office/powerpoint/2010/main" val="822356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E0301-556A-471D-808D-1F2ACD93AAC7}"/>
              </a:ext>
            </a:extLst>
          </p:cNvPr>
          <p:cNvSpPr>
            <a:spLocks noGrp="1"/>
          </p:cNvSpPr>
          <p:nvPr>
            <p:ph type="title"/>
          </p:nvPr>
        </p:nvSpPr>
        <p:spPr/>
        <p:txBody>
          <a:bodyPr/>
          <a:lstStyle/>
          <a:p>
            <a:r>
              <a:rPr lang="en-US" dirty="0"/>
              <a:t>Examples</a:t>
            </a:r>
            <a:endParaRPr lang="en-GB" dirty="0"/>
          </a:p>
        </p:txBody>
      </p:sp>
      <p:sp>
        <p:nvSpPr>
          <p:cNvPr id="3" name="Content Placeholder 2">
            <a:extLst>
              <a:ext uri="{FF2B5EF4-FFF2-40B4-BE49-F238E27FC236}">
                <a16:creationId xmlns:a16="http://schemas.microsoft.com/office/drawing/2014/main" id="{69F3BE08-55B9-4F03-AF4E-DBB660DDA57D}"/>
              </a:ext>
            </a:extLst>
          </p:cNvPr>
          <p:cNvSpPr>
            <a:spLocks noGrp="1"/>
          </p:cNvSpPr>
          <p:nvPr>
            <p:ph idx="1"/>
          </p:nvPr>
        </p:nvSpPr>
        <p:spPr>
          <a:xfrm>
            <a:off x="1181100" y="2714244"/>
            <a:ext cx="10039351" cy="3419856"/>
          </a:xfrm>
        </p:spPr>
        <p:txBody>
          <a:bodyPr>
            <a:normAutofit fontScale="92500"/>
          </a:bodyPr>
          <a:lstStyle/>
          <a:p>
            <a:r>
              <a:rPr lang="en-US" sz="3600" dirty="0"/>
              <a:t>Breast feeding</a:t>
            </a:r>
          </a:p>
          <a:p>
            <a:r>
              <a:rPr lang="en-US" sz="3600" dirty="0"/>
              <a:t>Kiwi fruit</a:t>
            </a:r>
          </a:p>
          <a:p>
            <a:endParaRPr lang="en-US" sz="3600" dirty="0"/>
          </a:p>
          <a:p>
            <a:r>
              <a:rPr lang="en-US" sz="3600" dirty="0" err="1"/>
              <a:t>iNZight</a:t>
            </a:r>
            <a:r>
              <a:rPr lang="en-US" sz="3600" dirty="0"/>
              <a:t> used in secondary school’s</a:t>
            </a:r>
          </a:p>
          <a:p>
            <a:r>
              <a:rPr lang="en-US" sz="3600" dirty="0"/>
              <a:t>Students will play around in their own time (flying time)!</a:t>
            </a:r>
          </a:p>
          <a:p>
            <a:endParaRPr lang="en-US" sz="3600" dirty="0"/>
          </a:p>
          <a:p>
            <a:endParaRPr lang="en-US" sz="3600" dirty="0"/>
          </a:p>
          <a:p>
            <a:endParaRPr lang="en-GB" sz="3600" dirty="0"/>
          </a:p>
        </p:txBody>
      </p:sp>
    </p:spTree>
    <p:extLst>
      <p:ext uri="{BB962C8B-B14F-4D97-AF65-F5344CB8AC3E}">
        <p14:creationId xmlns:p14="http://schemas.microsoft.com/office/powerpoint/2010/main" val="2005160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1625" y="1685925"/>
            <a:ext cx="9458325" cy="3600986"/>
          </a:xfrm>
          <a:prstGeom prst="rect">
            <a:avLst/>
          </a:prstGeom>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Hi Rhys,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srgbClr val="DF2E28"/>
                </a:solidFill>
                <a:effectLst/>
                <a:uLnTx/>
                <a:uFillTx/>
                <a:latin typeface="Times New Roman" panose="02020603050405020304" pitchFamily="18" charset="0"/>
                <a:ea typeface="Calibri" panose="020F0502020204030204" pitchFamily="34" charset="0"/>
                <a:cs typeface="+mn-cs"/>
              </a:rPr>
              <a:t>I'm in STATS 108 and I was dreading it, to be honest.</a:t>
            </a:r>
            <a:r>
              <a:rPr kumimoji="0" lang="en-NZ"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It’s now</a:t>
            </a:r>
            <a:r>
              <a:rPr kumimoji="0" lang="en-NZ" sz="4000" b="0" i="0" u="none" strike="noStrike" kern="1200" cap="none" spc="0" normalizeH="0" baseline="0" noProof="0" dirty="0">
                <a:ln>
                  <a:noFill/>
                </a:ln>
                <a:solidFill>
                  <a:srgbClr val="FFC000"/>
                </a:solidFill>
                <a:effectLst/>
                <a:uLnTx/>
                <a:uFillTx/>
                <a:latin typeface="Times New Roman" panose="02020603050405020304" pitchFamily="18" charset="0"/>
                <a:ea typeface="Calibri" panose="020F0502020204030204" pitchFamily="34" charset="0"/>
                <a:cs typeface="+mn-cs"/>
              </a:rPr>
              <a:t> my favourite course this semester</a:t>
            </a:r>
            <a:r>
              <a:rPr kumimoji="0" lang="en-NZ"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NZ"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and I just wanted to thank you for that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Thanks! I know my friends agree with me - </a:t>
            </a:r>
            <a:r>
              <a:rPr kumimoji="0" lang="en-NZ" sz="3600" b="0" i="0" u="none" strike="noStrike" kern="1200" cap="none" spc="0" normalizeH="0" baseline="0" noProof="0" dirty="0">
                <a:ln>
                  <a:noFill/>
                </a:ln>
                <a:solidFill>
                  <a:srgbClr val="FFC000"/>
                </a:solidFill>
                <a:effectLst/>
                <a:uLnTx/>
                <a:uFillTx/>
                <a:latin typeface="Times New Roman" panose="02020603050405020304" pitchFamily="18" charset="0"/>
                <a:ea typeface="Calibri" panose="020F0502020204030204" pitchFamily="34" charset="0"/>
                <a:cs typeface="+mn-cs"/>
              </a:rPr>
              <a:t>I look forward to coming to stats again in two weeks </a:t>
            </a:r>
            <a:r>
              <a:rPr kumimoji="0" lang="en-NZ"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NZ" sz="1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Tree>
    <p:custDataLst>
      <p:tags r:id="rId1"/>
    </p:custDataLst>
    <p:extLst>
      <p:ext uri="{BB962C8B-B14F-4D97-AF65-F5344CB8AC3E}">
        <p14:creationId xmlns:p14="http://schemas.microsoft.com/office/powerpoint/2010/main" val="2699805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9535479-735F-425C-820F-EE2A1625F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8C2CA6-7AAA-4809-B620-E6DB8AA0FA44}"/>
              </a:ext>
            </a:extLst>
          </p:cNvPr>
          <p:cNvSpPr>
            <a:spLocks noGrp="1"/>
          </p:cNvSpPr>
          <p:nvPr>
            <p:ph idx="1"/>
          </p:nvPr>
        </p:nvSpPr>
        <p:spPr>
          <a:xfrm>
            <a:off x="2231136" y="2638044"/>
            <a:ext cx="7729728" cy="3101983"/>
          </a:xfrm>
        </p:spPr>
        <p:txBody>
          <a:bodyPr>
            <a:normAutofit/>
          </a:bodyPr>
          <a:lstStyle/>
          <a:p>
            <a:r>
              <a:rPr lang="en-NZ" sz="3600" dirty="0">
                <a:hlinkClick r:id="rId3"/>
              </a:rPr>
              <a:t>https://telod.auckland.ac.nz/project/engaging-and-motivating-large-student-cohorts-during-remote-learning/</a:t>
            </a:r>
            <a:r>
              <a:rPr lang="en-NZ" sz="3600" dirty="0"/>
              <a:t>.  </a:t>
            </a:r>
          </a:p>
        </p:txBody>
      </p:sp>
    </p:spTree>
    <p:custDataLst>
      <p:tags r:id="rId1"/>
    </p:custDataLst>
    <p:extLst>
      <p:ext uri="{BB962C8B-B14F-4D97-AF65-F5344CB8AC3E}">
        <p14:creationId xmlns:p14="http://schemas.microsoft.com/office/powerpoint/2010/main" val="417809299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8B970E-8533-43B8-B5AF-C7BB8980FC30}"/>
              </a:ext>
            </a:extLst>
          </p:cNvPr>
          <p:cNvSpPr txBox="1"/>
          <p:nvPr/>
        </p:nvSpPr>
        <p:spPr>
          <a:xfrm>
            <a:off x="1776729" y="4459039"/>
            <a:ext cx="8643011" cy="551528"/>
          </a:xfrm>
          <a:prstGeom prst="rect">
            <a:avLst/>
          </a:prstGeom>
        </p:spPr>
        <p:txBody>
          <a:bodyPr vert="horz" lIns="91440" tIns="45720" rIns="91440" bIns="0" rtlCol="0" anchor="b">
            <a:normAutofit/>
          </a:bodyPr>
          <a:lstStyle/>
          <a:p>
            <a:pPr defTabSz="914400">
              <a:lnSpc>
                <a:spcPct val="90000"/>
              </a:lnSpc>
              <a:spcBef>
                <a:spcPct val="0"/>
              </a:spcBef>
              <a:spcAft>
                <a:spcPts val="600"/>
              </a:spcAft>
            </a:pPr>
            <a:r>
              <a:rPr lang="en-US" sz="3600" cap="all" dirty="0">
                <a:latin typeface="+mj-lt"/>
                <a:ea typeface="+mj-ea"/>
                <a:cs typeface="+mj-cs"/>
              </a:rPr>
              <a:t>The </a:t>
            </a:r>
            <a:r>
              <a:rPr lang="en-US" sz="3600" b="1" cap="all" dirty="0">
                <a:latin typeface="+mj-lt"/>
                <a:ea typeface="+mj-ea"/>
                <a:cs typeface="+mj-cs"/>
              </a:rPr>
              <a:t>SEED</a:t>
            </a:r>
            <a:r>
              <a:rPr lang="en-US" sz="3600" cap="all" dirty="0">
                <a:latin typeface="+mj-lt"/>
                <a:ea typeface="+mj-ea"/>
                <a:cs typeface="+mj-cs"/>
              </a:rPr>
              <a:t>(lings)</a:t>
            </a:r>
          </a:p>
        </p:txBody>
      </p:sp>
      <p:pic>
        <p:nvPicPr>
          <p:cNvPr id="1028" name="Picture 4" descr="Profile Image">
            <a:extLst>
              <a:ext uri="{FF2B5EF4-FFF2-40B4-BE49-F238E27FC236}">
                <a16:creationId xmlns:a16="http://schemas.microsoft.com/office/drawing/2014/main" id="{17F599EC-9C15-4E0B-909B-6952D2AD2E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75481" y="963739"/>
            <a:ext cx="2369223" cy="23692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ofile Image">
            <a:extLst>
              <a:ext uri="{FF2B5EF4-FFF2-40B4-BE49-F238E27FC236}">
                <a16:creationId xmlns:a16="http://schemas.microsoft.com/office/drawing/2014/main" id="{21EF9318-E907-4DDA-B24B-9FBE871215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08229" y="963739"/>
            <a:ext cx="2369223" cy="23692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8B88564-BE0B-4241-B5C4-B80A5260BB14}"/>
              </a:ext>
            </a:extLst>
          </p:cNvPr>
          <p:cNvPicPr>
            <a:picLocks noChangeAspect="1"/>
          </p:cNvPicPr>
          <p:nvPr/>
        </p:nvPicPr>
        <p:blipFill>
          <a:blip r:embed="rId5"/>
          <a:stretch>
            <a:fillRect/>
          </a:stretch>
        </p:blipFill>
        <p:spPr>
          <a:xfrm>
            <a:off x="7353300" y="1066799"/>
            <a:ext cx="2925290" cy="2134773"/>
          </a:xfrm>
          <a:prstGeom prst="rect">
            <a:avLst/>
          </a:prstGeom>
        </p:spPr>
      </p:pic>
      <p:sp>
        <p:nvSpPr>
          <p:cNvPr id="5" name="TextBox 4">
            <a:extLst>
              <a:ext uri="{FF2B5EF4-FFF2-40B4-BE49-F238E27FC236}">
                <a16:creationId xmlns:a16="http://schemas.microsoft.com/office/drawing/2014/main" id="{9D9BE679-CA85-45B3-975C-85360CFDB012}"/>
              </a:ext>
            </a:extLst>
          </p:cNvPr>
          <p:cNvSpPr txBox="1"/>
          <p:nvPr/>
        </p:nvSpPr>
        <p:spPr>
          <a:xfrm>
            <a:off x="2417477" y="3256756"/>
            <a:ext cx="1527534" cy="369332"/>
          </a:xfrm>
          <a:prstGeom prst="rect">
            <a:avLst/>
          </a:prstGeom>
          <a:noFill/>
        </p:spPr>
        <p:txBody>
          <a:bodyPr wrap="none" rtlCol="0">
            <a:spAutoFit/>
          </a:bodyPr>
          <a:lstStyle/>
          <a:p>
            <a:r>
              <a:rPr lang="en-US" dirty="0"/>
              <a:t>Emma </a:t>
            </a:r>
            <a:r>
              <a:rPr lang="en-US" dirty="0" err="1"/>
              <a:t>Lehrke</a:t>
            </a:r>
            <a:r>
              <a:rPr lang="en-US" dirty="0"/>
              <a:t> </a:t>
            </a:r>
            <a:endParaRPr lang="en-NZ" dirty="0"/>
          </a:p>
        </p:txBody>
      </p:sp>
      <p:sp>
        <p:nvSpPr>
          <p:cNvPr id="6" name="TextBox 5">
            <a:extLst>
              <a:ext uri="{FF2B5EF4-FFF2-40B4-BE49-F238E27FC236}">
                <a16:creationId xmlns:a16="http://schemas.microsoft.com/office/drawing/2014/main" id="{A2FB309B-22E9-4E04-9DA5-8E02EED629A5}"/>
              </a:ext>
            </a:extLst>
          </p:cNvPr>
          <p:cNvSpPr txBox="1"/>
          <p:nvPr/>
        </p:nvSpPr>
        <p:spPr>
          <a:xfrm>
            <a:off x="5282233" y="3287468"/>
            <a:ext cx="1670394" cy="369332"/>
          </a:xfrm>
          <a:prstGeom prst="rect">
            <a:avLst/>
          </a:prstGeom>
          <a:noFill/>
        </p:spPr>
        <p:txBody>
          <a:bodyPr wrap="none" rtlCol="0">
            <a:spAutoFit/>
          </a:bodyPr>
          <a:lstStyle/>
          <a:p>
            <a:r>
              <a:rPr lang="en-US" dirty="0"/>
              <a:t>Anna Fergusson</a:t>
            </a:r>
            <a:endParaRPr lang="en-NZ" dirty="0"/>
          </a:p>
        </p:txBody>
      </p:sp>
      <p:sp>
        <p:nvSpPr>
          <p:cNvPr id="7" name="TextBox 6">
            <a:extLst>
              <a:ext uri="{FF2B5EF4-FFF2-40B4-BE49-F238E27FC236}">
                <a16:creationId xmlns:a16="http://schemas.microsoft.com/office/drawing/2014/main" id="{F3C5E848-B45F-448E-A068-524E8AA5FDD7}"/>
              </a:ext>
            </a:extLst>
          </p:cNvPr>
          <p:cNvSpPr txBox="1"/>
          <p:nvPr/>
        </p:nvSpPr>
        <p:spPr>
          <a:xfrm>
            <a:off x="8189614" y="3235052"/>
            <a:ext cx="1406219" cy="369332"/>
          </a:xfrm>
          <a:prstGeom prst="rect">
            <a:avLst/>
          </a:prstGeom>
          <a:noFill/>
        </p:spPr>
        <p:txBody>
          <a:bodyPr wrap="none" rtlCol="0">
            <a:spAutoFit/>
          </a:bodyPr>
          <a:lstStyle/>
          <a:p>
            <a:r>
              <a:rPr lang="en-US" dirty="0"/>
              <a:t>Rhys C Jones</a:t>
            </a:r>
            <a:endParaRPr lang="en-NZ" dirty="0"/>
          </a:p>
        </p:txBody>
      </p:sp>
      <p:pic>
        <p:nvPicPr>
          <p:cNvPr id="2" name="Picture 1">
            <a:extLst>
              <a:ext uri="{FF2B5EF4-FFF2-40B4-BE49-F238E27FC236}">
                <a16:creationId xmlns:a16="http://schemas.microsoft.com/office/drawing/2014/main" id="{2E703488-4591-443B-87ED-77B1EADF5C67}"/>
              </a:ext>
            </a:extLst>
          </p:cNvPr>
          <p:cNvPicPr>
            <a:picLocks noChangeAspect="1"/>
          </p:cNvPicPr>
          <p:nvPr/>
        </p:nvPicPr>
        <p:blipFill>
          <a:blip r:embed="rId6"/>
          <a:stretch>
            <a:fillRect/>
          </a:stretch>
        </p:blipFill>
        <p:spPr>
          <a:xfrm>
            <a:off x="6092840" y="4328370"/>
            <a:ext cx="4956478" cy="1652159"/>
          </a:xfrm>
          <a:prstGeom prst="rect">
            <a:avLst/>
          </a:prstGeom>
        </p:spPr>
      </p:pic>
    </p:spTree>
    <p:custDataLst>
      <p:tags r:id="rId1"/>
    </p:custDataLst>
    <p:extLst>
      <p:ext uri="{BB962C8B-B14F-4D97-AF65-F5344CB8AC3E}">
        <p14:creationId xmlns:p14="http://schemas.microsoft.com/office/powerpoint/2010/main" val="1097893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3FAB-EAC6-4066-ADC9-6FC1AB1BA665}"/>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US" sz="2400">
                <a:solidFill>
                  <a:schemeClr val="tx1"/>
                </a:solidFill>
              </a:rPr>
              <a:t>Go big or go home</a:t>
            </a:r>
            <a:endParaRPr lang="en-NZ" sz="2400">
              <a:solidFill>
                <a:schemeClr val="tx1"/>
              </a:solidFill>
            </a:endParaRP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11405F5-1E6A-41A3-941D-087576BB699F}"/>
              </a:ext>
            </a:extLst>
          </p:cNvPr>
          <p:cNvSpPr>
            <a:spLocks noGrp="1"/>
          </p:cNvSpPr>
          <p:nvPr>
            <p:ph idx="1"/>
          </p:nvPr>
        </p:nvSpPr>
        <p:spPr>
          <a:xfrm>
            <a:off x="5619751" y="466725"/>
            <a:ext cx="6334124" cy="6134099"/>
          </a:xfrm>
        </p:spPr>
        <p:txBody>
          <a:bodyPr anchor="ctr">
            <a:normAutofit/>
          </a:bodyPr>
          <a:lstStyle/>
          <a:p>
            <a:r>
              <a:rPr lang="en-NZ" sz="4400" dirty="0">
                <a:solidFill>
                  <a:schemeClr val="bg1"/>
                </a:solidFill>
                <a:hlinkClick r:id="rId3"/>
              </a:rPr>
              <a:t>bit.ly/statsinteract</a:t>
            </a:r>
            <a:endParaRPr lang="en-NZ" sz="4400" dirty="0">
              <a:solidFill>
                <a:schemeClr val="bg1"/>
              </a:solidFill>
            </a:endParaRPr>
          </a:p>
          <a:p>
            <a:r>
              <a:rPr lang="en-NZ" sz="4400" dirty="0">
                <a:solidFill>
                  <a:schemeClr val="bg1"/>
                </a:solidFill>
              </a:rPr>
              <a:t>Webpage outlining activities we have used, with links to journal articles for more details</a:t>
            </a:r>
          </a:p>
          <a:p>
            <a:endParaRPr lang="en-NZ" dirty="0">
              <a:solidFill>
                <a:schemeClr val="bg1"/>
              </a:solidFill>
            </a:endParaRPr>
          </a:p>
        </p:txBody>
      </p:sp>
    </p:spTree>
    <p:custDataLst>
      <p:tags r:id="rId1"/>
    </p:custDataLst>
    <p:extLst>
      <p:ext uri="{BB962C8B-B14F-4D97-AF65-F5344CB8AC3E}">
        <p14:creationId xmlns:p14="http://schemas.microsoft.com/office/powerpoint/2010/main" val="399732222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0A22C1-4F36-438C-B892-C350B0E89937}"/>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GB" sz="3000" dirty="0">
                <a:solidFill>
                  <a:srgbClr val="FFFFFF"/>
                </a:solidFill>
              </a:rPr>
              <a:t>TST lecture 2021/22</a:t>
            </a:r>
            <a:endParaRPr lang="en-NZ" sz="3000" dirty="0">
              <a:solidFill>
                <a:srgbClr val="FFFFFF"/>
              </a:solidFill>
            </a:endParaRPr>
          </a:p>
        </p:txBody>
      </p:sp>
      <p:sp>
        <p:nvSpPr>
          <p:cNvPr id="3" name="Content Placeholder 2">
            <a:extLst>
              <a:ext uri="{FF2B5EF4-FFF2-40B4-BE49-F238E27FC236}">
                <a16:creationId xmlns:a16="http://schemas.microsoft.com/office/drawing/2014/main" id="{FC9B30A8-ECE6-4212-BC52-529CC5413CBA}"/>
              </a:ext>
            </a:extLst>
          </p:cNvPr>
          <p:cNvSpPr>
            <a:spLocks noGrp="1"/>
          </p:cNvSpPr>
          <p:nvPr>
            <p:ph idx="1"/>
          </p:nvPr>
        </p:nvSpPr>
        <p:spPr>
          <a:xfrm>
            <a:off x="5514975" y="1157128"/>
            <a:ext cx="6076950" cy="5286375"/>
          </a:xfrm>
        </p:spPr>
        <p:txBody>
          <a:bodyPr anchor="ctr">
            <a:normAutofit/>
          </a:bodyPr>
          <a:lstStyle/>
          <a:p>
            <a:r>
              <a:rPr lang="en-GB" sz="2800" b="1" dirty="0">
                <a:effectLst/>
                <a:latin typeface="Verdana" panose="020B0604030504040204" pitchFamily="34" charset="0"/>
                <a:ea typeface="Calibri" panose="020F0502020204030204" pitchFamily="34" charset="0"/>
              </a:rPr>
              <a:t>The purpose of the lectures is to encourage new thinking and exciting approaches in teaching statistics, with the ultimate aim that teachers and students gain a deeper understanding of the subject</a:t>
            </a:r>
            <a:endParaRPr lang="en-NZ" sz="2800" dirty="0">
              <a:effectLst/>
              <a:latin typeface="Times New Roman" panose="02020603050405020304" pitchFamily="18" charset="0"/>
              <a:ea typeface="Calibri" panose="020F0502020204030204" pitchFamily="34" charset="0"/>
            </a:endParaRPr>
          </a:p>
          <a:p>
            <a:endParaRPr lang="en-NZ" dirty="0"/>
          </a:p>
        </p:txBody>
      </p:sp>
      <p:graphicFrame>
        <p:nvGraphicFramePr>
          <p:cNvPr id="5" name="Table 4">
            <a:extLst>
              <a:ext uri="{FF2B5EF4-FFF2-40B4-BE49-F238E27FC236}">
                <a16:creationId xmlns:a16="http://schemas.microsoft.com/office/drawing/2014/main" id="{2A226921-565D-48E8-BE7B-4B3B4FFA0934}"/>
              </a:ext>
            </a:extLst>
          </p:cNvPr>
          <p:cNvGraphicFramePr>
            <a:graphicFrameLocks noGrp="1"/>
          </p:cNvGraphicFramePr>
          <p:nvPr>
            <p:extLst>
              <p:ext uri="{D42A27DB-BD31-4B8C-83A1-F6EECF244321}">
                <p14:modId xmlns:p14="http://schemas.microsoft.com/office/powerpoint/2010/main" val="1804451364"/>
              </p:ext>
            </p:extLst>
          </p:nvPr>
        </p:nvGraphicFramePr>
        <p:xfrm>
          <a:off x="3875839" y="228195"/>
          <a:ext cx="6176306" cy="1073850"/>
        </p:xfrm>
        <a:graphic>
          <a:graphicData uri="http://schemas.openxmlformats.org/drawingml/2006/table">
            <a:tbl>
              <a:tblPr firstRow="1" firstCol="1" bandRow="1">
                <a:tableStyleId>{5C22544A-7EE6-4342-B048-85BDC9FD1C3A}</a:tableStyleId>
              </a:tblPr>
              <a:tblGrid>
                <a:gridCol w="1112515">
                  <a:extLst>
                    <a:ext uri="{9D8B030D-6E8A-4147-A177-3AD203B41FA5}">
                      <a16:colId xmlns:a16="http://schemas.microsoft.com/office/drawing/2014/main" val="263951101"/>
                    </a:ext>
                  </a:extLst>
                </a:gridCol>
                <a:gridCol w="5063791">
                  <a:extLst>
                    <a:ext uri="{9D8B030D-6E8A-4147-A177-3AD203B41FA5}">
                      <a16:colId xmlns:a16="http://schemas.microsoft.com/office/drawing/2014/main" val="1457458538"/>
                    </a:ext>
                  </a:extLst>
                </a:gridCol>
              </a:tblGrid>
              <a:tr h="1073850">
                <a:tc>
                  <a:txBody>
                    <a:bodyPr/>
                    <a:lstStyle/>
                    <a:p>
                      <a:r>
                        <a:rPr lang="en-US" sz="600" dirty="0">
                          <a:effectLst/>
                        </a:rPr>
                        <a:t> </a:t>
                      </a:r>
                      <a:endParaRPr lang="en-NZ"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r>
                        <a:rPr lang="en-US" sz="800" dirty="0">
                          <a:effectLst/>
                        </a:rPr>
                        <a:t> </a:t>
                      </a:r>
                      <a:endParaRPr lang="en-NZ" sz="1200" dirty="0">
                        <a:effectLst/>
                      </a:endParaRPr>
                    </a:p>
                    <a:p>
                      <a:pPr algn="ctr"/>
                      <a:r>
                        <a:rPr lang="en-US" sz="1000" dirty="0">
                          <a:effectLst/>
                        </a:rPr>
                        <a:t> </a:t>
                      </a:r>
                      <a:endParaRPr lang="en-NZ" sz="1200" dirty="0">
                        <a:effectLst/>
                      </a:endParaRPr>
                    </a:p>
                    <a:p>
                      <a:pPr algn="ctr"/>
                      <a:r>
                        <a:rPr lang="en-US" sz="2000" dirty="0">
                          <a:effectLst/>
                        </a:rPr>
                        <a:t>The Teaching Statistics Trust </a:t>
                      </a:r>
                      <a:endParaRPr lang="en-NZ"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4255403080"/>
                  </a:ext>
                </a:extLst>
              </a:tr>
            </a:tbl>
          </a:graphicData>
        </a:graphic>
      </p:graphicFrame>
      <p:pic>
        <p:nvPicPr>
          <p:cNvPr id="1026" name="Picture 3" descr="TeachStats_BLUE.png">
            <a:extLst>
              <a:ext uri="{FF2B5EF4-FFF2-40B4-BE49-F238E27FC236}">
                <a16:creationId xmlns:a16="http://schemas.microsoft.com/office/drawing/2014/main" id="{E61016D5-35E6-4158-B394-5BDDA1657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454" y="233504"/>
            <a:ext cx="1491978" cy="10660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3505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362FF3-6A1A-4338-A11D-DE70E3541978}"/>
              </a:ext>
            </a:extLst>
          </p:cNvPr>
          <p:cNvSpPr txBox="1"/>
          <p:nvPr/>
        </p:nvSpPr>
        <p:spPr>
          <a:xfrm>
            <a:off x="1140861" y="449412"/>
            <a:ext cx="9603275" cy="104923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200" cap="all" dirty="0">
                <a:latin typeface="+mj-lt"/>
                <a:ea typeface="+mj-ea"/>
                <a:cs typeface="+mj-cs"/>
              </a:rPr>
              <a:t>Reflections</a:t>
            </a:r>
          </a:p>
        </p:txBody>
      </p:sp>
      <p:graphicFrame>
        <p:nvGraphicFramePr>
          <p:cNvPr id="5" name="TextBox 1">
            <a:extLst>
              <a:ext uri="{FF2B5EF4-FFF2-40B4-BE49-F238E27FC236}">
                <a16:creationId xmlns:a16="http://schemas.microsoft.com/office/drawing/2014/main" id="{7B1CAEFF-FDB3-4DA9-9FCC-875C125302AF}"/>
              </a:ext>
            </a:extLst>
          </p:cNvPr>
          <p:cNvGraphicFramePr/>
          <p:nvPr>
            <p:extLst>
              <p:ext uri="{D42A27DB-BD31-4B8C-83A1-F6EECF244321}">
                <p14:modId xmlns:p14="http://schemas.microsoft.com/office/powerpoint/2010/main" val="1778496757"/>
              </p:ext>
            </p:extLst>
          </p:nvPr>
        </p:nvGraphicFramePr>
        <p:xfrm>
          <a:off x="381000" y="1429305"/>
          <a:ext cx="11563350" cy="5157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705193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1BB9-760B-4BF1-A0C2-72B07C3F3F12}"/>
              </a:ext>
            </a:extLst>
          </p:cNvPr>
          <p:cNvSpPr>
            <a:spLocks noGrp="1"/>
          </p:cNvSpPr>
          <p:nvPr>
            <p:ph type="title"/>
          </p:nvPr>
        </p:nvSpPr>
        <p:spPr/>
        <p:txBody>
          <a:bodyPr/>
          <a:lstStyle/>
          <a:p>
            <a:r>
              <a:rPr lang="en-GB" dirty="0"/>
              <a:t>Challenging data (CD) sets and context</a:t>
            </a:r>
            <a:endParaRPr lang="en-NZ" dirty="0"/>
          </a:p>
        </p:txBody>
      </p:sp>
      <p:pic>
        <p:nvPicPr>
          <p:cNvPr id="1026" name="Picture 2" descr="man in black leather jacket">
            <a:extLst>
              <a:ext uri="{FF2B5EF4-FFF2-40B4-BE49-F238E27FC236}">
                <a16:creationId xmlns:a16="http://schemas.microsoft.com/office/drawing/2014/main" id="{74553F4D-55E0-4DD8-A328-695F81499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474" y="2749516"/>
            <a:ext cx="4867275" cy="32464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6483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664281-F5F8-43DE-A9CF-9542C7C0984A}"/>
              </a:ext>
            </a:extLst>
          </p:cNvPr>
          <p:cNvSpPr>
            <a:spLocks noGrp="1"/>
          </p:cNvSpPr>
          <p:nvPr>
            <p:ph idx="1"/>
          </p:nvPr>
        </p:nvSpPr>
        <p:spPr>
          <a:xfrm>
            <a:off x="714375" y="638175"/>
            <a:ext cx="10401299" cy="5362575"/>
          </a:xfrm>
          <a:ln>
            <a:solidFill>
              <a:srgbClr val="0070C0"/>
            </a:solidFill>
          </a:ln>
        </p:spPr>
        <p:txBody>
          <a:bodyPr>
            <a:normAutofit fontScale="92500" lnSpcReduction="10000"/>
          </a:bodyPr>
          <a:lstStyle/>
          <a:p>
            <a:pPr marL="0" indent="0">
              <a:buNone/>
            </a:pPr>
            <a:r>
              <a:rPr lang="en-US" sz="4400" b="0" i="0" u="none" strike="noStrike" dirty="0">
                <a:solidFill>
                  <a:srgbClr val="404040"/>
                </a:solidFill>
                <a:effectLst/>
                <a:latin typeface="Century Gothic" panose="020B0502020202020204" pitchFamily="34" charset="0"/>
              </a:rPr>
              <a:t>"The best thing about being a statistician is you </a:t>
            </a:r>
            <a:r>
              <a:rPr lang="en-US" sz="4400" b="1" i="0" u="none" strike="noStrike" dirty="0">
                <a:solidFill>
                  <a:srgbClr val="404040"/>
                </a:solidFill>
                <a:effectLst/>
                <a:latin typeface="Century Gothic" panose="020B0502020202020204" pitchFamily="34" charset="0"/>
              </a:rPr>
              <a:t>get to play</a:t>
            </a:r>
            <a:r>
              <a:rPr lang="en-US" sz="4400" b="0" i="0" u="none" strike="noStrike" dirty="0">
                <a:solidFill>
                  <a:srgbClr val="404040"/>
                </a:solidFill>
                <a:effectLst/>
                <a:latin typeface="Century Gothic" panose="020B0502020202020204" pitchFamily="34" charset="0"/>
              </a:rPr>
              <a:t> in </a:t>
            </a:r>
            <a:r>
              <a:rPr lang="en-US" sz="4400" b="1" i="0" u="none" strike="noStrike" dirty="0">
                <a:solidFill>
                  <a:srgbClr val="404040"/>
                </a:solidFill>
                <a:effectLst/>
                <a:latin typeface="Century Gothic" panose="020B0502020202020204" pitchFamily="34" charset="0"/>
              </a:rPr>
              <a:t>everyone</a:t>
            </a:r>
            <a:r>
              <a:rPr lang="en-US" sz="4400" b="0" i="0" u="none" strike="noStrike" dirty="0">
                <a:solidFill>
                  <a:srgbClr val="404040"/>
                </a:solidFill>
                <a:effectLst/>
                <a:latin typeface="Century Gothic" panose="020B0502020202020204" pitchFamily="34" charset="0"/>
              </a:rPr>
              <a:t>'s </a:t>
            </a:r>
            <a:r>
              <a:rPr lang="en-US" sz="4400" b="1" i="0" u="none" strike="noStrike" dirty="0">
                <a:solidFill>
                  <a:srgbClr val="404040"/>
                </a:solidFill>
                <a:effectLst/>
                <a:latin typeface="Century Gothic" panose="020B0502020202020204" pitchFamily="34" charset="0"/>
              </a:rPr>
              <a:t>back yard</a:t>
            </a:r>
            <a:r>
              <a:rPr lang="en-US" sz="4400" b="0" i="0" u="none" strike="noStrike" dirty="0">
                <a:solidFill>
                  <a:srgbClr val="404040"/>
                </a:solidFill>
                <a:effectLst/>
                <a:latin typeface="Century Gothic" panose="020B0502020202020204" pitchFamily="34" charset="0"/>
              </a:rPr>
              <a:t>" - John </a:t>
            </a:r>
            <a:r>
              <a:rPr lang="en-US" sz="4400" b="1" i="0" u="none" strike="noStrike" dirty="0">
                <a:solidFill>
                  <a:srgbClr val="404040"/>
                </a:solidFill>
                <a:effectLst/>
                <a:latin typeface="Century Gothic" panose="020B0502020202020204" pitchFamily="34" charset="0"/>
              </a:rPr>
              <a:t>Tukey</a:t>
            </a:r>
          </a:p>
          <a:p>
            <a:pPr marL="0" indent="0">
              <a:buNone/>
            </a:pPr>
            <a:endParaRPr lang="en-US" sz="4400" b="1" dirty="0">
              <a:solidFill>
                <a:srgbClr val="404040"/>
              </a:solidFill>
              <a:latin typeface="Century Gothic" panose="020B0502020202020204" pitchFamily="34" charset="0"/>
            </a:endParaRPr>
          </a:p>
          <a:p>
            <a:pPr marL="0" indent="0">
              <a:buNone/>
            </a:pPr>
            <a:r>
              <a:rPr lang="en-US" sz="4400" b="1" dirty="0">
                <a:solidFill>
                  <a:srgbClr val="404040"/>
                </a:solidFill>
                <a:latin typeface="Century Gothic" panose="020B0502020202020204" pitchFamily="34" charset="0"/>
              </a:rPr>
              <a:t>BUT! What are those back yards like?! </a:t>
            </a:r>
          </a:p>
          <a:p>
            <a:pPr marL="0" indent="0">
              <a:buNone/>
            </a:pPr>
            <a:endParaRPr lang="en-US" sz="4400" b="1" dirty="0">
              <a:solidFill>
                <a:srgbClr val="404040"/>
              </a:solidFill>
              <a:latin typeface="Century Gothic" panose="020B0502020202020204" pitchFamily="34" charset="0"/>
            </a:endParaRPr>
          </a:p>
          <a:p>
            <a:pPr marL="0" indent="0">
              <a:buNone/>
            </a:pPr>
            <a:r>
              <a:rPr lang="en-US" sz="4400" b="1" dirty="0">
                <a:solidFill>
                  <a:srgbClr val="404040"/>
                </a:solidFill>
                <a:latin typeface="Century Gothic" panose="020B0502020202020204" pitchFamily="34" charset="0"/>
              </a:rPr>
              <a:t>Do we want to be in them?!</a:t>
            </a:r>
            <a:endParaRPr lang="en-GB" sz="4400" dirty="0"/>
          </a:p>
        </p:txBody>
      </p:sp>
    </p:spTree>
    <p:custDataLst>
      <p:tags r:id="rId1"/>
    </p:custDataLst>
    <p:extLst>
      <p:ext uri="{BB962C8B-B14F-4D97-AF65-F5344CB8AC3E}">
        <p14:creationId xmlns:p14="http://schemas.microsoft.com/office/powerpoint/2010/main" val="1186319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
            <a:extLst>
              <a:ext uri="{FF2B5EF4-FFF2-40B4-BE49-F238E27FC236}">
                <a16:creationId xmlns:a16="http://schemas.microsoft.com/office/drawing/2014/main" id="{15C590D1-953E-4DE2-8FA4-215008BE5CC1}"/>
              </a:ext>
            </a:extLst>
          </p:cNvPr>
          <p:cNvPicPr>
            <a:picLocks noChangeAspect="1"/>
          </p:cNvPicPr>
          <p:nvPr/>
        </p:nvPicPr>
        <p:blipFill rotWithShape="1">
          <a:blip r:embed="rId3"/>
          <a:srcRect l="10004" r="21270"/>
          <a:stretch/>
        </p:blipFill>
        <p:spPr>
          <a:xfrm>
            <a:off x="4650909" y="10"/>
            <a:ext cx="7541090" cy="6857989"/>
          </a:xfrm>
          <a:prstGeom prst="rect">
            <a:avLst/>
          </a:prstGeom>
        </p:spPr>
      </p:pic>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3BB30E-ED31-4C6C-AEDC-7E34A02A7C78}"/>
              </a:ext>
            </a:extLst>
          </p:cNvPr>
          <p:cNvSpPr>
            <a:spLocks noGrp="1"/>
          </p:cNvSpPr>
          <p:nvPr>
            <p:ph idx="1"/>
          </p:nvPr>
        </p:nvSpPr>
        <p:spPr>
          <a:xfrm>
            <a:off x="643468" y="1650492"/>
            <a:ext cx="3363974" cy="3415622"/>
          </a:xfr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a:normAutofit/>
          </a:bodyPr>
          <a:lstStyle/>
          <a:p>
            <a:pPr marL="0" indent="0">
              <a:buNone/>
            </a:pPr>
            <a:r>
              <a:rPr lang="en-US" sz="3600" b="0" i="0" dirty="0">
                <a:solidFill>
                  <a:schemeClr val="bg1"/>
                </a:solidFill>
                <a:effectLst/>
                <a:latin typeface="Calibri" panose="020F0502020204030204" pitchFamily="34" charset="0"/>
              </a:rPr>
              <a:t>The world is full of data, that can often include controversial or sensitive topics</a:t>
            </a:r>
            <a:endParaRPr lang="en-GB" sz="3600" dirty="0">
              <a:solidFill>
                <a:schemeClr val="bg1"/>
              </a:solidFill>
            </a:endParaRPr>
          </a:p>
        </p:txBody>
      </p:sp>
    </p:spTree>
    <p:custDataLst>
      <p:tags r:id="rId1"/>
    </p:custDataLst>
    <p:extLst>
      <p:ext uri="{BB962C8B-B14F-4D97-AF65-F5344CB8AC3E}">
        <p14:creationId xmlns:p14="http://schemas.microsoft.com/office/powerpoint/2010/main" val="165061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306F0-D61A-4729-B18F-EB0464AF8D78}"/>
              </a:ext>
            </a:extLst>
          </p:cNvPr>
          <p:cNvSpPr>
            <a:spLocks noGrp="1"/>
          </p:cNvSpPr>
          <p:nvPr>
            <p:ph type="title"/>
          </p:nvPr>
        </p:nvSpPr>
        <p:spPr>
          <a:xfrm>
            <a:off x="2059686" y="621792"/>
            <a:ext cx="7729728" cy="1188720"/>
          </a:xfrm>
        </p:spPr>
        <p:txBody>
          <a:bodyPr/>
          <a:lstStyle/>
          <a:p>
            <a:r>
              <a:rPr lang="en-GB" dirty="0"/>
              <a:t>What are CD? </a:t>
            </a:r>
          </a:p>
        </p:txBody>
      </p:sp>
      <p:sp>
        <p:nvSpPr>
          <p:cNvPr id="3" name="Content Placeholder 2">
            <a:extLst>
              <a:ext uri="{FF2B5EF4-FFF2-40B4-BE49-F238E27FC236}">
                <a16:creationId xmlns:a16="http://schemas.microsoft.com/office/drawing/2014/main" id="{FDD35169-38E6-4F05-9EE7-BC2A5E6937C6}"/>
              </a:ext>
            </a:extLst>
          </p:cNvPr>
          <p:cNvSpPr>
            <a:spLocks noGrp="1"/>
          </p:cNvSpPr>
          <p:nvPr>
            <p:ph idx="1"/>
          </p:nvPr>
        </p:nvSpPr>
        <p:spPr>
          <a:xfrm>
            <a:off x="776287" y="2207133"/>
            <a:ext cx="10296525" cy="4029075"/>
          </a:xfrm>
        </p:spPr>
        <p:txBody>
          <a:bodyPr>
            <a:normAutofit fontScale="92500" lnSpcReduction="10000"/>
          </a:bodyPr>
          <a:lstStyle/>
          <a:p>
            <a:r>
              <a:rPr lang="en-US" sz="3200" b="0" i="0" dirty="0">
                <a:solidFill>
                  <a:srgbClr val="000000"/>
                </a:solidFill>
                <a:effectLst/>
                <a:latin typeface="Calibri" panose="020F0502020204030204" pitchFamily="34" charset="0"/>
              </a:rPr>
              <a:t>Data can come in many different forms, and can be used in a variety of contexts</a:t>
            </a:r>
          </a:p>
          <a:p>
            <a:r>
              <a:rPr lang="en-US" sz="3200" b="0" i="0" dirty="0">
                <a:solidFill>
                  <a:srgbClr val="000000"/>
                </a:solidFill>
                <a:effectLst/>
                <a:latin typeface="Calibri" panose="020F0502020204030204" pitchFamily="34" charset="0"/>
              </a:rPr>
              <a:t>The same data can be used to explore many different contexts</a:t>
            </a:r>
          </a:p>
          <a:p>
            <a:r>
              <a:rPr lang="en-US" sz="3200" b="0" i="0" dirty="0">
                <a:solidFill>
                  <a:srgbClr val="000000"/>
                </a:solidFill>
                <a:effectLst/>
                <a:latin typeface="Calibri" panose="020F0502020204030204" pitchFamily="34" charset="0"/>
              </a:rPr>
              <a:t>Context and subject matter can give data a new lease of life, used to convey a message or set of ideas</a:t>
            </a:r>
          </a:p>
          <a:p>
            <a:r>
              <a:rPr lang="en-US" sz="3200" b="0" i="0" dirty="0">
                <a:solidFill>
                  <a:srgbClr val="000000"/>
                </a:solidFill>
                <a:effectLst/>
                <a:latin typeface="Calibri" panose="020F0502020204030204" pitchFamily="34" charset="0"/>
              </a:rPr>
              <a:t>Different contexts and subjects can mean different things to different people, both on an individual level and to different cross sections of society</a:t>
            </a:r>
            <a:endParaRPr lang="en-GB" sz="3200" dirty="0"/>
          </a:p>
        </p:txBody>
      </p:sp>
    </p:spTree>
    <p:custDataLst>
      <p:tags r:id="rId1"/>
    </p:custDataLst>
    <p:extLst>
      <p:ext uri="{BB962C8B-B14F-4D97-AF65-F5344CB8AC3E}">
        <p14:creationId xmlns:p14="http://schemas.microsoft.com/office/powerpoint/2010/main" val="4265836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FFA3-738D-4D52-A2CB-55E14273F6EB}"/>
              </a:ext>
            </a:extLst>
          </p:cNvPr>
          <p:cNvSpPr>
            <a:spLocks noGrp="1"/>
          </p:cNvSpPr>
          <p:nvPr>
            <p:ph type="title"/>
          </p:nvPr>
        </p:nvSpPr>
        <p:spPr/>
        <p:txBody>
          <a:bodyPr/>
          <a:lstStyle/>
          <a:p>
            <a:r>
              <a:rPr lang="en-US" sz="2800" b="0" i="0" dirty="0">
                <a:solidFill>
                  <a:srgbClr val="000000"/>
                </a:solidFill>
                <a:effectLst/>
                <a:latin typeface="Calibri" panose="020F0502020204030204" pitchFamily="34" charset="0"/>
              </a:rPr>
              <a:t>Challenging data</a:t>
            </a:r>
            <a:endParaRPr lang="en-GB" dirty="0"/>
          </a:p>
        </p:txBody>
      </p:sp>
      <p:sp>
        <p:nvSpPr>
          <p:cNvPr id="3" name="Content Placeholder 2">
            <a:extLst>
              <a:ext uri="{FF2B5EF4-FFF2-40B4-BE49-F238E27FC236}">
                <a16:creationId xmlns:a16="http://schemas.microsoft.com/office/drawing/2014/main" id="{37D20484-51C6-491C-828A-F6E50EFF0F5B}"/>
              </a:ext>
            </a:extLst>
          </p:cNvPr>
          <p:cNvSpPr>
            <a:spLocks noGrp="1"/>
          </p:cNvSpPr>
          <p:nvPr>
            <p:ph idx="1"/>
          </p:nvPr>
        </p:nvSpPr>
        <p:spPr>
          <a:xfrm>
            <a:off x="2231136" y="2791325"/>
            <a:ext cx="7729728" cy="3101983"/>
          </a:xfrm>
        </p:spPr>
        <p:txBody>
          <a:bodyPr>
            <a:normAutofit/>
          </a:bodyPr>
          <a:lstStyle/>
          <a:p>
            <a:pPr marL="0" indent="0">
              <a:buNone/>
            </a:pPr>
            <a:r>
              <a:rPr lang="en-US" sz="3200" b="0" i="0" dirty="0">
                <a:solidFill>
                  <a:srgbClr val="000000"/>
                </a:solidFill>
                <a:effectLst/>
                <a:latin typeface="Calibri" panose="020F0502020204030204" pitchFamily="34" charset="0"/>
              </a:rPr>
              <a:t>Challenging data is defined as any data set that is assigned to a controversial or potentially sensitive topic, that can be emotionally triggering, upsetting or cause distress</a:t>
            </a:r>
            <a:endParaRPr lang="en-GB" sz="3200" dirty="0"/>
          </a:p>
        </p:txBody>
      </p:sp>
    </p:spTree>
    <p:custDataLst>
      <p:tags r:id="rId1"/>
    </p:custDataLst>
    <p:extLst>
      <p:ext uri="{BB962C8B-B14F-4D97-AF65-F5344CB8AC3E}">
        <p14:creationId xmlns:p14="http://schemas.microsoft.com/office/powerpoint/2010/main" val="2852585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7F8F2-CBF0-4D3A-874C-BE28BF701F01}"/>
              </a:ext>
            </a:extLst>
          </p:cNvPr>
          <p:cNvSpPr>
            <a:spLocks noGrp="1"/>
          </p:cNvSpPr>
          <p:nvPr>
            <p:ph type="title"/>
          </p:nvPr>
        </p:nvSpPr>
        <p:spPr>
          <a:xfrm>
            <a:off x="804672" y="964692"/>
            <a:ext cx="5894832" cy="1188720"/>
          </a:xfrm>
        </p:spPr>
        <p:txBody>
          <a:bodyPr>
            <a:normAutofit/>
          </a:bodyPr>
          <a:lstStyle/>
          <a:p>
            <a:r>
              <a:rPr lang="en-US"/>
              <a:t>Why deal/teach with CD? </a:t>
            </a:r>
            <a:endParaRPr lang="en-GB" dirty="0"/>
          </a:p>
        </p:txBody>
      </p:sp>
      <p:sp>
        <p:nvSpPr>
          <p:cNvPr id="3" name="Content Placeholder 2">
            <a:extLst>
              <a:ext uri="{FF2B5EF4-FFF2-40B4-BE49-F238E27FC236}">
                <a16:creationId xmlns:a16="http://schemas.microsoft.com/office/drawing/2014/main" id="{F1DEFE65-173B-4F9B-A8E7-0C466CC123F8}"/>
              </a:ext>
            </a:extLst>
          </p:cNvPr>
          <p:cNvSpPr>
            <a:spLocks noGrp="1"/>
          </p:cNvSpPr>
          <p:nvPr>
            <p:ph idx="1"/>
          </p:nvPr>
        </p:nvSpPr>
        <p:spPr>
          <a:xfrm>
            <a:off x="803243" y="2638044"/>
            <a:ext cx="5963317" cy="3263206"/>
          </a:xfrm>
        </p:spPr>
        <p:txBody>
          <a:bodyPr>
            <a:normAutofit/>
          </a:bodyPr>
          <a:lstStyle/>
          <a:p>
            <a:r>
              <a:rPr lang="en-US" sz="3200" dirty="0"/>
              <a:t>Have a chat! (3 mins)</a:t>
            </a:r>
          </a:p>
          <a:p>
            <a:endParaRPr lang="en-US" sz="3200" dirty="0"/>
          </a:p>
          <a:p>
            <a:r>
              <a:rPr lang="en-US" sz="3200" dirty="0"/>
              <a:t>Post ideas here: </a:t>
            </a:r>
            <a:r>
              <a:rPr lang="en-US" sz="3200" dirty="0">
                <a:hlinkClick r:id="rId3"/>
              </a:rPr>
              <a:t>bit.ly/3CEYKsQ</a:t>
            </a:r>
            <a:r>
              <a:rPr lang="en-US" sz="3200" dirty="0"/>
              <a:t>.  </a:t>
            </a:r>
            <a:endParaRPr lang="en-GB" dirty="0"/>
          </a:p>
        </p:txBody>
      </p:sp>
      <p:sp>
        <p:nvSpPr>
          <p:cNvPr id="2052" name="Rectangle 70">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3" name="Rectangle 72">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ey Muse - Group Chat : Amazon.co.uk">
            <a:extLst>
              <a:ext uri="{FF2B5EF4-FFF2-40B4-BE49-F238E27FC236}">
                <a16:creationId xmlns:a16="http://schemas.microsoft.com/office/drawing/2014/main" id="{9711F383-8A20-4FD2-87AB-1EF6F03289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15890" y="1768763"/>
            <a:ext cx="3328416" cy="33284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3305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AB23-C98C-4728-A080-54354333892B}"/>
              </a:ext>
            </a:extLst>
          </p:cNvPr>
          <p:cNvSpPr>
            <a:spLocks noGrp="1"/>
          </p:cNvSpPr>
          <p:nvPr>
            <p:ph type="title"/>
          </p:nvPr>
        </p:nvSpPr>
        <p:spPr>
          <a:xfrm>
            <a:off x="2126361" y="355092"/>
            <a:ext cx="7729728" cy="1188720"/>
          </a:xfrm>
        </p:spPr>
        <p:txBody>
          <a:bodyPr/>
          <a:lstStyle/>
          <a:p>
            <a:r>
              <a:rPr lang="en-US" dirty="0"/>
              <a:t>Dealing with cd and context: example: Media article </a:t>
            </a:r>
            <a:endParaRPr lang="en-GB" dirty="0"/>
          </a:p>
        </p:txBody>
      </p:sp>
      <p:sp>
        <p:nvSpPr>
          <p:cNvPr id="3" name="Content Placeholder 2">
            <a:extLst>
              <a:ext uri="{FF2B5EF4-FFF2-40B4-BE49-F238E27FC236}">
                <a16:creationId xmlns:a16="http://schemas.microsoft.com/office/drawing/2014/main" id="{1CA84C73-1471-4FF8-B204-F25B4CD4AEE1}"/>
              </a:ext>
            </a:extLst>
          </p:cNvPr>
          <p:cNvSpPr>
            <a:spLocks noGrp="1"/>
          </p:cNvSpPr>
          <p:nvPr>
            <p:ph idx="1"/>
          </p:nvPr>
        </p:nvSpPr>
        <p:spPr>
          <a:xfrm>
            <a:off x="276987" y="2290572"/>
            <a:ext cx="11277599" cy="3849624"/>
          </a:xfrm>
        </p:spPr>
        <p:txBody>
          <a:bodyPr>
            <a:normAutofit/>
          </a:bodyPr>
          <a:lstStyle/>
          <a:p>
            <a:r>
              <a:rPr lang="en-US" sz="2800" b="0" i="0" dirty="0">
                <a:solidFill>
                  <a:srgbClr val="000000"/>
                </a:solidFill>
                <a:effectLst/>
                <a:latin typeface="Calibri" panose="020F0502020204030204" pitchFamily="34" charset="0"/>
              </a:rPr>
              <a:t>What is the topic assigned with the “CHALLENGING DATA”? For example, is it to do with gender diversity? Or religion? Politics? Health? Ask yourself how does this topic make you feel? Does it mean something personal to you? </a:t>
            </a:r>
          </a:p>
          <a:p>
            <a:endParaRPr lang="en-US" sz="2800" b="0" i="0" dirty="0">
              <a:solidFill>
                <a:srgbClr val="000000"/>
              </a:solidFill>
              <a:effectLst/>
              <a:latin typeface="Calibri" panose="020F0502020204030204" pitchFamily="34" charset="0"/>
            </a:endParaRPr>
          </a:p>
          <a:p>
            <a:r>
              <a:rPr lang="en-US" sz="2800" b="0" i="0" dirty="0">
                <a:solidFill>
                  <a:srgbClr val="000000"/>
                </a:solidFill>
                <a:effectLst/>
                <a:latin typeface="Calibri" panose="020F0502020204030204" pitchFamily="34" charset="0"/>
              </a:rPr>
              <a:t>Why do you think it has been chosen? Try to think about what it can tell us about the world we live in. Is it interesting? What issue is it tackling or getting you to think about? </a:t>
            </a:r>
          </a:p>
        </p:txBody>
      </p:sp>
    </p:spTree>
    <p:custDataLst>
      <p:tags r:id="rId1"/>
    </p:custDataLst>
    <p:extLst>
      <p:ext uri="{BB962C8B-B14F-4D97-AF65-F5344CB8AC3E}">
        <p14:creationId xmlns:p14="http://schemas.microsoft.com/office/powerpoint/2010/main" val="1154674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AB23-C98C-4728-A080-54354333892B}"/>
              </a:ext>
            </a:extLst>
          </p:cNvPr>
          <p:cNvSpPr>
            <a:spLocks noGrp="1"/>
          </p:cNvSpPr>
          <p:nvPr>
            <p:ph type="title"/>
          </p:nvPr>
        </p:nvSpPr>
        <p:spPr>
          <a:xfrm>
            <a:off x="2126361" y="355092"/>
            <a:ext cx="7729728" cy="1188720"/>
          </a:xfrm>
        </p:spPr>
        <p:txBody>
          <a:bodyPr/>
          <a:lstStyle/>
          <a:p>
            <a:r>
              <a:rPr lang="en-US" dirty="0"/>
              <a:t>Dealing with cd and context: example: Media article </a:t>
            </a:r>
            <a:endParaRPr lang="en-GB" dirty="0"/>
          </a:p>
        </p:txBody>
      </p:sp>
      <p:sp>
        <p:nvSpPr>
          <p:cNvPr id="3" name="Content Placeholder 2">
            <a:extLst>
              <a:ext uri="{FF2B5EF4-FFF2-40B4-BE49-F238E27FC236}">
                <a16:creationId xmlns:a16="http://schemas.microsoft.com/office/drawing/2014/main" id="{1CA84C73-1471-4FF8-B204-F25B4CD4AEE1}"/>
              </a:ext>
            </a:extLst>
          </p:cNvPr>
          <p:cNvSpPr>
            <a:spLocks noGrp="1"/>
          </p:cNvSpPr>
          <p:nvPr>
            <p:ph idx="1"/>
          </p:nvPr>
        </p:nvSpPr>
        <p:spPr>
          <a:xfrm>
            <a:off x="368427" y="2624328"/>
            <a:ext cx="11277599" cy="3465576"/>
          </a:xfrm>
        </p:spPr>
        <p:txBody>
          <a:bodyPr>
            <a:normAutofit/>
          </a:bodyPr>
          <a:lstStyle/>
          <a:p>
            <a:r>
              <a:rPr lang="en-US" sz="2800" b="0" i="0" dirty="0">
                <a:solidFill>
                  <a:srgbClr val="000000"/>
                </a:solidFill>
                <a:effectLst/>
                <a:latin typeface="Calibri" panose="020F0502020204030204" pitchFamily="34" charset="0"/>
              </a:rPr>
              <a:t>When looking at the data, think about why it was collected, and how it is being used in the report or story. What is the agenda of the author of the report or story you are looking at, and can this be used to explain their perspectives or views being portrayed?  </a:t>
            </a:r>
          </a:p>
          <a:p>
            <a:endParaRPr lang="en-US" sz="2800" b="0" i="0" dirty="0">
              <a:solidFill>
                <a:srgbClr val="000000"/>
              </a:solidFill>
              <a:effectLst/>
              <a:latin typeface="Calibri" panose="020F0502020204030204" pitchFamily="34" charset="0"/>
            </a:endParaRPr>
          </a:p>
          <a:p>
            <a:r>
              <a:rPr lang="en-US" sz="2800" b="0" i="0" dirty="0">
                <a:solidFill>
                  <a:srgbClr val="000000"/>
                </a:solidFill>
                <a:effectLst/>
                <a:latin typeface="Calibri" panose="020F0502020204030204" pitchFamily="34" charset="0"/>
              </a:rPr>
              <a:t>Finally, think about the intended audience of the report or story</a:t>
            </a:r>
            <a:endParaRPr lang="en-GB" sz="2800" dirty="0"/>
          </a:p>
        </p:txBody>
      </p:sp>
    </p:spTree>
    <p:custDataLst>
      <p:tags r:id="rId1"/>
    </p:custDataLst>
    <p:extLst>
      <p:ext uri="{BB962C8B-B14F-4D97-AF65-F5344CB8AC3E}">
        <p14:creationId xmlns:p14="http://schemas.microsoft.com/office/powerpoint/2010/main" val="1285082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71D01-4C18-4248-925E-260F2738BA96}"/>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sz="2600"/>
              <a:t>Is context king/queen? </a:t>
            </a:r>
          </a:p>
        </p:txBody>
      </p:sp>
      <p:pic>
        <p:nvPicPr>
          <p:cNvPr id="6146" name="Picture 2" descr="Contextual Elements. This is not a framework. This is not a… | by Ivan  Netto | UX Collective">
            <a:extLst>
              <a:ext uri="{FF2B5EF4-FFF2-40B4-BE49-F238E27FC236}">
                <a16:creationId xmlns:a16="http://schemas.microsoft.com/office/drawing/2014/main" id="{412C1102-BF1C-45E3-8708-CF5A0E083B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4376" y="1511713"/>
            <a:ext cx="6257544" cy="35198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3273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A40620-8485-4E4F-A230-AB4651ED1418}"/>
              </a:ext>
            </a:extLst>
          </p:cNvPr>
          <p:cNvSpPr>
            <a:spLocks noGrp="1"/>
          </p:cNvSpPr>
          <p:nvPr>
            <p:ph type="title"/>
          </p:nvPr>
        </p:nvSpPr>
        <p:spPr>
          <a:xfrm>
            <a:off x="284086" y="2681102"/>
            <a:ext cx="4021584" cy="2024063"/>
          </a:xfrm>
          <a:noFill/>
          <a:ln>
            <a:solidFill>
              <a:schemeClr val="bg1"/>
            </a:solidFill>
          </a:ln>
        </p:spPr>
        <p:txBody>
          <a:bodyPr wrap="square">
            <a:normAutofit/>
          </a:bodyPr>
          <a:lstStyle/>
          <a:p>
            <a:r>
              <a:rPr lang="en-US" dirty="0">
                <a:solidFill>
                  <a:schemeClr val="bg1"/>
                </a:solidFill>
              </a:rPr>
              <a:t>Let's talk about Stats and DS</a:t>
            </a:r>
          </a:p>
        </p:txBody>
      </p:sp>
      <p:graphicFrame>
        <p:nvGraphicFramePr>
          <p:cNvPr id="17" name="Content Placeholder 2" descr="SmartArt Timeline graphic placeholder">
            <a:extLst>
              <a:ext uri="{FF2B5EF4-FFF2-40B4-BE49-F238E27FC236}">
                <a16:creationId xmlns:a16="http://schemas.microsoft.com/office/drawing/2014/main" id="{662D6D54-7197-47D2-9945-0EBFD0CAFE16}"/>
              </a:ext>
            </a:extLst>
          </p:cNvPr>
          <p:cNvGraphicFramePr/>
          <p:nvPr>
            <p:extLst>
              <p:ext uri="{D42A27DB-BD31-4B8C-83A1-F6EECF244321}">
                <p14:modId xmlns:p14="http://schemas.microsoft.com/office/powerpoint/2010/main" val="927862848"/>
              </p:ext>
            </p:extLst>
          </p:nvPr>
        </p:nvGraphicFramePr>
        <p:xfrm>
          <a:off x="4938382" y="571500"/>
          <a:ext cx="6969532" cy="598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444385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74" name="Rectangle 75">
            <a:extLst>
              <a:ext uri="{FF2B5EF4-FFF2-40B4-BE49-F238E27FC236}">
                <a16:creationId xmlns:a16="http://schemas.microsoft.com/office/drawing/2014/main" id="{7AB641E6-F430-486B-B6AC-257B03415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B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5" name="Rectangle 76">
            <a:extLst>
              <a:ext uri="{FF2B5EF4-FFF2-40B4-BE49-F238E27FC236}">
                <a16:creationId xmlns:a16="http://schemas.microsoft.com/office/drawing/2014/main" id="{F395473E-9C09-4F77-8F6B-98E0CE846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Content vs Context: What&amp;#39;s More Important | by Erin Ashley Simon | Medium">
            <a:extLst>
              <a:ext uri="{FF2B5EF4-FFF2-40B4-BE49-F238E27FC236}">
                <a16:creationId xmlns:a16="http://schemas.microsoft.com/office/drawing/2014/main" id="{E08DFC9F-4406-4BFC-BB93-34C72F0816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09" r="963" b="-1"/>
          <a:stretch/>
        </p:blipFill>
        <p:spPr bwMode="auto">
          <a:xfrm>
            <a:off x="970788" y="969264"/>
            <a:ext cx="10250424" cy="49194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8282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664281-F5F8-43DE-A9CF-9542C7C0984A}"/>
              </a:ext>
            </a:extLst>
          </p:cNvPr>
          <p:cNvSpPr>
            <a:spLocks noGrp="1"/>
          </p:cNvSpPr>
          <p:nvPr>
            <p:ph idx="1"/>
          </p:nvPr>
        </p:nvSpPr>
        <p:spPr>
          <a:xfrm>
            <a:off x="2231136" y="1732788"/>
            <a:ext cx="7729728" cy="3101983"/>
          </a:xfrm>
          <a:ln>
            <a:solidFill>
              <a:srgbClr val="0070C0"/>
            </a:solidFill>
          </a:ln>
        </p:spPr>
        <p:txBody>
          <a:bodyPr>
            <a:normAutofit/>
          </a:bodyPr>
          <a:lstStyle/>
          <a:p>
            <a:pPr marL="0" indent="0">
              <a:buNone/>
            </a:pPr>
            <a:r>
              <a:rPr lang="en-US" sz="4400" b="0" i="0" u="none" strike="noStrike" dirty="0">
                <a:solidFill>
                  <a:srgbClr val="404040"/>
                </a:solidFill>
                <a:effectLst/>
                <a:latin typeface="Century Gothic" panose="020B0502020202020204" pitchFamily="34" charset="0"/>
              </a:rPr>
              <a:t>"The best thing about being a statistician is you </a:t>
            </a:r>
            <a:r>
              <a:rPr lang="en-US" sz="4400" b="1" i="0" u="none" strike="noStrike" dirty="0">
                <a:solidFill>
                  <a:srgbClr val="404040"/>
                </a:solidFill>
                <a:effectLst/>
                <a:latin typeface="Century Gothic" panose="020B0502020202020204" pitchFamily="34" charset="0"/>
              </a:rPr>
              <a:t>get to play</a:t>
            </a:r>
            <a:r>
              <a:rPr lang="en-US" sz="4400" b="0" i="0" u="none" strike="noStrike" dirty="0">
                <a:solidFill>
                  <a:srgbClr val="404040"/>
                </a:solidFill>
                <a:effectLst/>
                <a:latin typeface="Century Gothic" panose="020B0502020202020204" pitchFamily="34" charset="0"/>
              </a:rPr>
              <a:t> in </a:t>
            </a:r>
            <a:r>
              <a:rPr lang="en-US" sz="4400" b="1" i="0" u="none" strike="noStrike" dirty="0">
                <a:solidFill>
                  <a:srgbClr val="404040"/>
                </a:solidFill>
                <a:effectLst/>
                <a:latin typeface="Century Gothic" panose="020B0502020202020204" pitchFamily="34" charset="0"/>
              </a:rPr>
              <a:t>everyone</a:t>
            </a:r>
            <a:r>
              <a:rPr lang="en-US" sz="4400" b="0" i="0" u="none" strike="noStrike" dirty="0">
                <a:solidFill>
                  <a:srgbClr val="404040"/>
                </a:solidFill>
                <a:effectLst/>
                <a:latin typeface="Century Gothic" panose="020B0502020202020204" pitchFamily="34" charset="0"/>
              </a:rPr>
              <a:t>'s </a:t>
            </a:r>
            <a:r>
              <a:rPr lang="en-US" sz="4400" b="1" i="0" u="none" strike="noStrike" dirty="0">
                <a:solidFill>
                  <a:srgbClr val="404040"/>
                </a:solidFill>
                <a:effectLst/>
                <a:latin typeface="Century Gothic" panose="020B0502020202020204" pitchFamily="34" charset="0"/>
              </a:rPr>
              <a:t>back yard</a:t>
            </a:r>
            <a:r>
              <a:rPr lang="en-US" sz="4400" b="0" i="0" u="none" strike="noStrike" dirty="0">
                <a:solidFill>
                  <a:srgbClr val="404040"/>
                </a:solidFill>
                <a:effectLst/>
                <a:latin typeface="Century Gothic" panose="020B0502020202020204" pitchFamily="34" charset="0"/>
              </a:rPr>
              <a:t>" - John </a:t>
            </a:r>
            <a:r>
              <a:rPr lang="en-US" sz="4400" b="1" i="0" u="none" strike="noStrike" dirty="0">
                <a:solidFill>
                  <a:srgbClr val="404040"/>
                </a:solidFill>
                <a:effectLst/>
                <a:latin typeface="Century Gothic" panose="020B0502020202020204" pitchFamily="34" charset="0"/>
              </a:rPr>
              <a:t>Tukey</a:t>
            </a:r>
            <a:endParaRPr lang="en-GB" sz="4400" dirty="0"/>
          </a:p>
        </p:txBody>
      </p:sp>
    </p:spTree>
    <p:custDataLst>
      <p:tags r:id="rId1"/>
    </p:custDataLst>
    <p:extLst>
      <p:ext uri="{BB962C8B-B14F-4D97-AF65-F5344CB8AC3E}">
        <p14:creationId xmlns:p14="http://schemas.microsoft.com/office/powerpoint/2010/main" val="1576351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8FE9933D-01C6-4C05-B4F0-42D994F08F2E}"/>
              </a:ext>
            </a:extLst>
          </p:cNvPr>
          <p:cNvPicPr>
            <a:picLocks noChangeAspect="1"/>
          </p:cNvPicPr>
          <p:nvPr/>
        </p:nvPicPr>
        <p:blipFill rotWithShape="1">
          <a:blip r:embed="rId3">
            <a:extLst>
              <a:ext uri="{28A0092B-C50C-407E-A947-70E740481C1C}">
                <a14:useLocalDpi xmlns:a14="http://schemas.microsoft.com/office/drawing/2010/main" val="0"/>
              </a:ext>
            </a:extLst>
          </a:blip>
          <a:srcRect t="1696" r="1" b="7321"/>
          <a:stretch/>
        </p:blipFill>
        <p:spPr bwMode="auto">
          <a:xfrm>
            <a:off x="20" y="10"/>
            <a:ext cx="753768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2AC8DC0-F554-4AE7-9F3A-6341F44EDC49}"/>
              </a:ext>
            </a:extLst>
          </p:cNvPr>
          <p:cNvSpPr>
            <a:spLocks noGrp="1"/>
          </p:cNvSpPr>
          <p:nvPr>
            <p:ph type="title"/>
          </p:nvPr>
        </p:nvSpPr>
        <p:spPr>
          <a:xfrm>
            <a:off x="804672" y="2844368"/>
            <a:ext cx="5928360" cy="1188720"/>
          </a:xfrm>
          <a:solidFill>
            <a:schemeClr val="bg1">
              <a:alpha val="80000"/>
            </a:schemeClr>
          </a:solidFill>
          <a:ln>
            <a:solidFill>
              <a:schemeClr val="tx1">
                <a:lumMod val="75000"/>
                <a:lumOff val="25000"/>
              </a:schemeClr>
            </a:solidFill>
          </a:ln>
        </p:spPr>
        <p:txBody>
          <a:bodyPr numCol="1" anchorCtr="0" compatLnSpc="1">
            <a:prstTxWarp prst="textNoShape">
              <a:avLst/>
            </a:prstTxWarp>
            <a:normAutofit/>
          </a:bodyPr>
          <a:lstStyle/>
          <a:p>
            <a:pPr eaLnBrk="1" hangingPunct="1">
              <a:defRPr/>
            </a:pPr>
            <a:r>
              <a:rPr lang="en-US" altLang="en-US">
                <a:solidFill>
                  <a:schemeClr val="tx1">
                    <a:lumMod val="85000"/>
                    <a:lumOff val="15000"/>
                  </a:schemeClr>
                </a:solidFill>
                <a:effectLst>
                  <a:outerShdw blurRad="38100" dist="38100" dir="2700000" algn="tl">
                    <a:srgbClr val="7C9BA5"/>
                  </a:outerShdw>
                </a:effectLst>
              </a:rPr>
              <a:t>How is information created?</a:t>
            </a:r>
          </a:p>
        </p:txBody>
      </p:sp>
      <p:sp>
        <p:nvSpPr>
          <p:cNvPr id="13321" name="Rectangle 72">
            <a:extLst>
              <a:ext uri="{FF2B5EF4-FFF2-40B4-BE49-F238E27FC236}">
                <a16:creationId xmlns:a16="http://schemas.microsoft.com/office/drawing/2014/main" id="{9291BAA3-FE23-4A48-BA9E-EF0D56A83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3160E2-0246-4809-9499-226DBE104229}"/>
              </a:ext>
            </a:extLst>
          </p:cNvPr>
          <p:cNvSpPr>
            <a:spLocks noGrp="1"/>
          </p:cNvSpPr>
          <p:nvPr>
            <p:ph idx="1"/>
          </p:nvPr>
        </p:nvSpPr>
        <p:spPr>
          <a:xfrm>
            <a:off x="7962900" y="973599"/>
            <a:ext cx="3810000" cy="5265275"/>
          </a:xfrm>
        </p:spPr>
        <p:txBody>
          <a:bodyPr anchor="ctr">
            <a:normAutofit/>
          </a:bodyPr>
          <a:lstStyle/>
          <a:p>
            <a:pPr>
              <a:defRPr/>
            </a:pPr>
            <a:r>
              <a:rPr lang="en-US" sz="2400" dirty="0">
                <a:solidFill>
                  <a:srgbClr val="FFFFFF"/>
                </a:solidFill>
                <a:ea typeface="+mn-ea"/>
                <a:cs typeface="+mn-cs"/>
              </a:rPr>
              <a:t>What is it?</a:t>
            </a:r>
          </a:p>
          <a:p>
            <a:pPr>
              <a:defRPr/>
            </a:pPr>
            <a:r>
              <a:rPr lang="en-US" sz="2400" dirty="0">
                <a:solidFill>
                  <a:srgbClr val="FFFFFF"/>
                </a:solidFill>
                <a:ea typeface="+mn-ea"/>
                <a:cs typeface="+mn-cs"/>
              </a:rPr>
              <a:t>How is it created?</a:t>
            </a:r>
          </a:p>
          <a:p>
            <a:pPr>
              <a:defRPr/>
            </a:pPr>
            <a:r>
              <a:rPr lang="en-US" sz="2400" dirty="0">
                <a:solidFill>
                  <a:srgbClr val="FFFFFF"/>
                </a:solidFill>
                <a:ea typeface="+mn-ea"/>
                <a:cs typeface="+mn-cs"/>
              </a:rPr>
              <a:t>Do you trust it?</a:t>
            </a:r>
          </a:p>
          <a:p>
            <a:pPr>
              <a:defRPr/>
            </a:pPr>
            <a:r>
              <a:rPr lang="en-US" sz="2400" dirty="0">
                <a:solidFill>
                  <a:srgbClr val="FFFFFF"/>
                </a:solidFill>
                <a:ea typeface="+mn-ea"/>
                <a:cs typeface="+mn-cs"/>
              </a:rPr>
              <a:t>What are we willing to accept as legitimate knowledge? </a:t>
            </a:r>
          </a:p>
          <a:p>
            <a:pPr>
              <a:defRPr/>
            </a:pPr>
            <a:r>
              <a:rPr lang="en-US" sz="2400" dirty="0">
                <a:solidFill>
                  <a:srgbClr val="FFFFFF"/>
                </a:solidFill>
                <a:ea typeface="+mn-ea"/>
                <a:cs typeface="+mn-cs"/>
              </a:rPr>
              <a:t>What about the ways we collect data and then create new knowledge? </a:t>
            </a:r>
          </a:p>
          <a:p>
            <a:pPr>
              <a:defRPr/>
            </a:pPr>
            <a:endParaRPr lang="en-US" dirty="0">
              <a:solidFill>
                <a:srgbClr val="FFFFFF"/>
              </a:solidFill>
              <a:ea typeface="+mn-ea"/>
              <a:cs typeface="+mn-cs"/>
            </a:endParaRP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ackground of data">
            <a:extLst>
              <a:ext uri="{FF2B5EF4-FFF2-40B4-BE49-F238E27FC236}">
                <a16:creationId xmlns:a16="http://schemas.microsoft.com/office/drawing/2014/main" id="{2EE252A9-A3E5-412A-B0AF-9A9696D811DA}"/>
              </a:ext>
            </a:extLst>
          </p:cNvPr>
          <p:cNvPicPr>
            <a:picLocks noChangeAspect="1"/>
          </p:cNvPicPr>
          <p:nvPr/>
        </p:nvPicPr>
        <p:blipFill rotWithShape="1">
          <a:blip r:embed="rId3"/>
          <a:srcRect l="14865" r="23283"/>
          <a:stretch/>
        </p:blipFill>
        <p:spPr>
          <a:xfrm>
            <a:off x="4650909" y="10"/>
            <a:ext cx="7541090" cy="6857989"/>
          </a:xfrm>
          <a:prstGeom prst="rect">
            <a:avLst/>
          </a:prstGeom>
        </p:spPr>
      </p:pic>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0FF390-35F9-4D38-8CD5-86741FC0E978}"/>
              </a:ext>
            </a:extLst>
          </p:cNvPr>
          <p:cNvSpPr>
            <a:spLocks noGrp="1"/>
          </p:cNvSpPr>
          <p:nvPr>
            <p:ph idx="1"/>
          </p:nvPr>
        </p:nvSpPr>
        <p:spPr>
          <a:xfrm>
            <a:off x="238125" y="2438400"/>
            <a:ext cx="3769317" cy="3615266"/>
          </a:xfrm>
        </p:spPr>
        <p:txBody>
          <a:bodyPr>
            <a:normAutofit/>
          </a:bodyPr>
          <a:lstStyle/>
          <a:p>
            <a:pPr>
              <a:defRPr/>
            </a:pPr>
            <a:r>
              <a:rPr lang="en-US" sz="4800" dirty="0">
                <a:solidFill>
                  <a:schemeClr val="bg1"/>
                </a:solidFill>
              </a:rPr>
              <a:t>Ontology </a:t>
            </a:r>
          </a:p>
          <a:p>
            <a:pPr>
              <a:defRPr/>
            </a:pPr>
            <a:r>
              <a:rPr lang="en-US" sz="4800" dirty="0">
                <a:solidFill>
                  <a:schemeClr val="bg1"/>
                </a:solidFill>
              </a:rPr>
              <a:t>Epistemology</a:t>
            </a:r>
            <a:endParaRPr lang="en-NZ" sz="4800" dirty="0">
              <a:solidFill>
                <a:schemeClr val="bg1"/>
              </a:solidFill>
            </a:endParaRP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4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4" descr="i1.wp.com/marketbusinessnews.com/wp-content/upl...">
            <a:extLst>
              <a:ext uri="{FF2B5EF4-FFF2-40B4-BE49-F238E27FC236}">
                <a16:creationId xmlns:a16="http://schemas.microsoft.com/office/drawing/2014/main" id="{E00D809F-61BB-4D29-8F19-7C03066F8A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23616" y="1124712"/>
            <a:ext cx="6144768" cy="46085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96342" y="581296"/>
            <a:ext cx="5758543" cy="5758543"/>
          </a:xfrm>
          <a:prstGeom prst="rect">
            <a:avLst/>
          </a:prstGeom>
        </p:spPr>
      </p:pic>
    </p:spTree>
    <p:custDataLst>
      <p:tags r:id="rId1"/>
    </p:custDataLst>
    <p:extLst>
      <p:ext uri="{BB962C8B-B14F-4D97-AF65-F5344CB8AC3E}">
        <p14:creationId xmlns:p14="http://schemas.microsoft.com/office/powerpoint/2010/main" val="3586682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2" y="477103"/>
            <a:ext cx="9448799" cy="5666597"/>
          </a:xfrm>
          <a:prstGeom prst="rect">
            <a:avLst/>
          </a:prstGeom>
        </p:spPr>
      </p:pic>
    </p:spTree>
    <p:custDataLst>
      <p:tags r:id="rId1"/>
    </p:custDataLst>
    <p:extLst>
      <p:ext uri="{BB962C8B-B14F-4D97-AF65-F5344CB8AC3E}">
        <p14:creationId xmlns:p14="http://schemas.microsoft.com/office/powerpoint/2010/main" val="2249773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3737" y="533399"/>
            <a:ext cx="10189029" cy="5731329"/>
          </a:xfrm>
          <a:prstGeom prst="rect">
            <a:avLst/>
          </a:prstGeom>
        </p:spPr>
      </p:pic>
    </p:spTree>
    <p:custDataLst>
      <p:tags r:id="rId1"/>
    </p:custDataLst>
    <p:extLst>
      <p:ext uri="{BB962C8B-B14F-4D97-AF65-F5344CB8AC3E}">
        <p14:creationId xmlns:p14="http://schemas.microsoft.com/office/powerpoint/2010/main" val="2605178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DD590-1E5E-4F75-8E86-30BB4581584C}"/>
              </a:ext>
            </a:extLst>
          </p:cNvPr>
          <p:cNvSpPr>
            <a:spLocks noGrp="1"/>
          </p:cNvSpPr>
          <p:nvPr>
            <p:ph type="ctrTitle"/>
          </p:nvPr>
        </p:nvSpPr>
        <p:spPr>
          <a:xfrm>
            <a:off x="1295399" y="429280"/>
            <a:ext cx="9953625" cy="5038070"/>
          </a:xfrm>
        </p:spPr>
        <p:txBody>
          <a:bodyPr>
            <a:normAutofit/>
          </a:bodyPr>
          <a:lstStyle/>
          <a:p>
            <a:r>
              <a:rPr lang="en-US" dirty="0"/>
              <a:t>What topics do you use when teaching statistics? How do you choose them?</a:t>
            </a:r>
            <a:br>
              <a:rPr lang="en-US" dirty="0">
                <a:hlinkClick r:id="rId2"/>
              </a:rPr>
            </a:br>
            <a:br>
              <a:rPr lang="en-US" dirty="0">
                <a:hlinkClick r:id="rId2"/>
              </a:rPr>
            </a:br>
            <a:endParaRPr lang="en-GB" dirty="0"/>
          </a:p>
        </p:txBody>
      </p:sp>
      <p:sp>
        <p:nvSpPr>
          <p:cNvPr id="9" name="TextBox 8">
            <a:extLst>
              <a:ext uri="{FF2B5EF4-FFF2-40B4-BE49-F238E27FC236}">
                <a16:creationId xmlns:a16="http://schemas.microsoft.com/office/drawing/2014/main" id="{F0A54F82-56F5-4950-B0CC-DB0D76263DF8}"/>
              </a:ext>
            </a:extLst>
          </p:cNvPr>
          <p:cNvSpPr txBox="1"/>
          <p:nvPr/>
        </p:nvSpPr>
        <p:spPr>
          <a:xfrm>
            <a:off x="2214562" y="3429000"/>
            <a:ext cx="7972425" cy="1015663"/>
          </a:xfrm>
          <a:prstGeom prst="rect">
            <a:avLst/>
          </a:prstGeom>
          <a:noFill/>
        </p:spPr>
        <p:txBody>
          <a:bodyPr wrap="square">
            <a:spAutoFit/>
          </a:bodyPr>
          <a:lstStyle/>
          <a:p>
            <a:r>
              <a:rPr lang="en-GB" sz="6000" dirty="0"/>
              <a:t>.  </a:t>
            </a:r>
          </a:p>
        </p:txBody>
      </p:sp>
      <p:sp>
        <p:nvSpPr>
          <p:cNvPr id="5" name="TextBox 4">
            <a:extLst>
              <a:ext uri="{FF2B5EF4-FFF2-40B4-BE49-F238E27FC236}">
                <a16:creationId xmlns:a16="http://schemas.microsoft.com/office/drawing/2014/main" id="{0EDD04A7-7356-46C6-9A1C-2B2C7787408D}"/>
              </a:ext>
            </a:extLst>
          </p:cNvPr>
          <p:cNvSpPr txBox="1"/>
          <p:nvPr/>
        </p:nvSpPr>
        <p:spPr>
          <a:xfrm>
            <a:off x="2636043" y="3571011"/>
            <a:ext cx="6096000" cy="1384995"/>
          </a:xfrm>
          <a:prstGeom prst="rect">
            <a:avLst/>
          </a:prstGeom>
          <a:noFill/>
        </p:spPr>
        <p:txBody>
          <a:bodyPr wrap="square">
            <a:spAutoFit/>
          </a:bodyPr>
          <a:lstStyle/>
          <a:p>
            <a:r>
              <a:rPr lang="en-US" sz="2800" dirty="0">
                <a:solidFill>
                  <a:srgbClr val="0070C0"/>
                </a:solidFill>
              </a:rPr>
              <a:t>Have a chat! (3 mins)</a:t>
            </a:r>
          </a:p>
          <a:p>
            <a:endParaRPr lang="en-US" sz="2800" dirty="0">
              <a:solidFill>
                <a:srgbClr val="0070C0"/>
              </a:solidFill>
            </a:endParaRPr>
          </a:p>
          <a:p>
            <a:r>
              <a:rPr lang="en-GB" sz="2800" dirty="0">
                <a:solidFill>
                  <a:srgbClr val="0070C0"/>
                </a:solidFill>
                <a:hlinkClick r:id="rId3">
                  <a:extLst>
                    <a:ext uri="{A12FA001-AC4F-418D-AE19-62706E023703}">
                      <ahyp:hlinkClr xmlns:ahyp="http://schemas.microsoft.com/office/drawing/2018/hyperlinkcolor" val="tx"/>
                    </a:ext>
                  </a:extLst>
                </a:hlinkClick>
              </a:rPr>
              <a:t>bit.ly/3EQ0HVm</a:t>
            </a:r>
            <a:endParaRPr lang="en-US" sz="2800" dirty="0">
              <a:solidFill>
                <a:srgbClr val="0070C0"/>
              </a:solidFill>
            </a:endParaRPr>
          </a:p>
        </p:txBody>
      </p:sp>
    </p:spTree>
    <p:extLst>
      <p:ext uri="{BB962C8B-B14F-4D97-AF65-F5344CB8AC3E}">
        <p14:creationId xmlns:p14="http://schemas.microsoft.com/office/powerpoint/2010/main" val="1950755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2681103"/>
            <a:ext cx="3363974" cy="1495794"/>
          </a:xfrm>
          <a:noFill/>
          <a:ln>
            <a:solidFill>
              <a:schemeClr val="bg1"/>
            </a:solidFill>
          </a:ln>
        </p:spPr>
        <p:txBody>
          <a:bodyPr wrap="square">
            <a:normAutofit/>
          </a:bodyPr>
          <a:lstStyle/>
          <a:p>
            <a:r>
              <a:rPr lang="en-NZ" sz="2600">
                <a:solidFill>
                  <a:schemeClr val="bg1"/>
                </a:solidFill>
              </a:rPr>
              <a:t>Context in Statistics – have a chat!</a:t>
            </a:r>
          </a:p>
        </p:txBody>
      </p:sp>
      <p:graphicFrame>
        <p:nvGraphicFramePr>
          <p:cNvPr id="5" name="Content Placeholder 2">
            <a:extLst>
              <a:ext uri="{FF2B5EF4-FFF2-40B4-BE49-F238E27FC236}">
                <a16:creationId xmlns:a16="http://schemas.microsoft.com/office/drawing/2014/main" id="{3E7D6231-7736-46F4-95C9-8E525F2E1551}"/>
              </a:ext>
            </a:extLst>
          </p:cNvPr>
          <p:cNvGraphicFramePr>
            <a:graphicFrameLocks noGrp="1"/>
          </p:cNvGraphicFramePr>
          <p:nvPr>
            <p:ph idx="1"/>
            <p:extLst>
              <p:ext uri="{D42A27DB-BD31-4B8C-83A1-F6EECF244321}">
                <p14:modId xmlns:p14="http://schemas.microsoft.com/office/powerpoint/2010/main" val="2036259796"/>
              </p:ext>
            </p:extLst>
          </p:nvPr>
        </p:nvGraphicFramePr>
        <p:xfrm>
          <a:off x="5124451" y="314325"/>
          <a:ext cx="6619874" cy="6229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862077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BDA180-8AEF-4FA1-BDB8-2D7314B7CBEF}"/>
              </a:ext>
            </a:extLst>
          </p:cNvPr>
          <p:cNvPicPr>
            <a:picLocks noChangeAspect="1"/>
          </p:cNvPicPr>
          <p:nvPr/>
        </p:nvPicPr>
        <p:blipFill rotWithShape="1">
          <a:blip r:embed="rId3"/>
          <a:srcRect t="13954" r="3" b="28"/>
          <a:stretch/>
        </p:blipFill>
        <p:spPr>
          <a:xfrm>
            <a:off x="20" y="3429001"/>
            <a:ext cx="5315041" cy="3429000"/>
          </a:xfrm>
          <a:prstGeom prst="rect">
            <a:avLst/>
          </a:prstGeom>
        </p:spPr>
      </p:pic>
      <p:sp>
        <p:nvSpPr>
          <p:cNvPr id="12" name="Rectangle 11">
            <a:extLst>
              <a:ext uri="{FF2B5EF4-FFF2-40B4-BE49-F238E27FC236}">
                <a16:creationId xmlns:a16="http://schemas.microsoft.com/office/drawing/2014/main" id="{8E1D4842-F208-47E0-A3A4-6469A9F04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B0D8BA54-418D-4C74-AE24-402C5AF4B9E5}"/>
              </a:ext>
            </a:extLst>
          </p:cNvPr>
          <p:cNvSpPr>
            <a:spLocks noGrp="1"/>
          </p:cNvSpPr>
          <p:nvPr>
            <p:ph type="title"/>
          </p:nvPr>
        </p:nvSpPr>
        <p:spPr>
          <a:xfrm>
            <a:off x="6096000" y="525779"/>
            <a:ext cx="5291327" cy="1188720"/>
          </a:xfrm>
          <a:solidFill>
            <a:srgbClr val="FFFFFF"/>
          </a:solidFill>
          <a:ln>
            <a:solidFill>
              <a:srgbClr val="404040"/>
            </a:solidFill>
          </a:ln>
        </p:spPr>
        <p:txBody>
          <a:bodyPr>
            <a:normAutofit/>
          </a:bodyPr>
          <a:lstStyle/>
          <a:p>
            <a:r>
              <a:rPr lang="en-US" dirty="0"/>
              <a:t>Me! </a:t>
            </a:r>
            <a:r>
              <a:rPr lang="en-US" dirty="0" err="1"/>
              <a:t>Pepeha</a:t>
            </a:r>
            <a:r>
              <a:rPr lang="en-US" dirty="0"/>
              <a:t> </a:t>
            </a:r>
            <a:r>
              <a:rPr lang="en-US" dirty="0">
                <a:sym typeface="Wingdings" panose="05000000000000000000" pitchFamily="2" charset="2"/>
              </a:rPr>
              <a:t></a:t>
            </a:r>
            <a:endParaRPr lang="en-NZ" dirty="0"/>
          </a:p>
        </p:txBody>
      </p:sp>
      <p:pic>
        <p:nvPicPr>
          <p:cNvPr id="5" name="Picture 4">
            <a:extLst>
              <a:ext uri="{FF2B5EF4-FFF2-40B4-BE49-F238E27FC236}">
                <a16:creationId xmlns:a16="http://schemas.microsoft.com/office/drawing/2014/main" id="{2A1D3BCD-A8DB-40B7-9F4F-43B0E5D89AF2}"/>
              </a:ext>
            </a:extLst>
          </p:cNvPr>
          <p:cNvPicPr>
            <a:picLocks noChangeAspect="1"/>
          </p:cNvPicPr>
          <p:nvPr/>
        </p:nvPicPr>
        <p:blipFill rotWithShape="1">
          <a:blip r:embed="rId4"/>
          <a:srcRect r="3" b="13982"/>
          <a:stretch/>
        </p:blipFill>
        <p:spPr>
          <a:xfrm>
            <a:off x="20" y="-2"/>
            <a:ext cx="5315041" cy="3429002"/>
          </a:xfrm>
          <a:prstGeom prst="rect">
            <a:avLst/>
          </a:prstGeom>
        </p:spPr>
      </p:pic>
      <p:sp>
        <p:nvSpPr>
          <p:cNvPr id="3" name="Content Placeholder 2">
            <a:extLst>
              <a:ext uri="{FF2B5EF4-FFF2-40B4-BE49-F238E27FC236}">
                <a16:creationId xmlns:a16="http://schemas.microsoft.com/office/drawing/2014/main" id="{00B06FEF-1FC5-4DFD-802E-60495C57E18A}"/>
              </a:ext>
            </a:extLst>
          </p:cNvPr>
          <p:cNvSpPr>
            <a:spLocks noGrp="1"/>
          </p:cNvSpPr>
          <p:nvPr>
            <p:ph idx="1"/>
          </p:nvPr>
        </p:nvSpPr>
        <p:spPr>
          <a:xfrm>
            <a:off x="5562600" y="2105026"/>
            <a:ext cx="6476999" cy="4467224"/>
          </a:xfrm>
        </p:spPr>
        <p:txBody>
          <a:bodyPr>
            <a:normAutofit/>
          </a:bodyPr>
          <a:lstStyle/>
          <a:p>
            <a:r>
              <a:rPr lang="en-US" sz="3600" dirty="0">
                <a:solidFill>
                  <a:srgbClr val="FFFFFF"/>
                </a:solidFill>
              </a:rPr>
              <a:t>Raised by grandparents in Wales</a:t>
            </a:r>
          </a:p>
          <a:p>
            <a:r>
              <a:rPr lang="en-US" sz="3600" dirty="0">
                <a:solidFill>
                  <a:srgbClr val="FFFFFF"/>
                </a:solidFill>
              </a:rPr>
              <a:t>Passion for science, curiosity and asking lots of questions! </a:t>
            </a:r>
          </a:p>
          <a:p>
            <a:r>
              <a:rPr lang="en-US" sz="3600" dirty="0">
                <a:solidFill>
                  <a:srgbClr val="FFFFFF"/>
                </a:solidFill>
              </a:rPr>
              <a:t>First person to go to university in the family – almost dropped out in first year! </a:t>
            </a:r>
          </a:p>
        </p:txBody>
      </p:sp>
    </p:spTree>
    <p:custDataLst>
      <p:tags r:id="rId1"/>
    </p:custDataLst>
    <p:extLst>
      <p:ext uri="{BB962C8B-B14F-4D97-AF65-F5344CB8AC3E}">
        <p14:creationId xmlns:p14="http://schemas.microsoft.com/office/powerpoint/2010/main" val="1742696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intere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512" y="512718"/>
            <a:ext cx="4059374" cy="39646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5668192" y="2561488"/>
            <a:ext cx="5715000" cy="3657600"/>
          </a:xfrm>
          <a:prstGeom prst="rect">
            <a:avLst/>
          </a:prstGeom>
        </p:spPr>
      </p:pic>
    </p:spTree>
    <p:custDataLst>
      <p:tags r:id="rId1"/>
    </p:custDataLst>
    <p:extLst>
      <p:ext uri="{BB962C8B-B14F-4D97-AF65-F5344CB8AC3E}">
        <p14:creationId xmlns:p14="http://schemas.microsoft.com/office/powerpoint/2010/main" val="1369502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A9FC30-BCBB-4896-8057-15BF8B835510}"/>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pPr>
              <a:defRPr/>
            </a:pPr>
            <a:r>
              <a:rPr lang="en-GB" dirty="0"/>
              <a:t>Context is King/queen?</a:t>
            </a:r>
            <a:endParaRPr lang="en-NZ" dirty="0"/>
          </a:p>
        </p:txBody>
      </p:sp>
      <p:sp useBgFill="1">
        <p:nvSpPr>
          <p:cNvPr id="11" name="Rectangle 1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AB1B143-0A73-4DD9-B52F-7200A7BB15C9}"/>
              </a:ext>
            </a:extLst>
          </p:cNvPr>
          <p:cNvGraphicFramePr>
            <a:graphicFrameLocks noGrp="1"/>
          </p:cNvGraphicFramePr>
          <p:nvPr>
            <p:ph idx="1"/>
            <p:extLst>
              <p:ext uri="{D42A27DB-BD31-4B8C-83A1-F6EECF244321}">
                <p14:modId xmlns:p14="http://schemas.microsoft.com/office/powerpoint/2010/main" val="1527888806"/>
              </p:ext>
            </p:extLst>
          </p:nvPr>
        </p:nvGraphicFramePr>
        <p:xfrm>
          <a:off x="5076825" y="247650"/>
          <a:ext cx="6772275" cy="640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404931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NZ"/>
              <a:t>Active learning</a:t>
            </a:r>
            <a:endParaRPr lang="en-NZ" dirty="0"/>
          </a:p>
        </p:txBody>
      </p:sp>
      <p:sp useBgFill="1">
        <p:nvSpPr>
          <p:cNvPr id="14" name="Rectangle 1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2EF0A13C-1366-4F78-8567-BAC3B65B9EFB}"/>
              </a:ext>
            </a:extLst>
          </p:cNvPr>
          <p:cNvGraphicFramePr>
            <a:graphicFrameLocks noGrp="1"/>
          </p:cNvGraphicFramePr>
          <p:nvPr>
            <p:ph idx="1"/>
            <p:extLst>
              <p:ext uri="{D42A27DB-BD31-4B8C-83A1-F6EECF244321}">
                <p14:modId xmlns:p14="http://schemas.microsoft.com/office/powerpoint/2010/main" val="2872019891"/>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194848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37" name="Rectangle 76">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78">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We would like to say a big thank you for sponsoring us during 2018. –  Cuddington Beer Festival">
            <a:extLst>
              <a:ext uri="{FF2B5EF4-FFF2-40B4-BE49-F238E27FC236}">
                <a16:creationId xmlns:a16="http://schemas.microsoft.com/office/drawing/2014/main" id="{E3A00100-8925-4CB3-AFF8-E3083CC4117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3979" y="1651204"/>
            <a:ext cx="6227064" cy="356353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244574" y="1771650"/>
            <a:ext cx="3595001" cy="3643825"/>
          </a:xfrm>
        </p:spPr>
        <p:txBody>
          <a:bodyPr>
            <a:normAutofit/>
          </a:bodyPr>
          <a:lstStyle/>
          <a:p>
            <a:r>
              <a:rPr lang="en-US" sz="3200" dirty="0">
                <a:hlinkClick r:id="rId4">
                  <a:extLst>
                    <a:ext uri="{A12FA001-AC4F-418D-AE19-62706E023703}">
                      <ahyp:hlinkClr xmlns:ahyp="http://schemas.microsoft.com/office/drawing/2018/hyperlinkcolor" val="tx"/>
                    </a:ext>
                  </a:extLst>
                </a:hlinkClick>
              </a:rPr>
              <a:t>We all Say Thank You</a:t>
            </a:r>
            <a:endParaRPr lang="en-US" sz="3200" dirty="0"/>
          </a:p>
          <a:p>
            <a:r>
              <a:rPr lang="en-US" sz="3200" dirty="0"/>
              <a:t>Does anything surprise you about this video? </a:t>
            </a:r>
          </a:p>
          <a:p>
            <a:endParaRPr lang="en-NZ" dirty="0"/>
          </a:p>
        </p:txBody>
      </p:sp>
    </p:spTree>
    <p:custDataLst>
      <p:tags r:id="rId1"/>
    </p:custDataLst>
    <p:extLst>
      <p:ext uri="{BB962C8B-B14F-4D97-AF65-F5344CB8AC3E}">
        <p14:creationId xmlns:p14="http://schemas.microsoft.com/office/powerpoint/2010/main" val="2125622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7267" y="1019175"/>
            <a:ext cx="3518957" cy="4914899"/>
          </a:xfrm>
        </p:spPr>
        <p:txBody>
          <a:bodyPr>
            <a:normAutofit/>
          </a:bodyPr>
          <a:lstStyle/>
          <a:p>
            <a:r>
              <a:rPr lang="en-US" sz="2400" dirty="0">
                <a:solidFill>
                  <a:schemeClr val="bg1"/>
                </a:solidFill>
              </a:rPr>
              <a:t>On a scale of 1-10 (1 being not often and 10 being a lot) – how would you rate yourself in terms of giving praise to others? </a:t>
            </a:r>
          </a:p>
          <a:p>
            <a:r>
              <a:rPr lang="en-US" sz="2400" dirty="0">
                <a:solidFill>
                  <a:schemeClr val="bg1"/>
                </a:solidFill>
              </a:rPr>
              <a:t>Who are you more likely to give praise to? </a:t>
            </a:r>
          </a:p>
          <a:p>
            <a:r>
              <a:rPr lang="en-US" sz="2400" dirty="0">
                <a:solidFill>
                  <a:schemeClr val="bg1"/>
                </a:solidFill>
              </a:rPr>
              <a:t>Why?</a:t>
            </a:r>
          </a:p>
          <a:p>
            <a:r>
              <a:rPr lang="en-US" sz="2400" dirty="0">
                <a:solidFill>
                  <a:schemeClr val="bg1"/>
                </a:solidFill>
              </a:rPr>
              <a:t>What makes a “Thank You” genuine? </a:t>
            </a:r>
          </a:p>
          <a:p>
            <a:endParaRPr lang="en-NZ" dirty="0">
              <a:solidFill>
                <a:schemeClr val="bg1"/>
              </a:solidFill>
            </a:endParaRPr>
          </a:p>
        </p:txBody>
      </p:sp>
      <p:pic>
        <p:nvPicPr>
          <p:cNvPr id="4" name="Picture 3"/>
          <p:cNvPicPr>
            <a:picLocks noChangeAspect="1"/>
          </p:cNvPicPr>
          <p:nvPr/>
        </p:nvPicPr>
        <p:blipFill>
          <a:blip r:embed="rId3"/>
          <a:stretch>
            <a:fillRect/>
          </a:stretch>
        </p:blipFill>
        <p:spPr>
          <a:xfrm>
            <a:off x="5297763" y="1262372"/>
            <a:ext cx="6250769" cy="4172388"/>
          </a:xfrm>
          <a:prstGeom prst="rect">
            <a:avLst/>
          </a:prstGeom>
        </p:spPr>
      </p:pic>
    </p:spTree>
    <p:custDataLst>
      <p:tags r:id="rId1"/>
    </p:custDataLst>
    <p:extLst>
      <p:ext uri="{BB962C8B-B14F-4D97-AF65-F5344CB8AC3E}">
        <p14:creationId xmlns:p14="http://schemas.microsoft.com/office/powerpoint/2010/main" val="3337610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unbat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19" y="434119"/>
            <a:ext cx="11329852" cy="59298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50826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19156" y="267790"/>
            <a:ext cx="6305004" cy="6305004"/>
          </a:xfrm>
          <a:prstGeom prst="rect">
            <a:avLst/>
          </a:prstGeom>
        </p:spPr>
      </p:pic>
    </p:spTree>
    <p:custDataLst>
      <p:tags r:id="rId1"/>
    </p:custDataLst>
    <p:extLst>
      <p:ext uri="{BB962C8B-B14F-4D97-AF65-F5344CB8AC3E}">
        <p14:creationId xmlns:p14="http://schemas.microsoft.com/office/powerpoint/2010/main" val="1942633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9C4C13C0-0BD5-43C3-87EA-FF2D351550DD}"/>
              </a:ext>
            </a:extLst>
          </p:cNvPr>
          <p:cNvGraphicFramePr>
            <a:graphicFrameLocks noGrp="1"/>
          </p:cNvGraphicFramePr>
          <p:nvPr>
            <p:ph idx="1"/>
            <p:extLst>
              <p:ext uri="{D42A27DB-BD31-4B8C-83A1-F6EECF244321}">
                <p14:modId xmlns:p14="http://schemas.microsoft.com/office/powerpoint/2010/main" val="1215488608"/>
              </p:ext>
            </p:extLst>
          </p:nvPr>
        </p:nvGraphicFramePr>
        <p:xfrm>
          <a:off x="1228725" y="857250"/>
          <a:ext cx="10039350" cy="5467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8568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ello darling in a  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423" y="318497"/>
            <a:ext cx="6479177" cy="6245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51226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Close up of heart shaped pages of a book">
            <a:extLst>
              <a:ext uri="{FF2B5EF4-FFF2-40B4-BE49-F238E27FC236}">
                <a16:creationId xmlns:a16="http://schemas.microsoft.com/office/drawing/2014/main" id="{56CE1F5F-B4F3-4B6B-A3B2-A52FA5457C3A}"/>
              </a:ext>
            </a:extLst>
          </p:cNvPr>
          <p:cNvPicPr>
            <a:picLocks noChangeAspect="1"/>
          </p:cNvPicPr>
          <p:nvPr/>
        </p:nvPicPr>
        <p:blipFill rotWithShape="1">
          <a:blip r:embed="rId3"/>
          <a:srcRect l="13648" r="12953" b="-1"/>
          <a:stretch/>
        </p:blipFill>
        <p:spPr>
          <a:xfrm>
            <a:off x="4650909" y="10"/>
            <a:ext cx="7541090" cy="6857989"/>
          </a:xfrm>
          <a:prstGeom prst="rect">
            <a:avLst/>
          </a:prstGeom>
        </p:spPr>
      </p:pic>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5161" y="1856994"/>
            <a:ext cx="3363974" cy="3415622"/>
          </a:xfrm>
        </p:spPr>
        <p:txBody>
          <a:bodyPr>
            <a:normAutofit/>
          </a:bodyPr>
          <a:lstStyle/>
          <a:p>
            <a:r>
              <a:rPr lang="en-US" sz="3600" dirty="0">
                <a:solidFill>
                  <a:schemeClr val="bg1"/>
                </a:solidFill>
                <a:hlinkClick r:id="rId4"/>
              </a:rPr>
              <a:t>Can I call you love or darling? </a:t>
            </a:r>
            <a:endParaRPr lang="en-US" sz="3600" dirty="0">
              <a:solidFill>
                <a:schemeClr val="bg1"/>
              </a:solidFill>
            </a:endParaRPr>
          </a:p>
          <a:p>
            <a:r>
              <a:rPr lang="en-US" sz="3600" dirty="0">
                <a:solidFill>
                  <a:schemeClr val="bg1"/>
                </a:solidFill>
              </a:rPr>
              <a:t>Who was the most convincing? </a:t>
            </a:r>
            <a:endParaRPr lang="en-NZ" sz="3600" dirty="0">
              <a:solidFill>
                <a:schemeClr val="bg1"/>
              </a:solidFill>
            </a:endParaRPr>
          </a:p>
          <a:p>
            <a:endParaRPr lang="en-NZ" dirty="0">
              <a:solidFill>
                <a:schemeClr val="bg1"/>
              </a:solidFill>
            </a:endParaRPr>
          </a:p>
        </p:txBody>
      </p:sp>
    </p:spTree>
    <p:custDataLst>
      <p:tags r:id="rId1"/>
    </p:custDataLst>
    <p:extLst>
      <p:ext uri="{BB962C8B-B14F-4D97-AF65-F5344CB8AC3E}">
        <p14:creationId xmlns:p14="http://schemas.microsoft.com/office/powerpoint/2010/main" val="47494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descr="Two people with a dog&#10;&#10;Description automatically generated with medium confidence">
            <a:extLst>
              <a:ext uri="{FF2B5EF4-FFF2-40B4-BE49-F238E27FC236}">
                <a16:creationId xmlns:a16="http://schemas.microsoft.com/office/drawing/2014/main" id="{DAD8595F-6930-47A2-B640-210C4F85DE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3600" y="447294"/>
            <a:ext cx="7924800" cy="596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194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2681103"/>
            <a:ext cx="3363974" cy="1495794"/>
          </a:xfrm>
          <a:noFill/>
          <a:ln>
            <a:solidFill>
              <a:schemeClr val="bg1"/>
            </a:solidFill>
          </a:ln>
        </p:spPr>
        <p:txBody>
          <a:bodyPr wrap="square">
            <a:normAutofit/>
          </a:bodyPr>
          <a:lstStyle/>
          <a:p>
            <a:r>
              <a:rPr lang="en-NZ" sz="2600">
                <a:solidFill>
                  <a:schemeClr val="bg1"/>
                </a:solidFill>
              </a:rPr>
              <a:t>Can I call you Love or Darling? </a:t>
            </a:r>
          </a:p>
        </p:txBody>
      </p:sp>
      <p:graphicFrame>
        <p:nvGraphicFramePr>
          <p:cNvPr id="5" name="Content Placeholder 2">
            <a:extLst>
              <a:ext uri="{FF2B5EF4-FFF2-40B4-BE49-F238E27FC236}">
                <a16:creationId xmlns:a16="http://schemas.microsoft.com/office/drawing/2014/main" id="{C285A447-03C1-4C97-B3B6-7DA2786AC54D}"/>
              </a:ext>
            </a:extLst>
          </p:cNvPr>
          <p:cNvGraphicFramePr>
            <a:graphicFrameLocks noGrp="1"/>
          </p:cNvGraphicFramePr>
          <p:nvPr>
            <p:ph idx="1"/>
            <p:extLst>
              <p:ext uri="{D42A27DB-BD31-4B8C-83A1-F6EECF244321}">
                <p14:modId xmlns:p14="http://schemas.microsoft.com/office/powerpoint/2010/main" val="3399607644"/>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759642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D6B1B3-E257-4634-8B16-74B1D97609A7}"/>
              </a:ext>
            </a:extLst>
          </p:cNvPr>
          <p:cNvSpPr>
            <a:spLocks noGrp="1"/>
          </p:cNvSpPr>
          <p:nvPr>
            <p:ph type="title"/>
          </p:nvPr>
        </p:nvSpPr>
        <p:spPr>
          <a:xfrm>
            <a:off x="8181171" y="2681103"/>
            <a:ext cx="3363974" cy="1495794"/>
          </a:xfrm>
          <a:noFill/>
          <a:ln>
            <a:solidFill>
              <a:srgbClr val="FFFFFF"/>
            </a:solidFill>
          </a:ln>
        </p:spPr>
        <p:txBody>
          <a:bodyPr wrap="square">
            <a:normAutofit fontScale="90000"/>
          </a:bodyPr>
          <a:lstStyle/>
          <a:p>
            <a:pPr>
              <a:defRPr/>
            </a:pPr>
            <a:r>
              <a:rPr lang="en-GB" dirty="0">
                <a:solidFill>
                  <a:srgbClr val="FFFFFF"/>
                </a:solidFill>
              </a:rPr>
              <a:t>Research Questions</a:t>
            </a:r>
            <a:br>
              <a:rPr lang="en-GB" dirty="0">
                <a:solidFill>
                  <a:srgbClr val="FFFFFF"/>
                </a:solidFill>
              </a:rPr>
            </a:br>
            <a:br>
              <a:rPr lang="en-GB" dirty="0">
                <a:solidFill>
                  <a:srgbClr val="FFFFFF"/>
                </a:solidFill>
              </a:rPr>
            </a:br>
            <a:r>
              <a:rPr lang="en-GB" dirty="0">
                <a:solidFill>
                  <a:srgbClr val="FFFFFF"/>
                </a:solidFill>
              </a:rPr>
              <a:t>PPDAC cycle</a:t>
            </a:r>
          </a:p>
        </p:txBody>
      </p:sp>
      <p:graphicFrame>
        <p:nvGraphicFramePr>
          <p:cNvPr id="5" name="Content Placeholder 2">
            <a:extLst>
              <a:ext uri="{FF2B5EF4-FFF2-40B4-BE49-F238E27FC236}">
                <a16:creationId xmlns:a16="http://schemas.microsoft.com/office/drawing/2014/main" id="{D85CE0D1-1F5C-49EB-8F12-E00F005B2490}"/>
              </a:ext>
            </a:extLst>
          </p:cNvPr>
          <p:cNvGraphicFramePr>
            <a:graphicFrameLocks noGrp="1"/>
          </p:cNvGraphicFramePr>
          <p:nvPr>
            <p:ph idx="1"/>
            <p:extLst>
              <p:ext uri="{D42A27DB-BD31-4B8C-83A1-F6EECF244321}">
                <p14:modId xmlns:p14="http://schemas.microsoft.com/office/powerpoint/2010/main" val="1993678349"/>
              </p:ext>
            </p:extLst>
          </p:nvPr>
        </p:nvGraphicFramePr>
        <p:xfrm>
          <a:off x="399495" y="301841"/>
          <a:ext cx="6800295" cy="6241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3144956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81171" y="2681103"/>
            <a:ext cx="3363974" cy="1495794"/>
          </a:xfrm>
          <a:noFill/>
          <a:ln>
            <a:solidFill>
              <a:srgbClr val="FFFFFF"/>
            </a:solidFill>
          </a:ln>
        </p:spPr>
        <p:txBody>
          <a:bodyPr wrap="square">
            <a:normAutofit/>
          </a:bodyPr>
          <a:lstStyle/>
          <a:p>
            <a:r>
              <a:rPr lang="en-NZ">
                <a:solidFill>
                  <a:srgbClr val="FFFFFF"/>
                </a:solidFill>
              </a:rPr>
              <a:t>Using the clip</a:t>
            </a:r>
          </a:p>
        </p:txBody>
      </p:sp>
      <p:graphicFrame>
        <p:nvGraphicFramePr>
          <p:cNvPr id="5" name="Content Placeholder 2">
            <a:extLst>
              <a:ext uri="{FF2B5EF4-FFF2-40B4-BE49-F238E27FC236}">
                <a16:creationId xmlns:a16="http://schemas.microsoft.com/office/drawing/2014/main" id="{69E5EBFA-3847-4C2F-93BF-1F6708244EE8}"/>
              </a:ext>
            </a:extLst>
          </p:cNvPr>
          <p:cNvGraphicFramePr>
            <a:graphicFrameLocks noGrp="1"/>
          </p:cNvGraphicFramePr>
          <p:nvPr>
            <p:ph idx="1"/>
            <p:extLst>
              <p:ext uri="{D42A27DB-BD31-4B8C-83A1-F6EECF244321}">
                <p14:modId xmlns:p14="http://schemas.microsoft.com/office/powerpoint/2010/main" val="609998196"/>
              </p:ext>
            </p:extLst>
          </p:nvPr>
        </p:nvGraphicFramePr>
        <p:xfrm>
          <a:off x="476249" y="419100"/>
          <a:ext cx="6677025" cy="613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9881286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1C3A-8223-4EBF-A287-C07679B89EB8}"/>
              </a:ext>
            </a:extLst>
          </p:cNvPr>
          <p:cNvSpPr>
            <a:spLocks noGrp="1"/>
          </p:cNvSpPr>
          <p:nvPr>
            <p:ph type="title"/>
          </p:nvPr>
        </p:nvSpPr>
        <p:spPr>
          <a:xfrm>
            <a:off x="804672" y="2386744"/>
            <a:ext cx="4486656" cy="1645920"/>
          </a:xfrm>
        </p:spPr>
        <p:txBody>
          <a:bodyPr vert="horz" lIns="274320" tIns="182880" rIns="274320" bIns="182880" rtlCol="0" anchor="ctr" anchorCtr="1">
            <a:normAutofit/>
          </a:bodyPr>
          <a:lstStyle/>
          <a:p>
            <a:r>
              <a:rPr lang="en-US" sz="2500"/>
              <a:t>Telling stories with data (Statistical literacy)</a:t>
            </a:r>
          </a:p>
        </p:txBody>
      </p:sp>
      <p:pic>
        <p:nvPicPr>
          <p:cNvPr id="8194" name="Picture 2" descr="Telling Stories at Thanksgiving - LifeCraft">
            <a:extLst>
              <a:ext uri="{FF2B5EF4-FFF2-40B4-BE49-F238E27FC236}">
                <a16:creationId xmlns:a16="http://schemas.microsoft.com/office/drawing/2014/main" id="{B3F11661-A649-4F77-9390-E287A5296E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1" r="14727" b="1"/>
          <a:stretch/>
        </p:blipFill>
        <p:spPr bwMode="auto">
          <a:xfrm>
            <a:off x="6096000" y="10"/>
            <a:ext cx="6095999" cy="68579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276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4A753-4816-4233-A7B1-0E9F5760AC8B}"/>
              </a:ext>
            </a:extLst>
          </p:cNvPr>
          <p:cNvSpPr>
            <a:spLocks noGrp="1"/>
          </p:cNvSpPr>
          <p:nvPr>
            <p:ph type="title"/>
          </p:nvPr>
        </p:nvSpPr>
        <p:spPr/>
        <p:txBody>
          <a:bodyPr/>
          <a:lstStyle/>
          <a:p>
            <a:r>
              <a:rPr lang="en-US" dirty="0"/>
              <a:t>Statistical Literacy: What is it? </a:t>
            </a:r>
            <a:endParaRPr lang="en-GB" dirty="0"/>
          </a:p>
        </p:txBody>
      </p:sp>
    </p:spTree>
    <p:extLst>
      <p:ext uri="{BB962C8B-B14F-4D97-AF65-F5344CB8AC3E}">
        <p14:creationId xmlns:p14="http://schemas.microsoft.com/office/powerpoint/2010/main" val="30683503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9389B15-30D8-41B8-AED2-C0DCCE10D153}"/>
              </a:ext>
            </a:extLst>
          </p:cNvPr>
          <p:cNvSpPr txBox="1"/>
          <p:nvPr/>
        </p:nvSpPr>
        <p:spPr>
          <a:xfrm>
            <a:off x="3400425" y="1696135"/>
            <a:ext cx="6096000" cy="3046988"/>
          </a:xfrm>
          <a:prstGeom prst="rect">
            <a:avLst/>
          </a:prstGeom>
          <a:noFill/>
        </p:spPr>
        <p:txBody>
          <a:bodyPr wrap="square">
            <a:spAutoFit/>
          </a:bodyPr>
          <a:lstStyle/>
          <a:p>
            <a:r>
              <a:rPr lang="en-US" sz="4800" i="0" dirty="0">
                <a:solidFill>
                  <a:srgbClr val="202124"/>
                </a:solidFill>
                <a:effectLst/>
                <a:latin typeface="arial" panose="020B0604020202020204" pitchFamily="34" charset="0"/>
              </a:rPr>
              <a:t>the ability to understand and reason with statistics and data</a:t>
            </a:r>
            <a:endParaRPr lang="en-GB" sz="4800" dirty="0"/>
          </a:p>
        </p:txBody>
      </p:sp>
    </p:spTree>
    <p:extLst>
      <p:ext uri="{BB962C8B-B14F-4D97-AF65-F5344CB8AC3E}">
        <p14:creationId xmlns:p14="http://schemas.microsoft.com/office/powerpoint/2010/main" val="2173922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4BEF3F1-2817-4593-8575-BCF2AAB42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56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Elements of Good Story Telling. How a story should be crafted —… | by Ankit  Passi | UX Planet">
            <a:extLst>
              <a:ext uri="{FF2B5EF4-FFF2-40B4-BE49-F238E27FC236}">
                <a16:creationId xmlns:a16="http://schemas.microsoft.com/office/drawing/2014/main" id="{F9DB459D-020D-43D2-A386-7B6E7FBBAC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14"/>
          <a:stretch/>
        </p:blipFill>
        <p:spPr bwMode="auto">
          <a:xfrm>
            <a:off x="970788" y="969264"/>
            <a:ext cx="10250424" cy="491947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1FF9A2C9-7772-4A25-A286-C89751B17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no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712022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20401-2CE0-4CEA-85F5-1BF101CB3997}"/>
              </a:ext>
            </a:extLst>
          </p:cNvPr>
          <p:cNvSpPr>
            <a:spLocks noGrp="1"/>
          </p:cNvSpPr>
          <p:nvPr>
            <p:ph type="title"/>
          </p:nvPr>
        </p:nvSpPr>
        <p:spPr>
          <a:xfrm>
            <a:off x="2130552" y="525780"/>
            <a:ext cx="7729728" cy="1188720"/>
          </a:xfrm>
        </p:spPr>
        <p:txBody>
          <a:bodyPr/>
          <a:lstStyle/>
          <a:p>
            <a:r>
              <a:rPr lang="en-US" dirty="0"/>
              <a:t>Why tell data stories? </a:t>
            </a:r>
            <a:endParaRPr lang="en-GB" dirty="0"/>
          </a:p>
        </p:txBody>
      </p:sp>
      <p:sp>
        <p:nvSpPr>
          <p:cNvPr id="3" name="Content Placeholder 2">
            <a:extLst>
              <a:ext uri="{FF2B5EF4-FFF2-40B4-BE49-F238E27FC236}">
                <a16:creationId xmlns:a16="http://schemas.microsoft.com/office/drawing/2014/main" id="{7E6C9C31-711F-4620-80E8-1F2D46CEA903}"/>
              </a:ext>
            </a:extLst>
          </p:cNvPr>
          <p:cNvSpPr>
            <a:spLocks noGrp="1"/>
          </p:cNvSpPr>
          <p:nvPr>
            <p:ph idx="1"/>
          </p:nvPr>
        </p:nvSpPr>
        <p:spPr>
          <a:xfrm>
            <a:off x="182880" y="2103120"/>
            <a:ext cx="11786616" cy="4553712"/>
          </a:xfrm>
        </p:spPr>
        <p:txBody>
          <a:bodyPr>
            <a:normAutofit fontScale="92500"/>
          </a:bodyPr>
          <a:lstStyle/>
          <a:p>
            <a:r>
              <a:rPr lang="en-US" sz="2800" dirty="0"/>
              <a:t>Telling a data story involves the incorporation of a narrative, which can include an account of a series of events and/or facts, given in an order that enables the reader to make connections between them</a:t>
            </a:r>
          </a:p>
          <a:p>
            <a:r>
              <a:rPr lang="en-US" sz="2800" dirty="0"/>
              <a:t>Data on its own can be just a collection of numbers, which requires an explanation as to what is happening with the data</a:t>
            </a:r>
          </a:p>
          <a:p>
            <a:r>
              <a:rPr lang="en-US" sz="2800" dirty="0"/>
              <a:t>Data stories also enable the author to draw the reader’s attention to a particular section of the data being presented, helping to convey a certain message or set of messages</a:t>
            </a:r>
          </a:p>
          <a:p>
            <a:r>
              <a:rPr lang="en-US" sz="2800" dirty="0"/>
              <a:t>Using data visualizations can help reveal patterns in the data, enabling the reader to make connections between any relevant conclusions or comparisons that are made</a:t>
            </a:r>
            <a:endParaRPr lang="en-GB" sz="2800" dirty="0"/>
          </a:p>
        </p:txBody>
      </p:sp>
    </p:spTree>
    <p:custDataLst>
      <p:tags r:id="rId1"/>
    </p:custDataLst>
    <p:extLst>
      <p:ext uri="{BB962C8B-B14F-4D97-AF65-F5344CB8AC3E}">
        <p14:creationId xmlns:p14="http://schemas.microsoft.com/office/powerpoint/2010/main" val="2039645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reworks in the sky&#10;&#10;Description automatically generated with medium confidence">
            <a:extLst>
              <a:ext uri="{FF2B5EF4-FFF2-40B4-BE49-F238E27FC236}">
                <a16:creationId xmlns:a16="http://schemas.microsoft.com/office/drawing/2014/main" id="{CF1F5B4D-C666-472A-B131-1146B4A8F6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9" r="1" b="4698"/>
          <a:stretch/>
        </p:blipFill>
        <p:spPr bwMode="auto">
          <a:xfrm>
            <a:off x="897636" y="909828"/>
            <a:ext cx="5117930" cy="50383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A large group of people in a city&#10;&#10;Description automatically generated with low confidence">
            <a:extLst>
              <a:ext uri="{FF2B5EF4-FFF2-40B4-BE49-F238E27FC236}">
                <a16:creationId xmlns:a16="http://schemas.microsoft.com/office/drawing/2014/main" id="{414858E3-A109-4313-A635-DCCD429374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631" r="8531" b="-1"/>
          <a:stretch/>
        </p:blipFill>
        <p:spPr bwMode="auto">
          <a:xfrm>
            <a:off x="6176433" y="909828"/>
            <a:ext cx="5117931" cy="50383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24394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334" y="804334"/>
            <a:ext cx="10583332"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orry We Just Cant Trust You Bar Graph | Biology humor, Science jokes,  Science cartoons">
            <a:extLst>
              <a:ext uri="{FF2B5EF4-FFF2-40B4-BE49-F238E27FC236}">
                <a16:creationId xmlns:a16="http://schemas.microsoft.com/office/drawing/2014/main" id="{2B6F22D2-D2D9-4D50-81DB-0AA20EF2ED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13103" y="1124712"/>
            <a:ext cx="5965794" cy="460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72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50" name="Picture 2" descr="Carer Pathways - CarerHelp">
            <a:extLst>
              <a:ext uri="{FF2B5EF4-FFF2-40B4-BE49-F238E27FC236}">
                <a16:creationId xmlns:a16="http://schemas.microsoft.com/office/drawing/2014/main" id="{75B9CD43-EE2E-4778-AE0E-F6F0C5270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767" r="-1" b="20766"/>
          <a:stretch/>
        </p:blipFill>
        <p:spPr bwMode="auto">
          <a:xfrm>
            <a:off x="20" y="3429001"/>
            <a:ext cx="5315041" cy="3429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E1D4842-F208-47E0-A3A4-6469A9F04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3F4559AA-151D-472C-9C97-3B18CF5AD722}"/>
              </a:ext>
            </a:extLst>
          </p:cNvPr>
          <p:cNvSpPr>
            <a:spLocks noGrp="1"/>
          </p:cNvSpPr>
          <p:nvPr>
            <p:ph type="title"/>
          </p:nvPr>
        </p:nvSpPr>
        <p:spPr>
          <a:xfrm>
            <a:off x="6096000" y="691515"/>
            <a:ext cx="5291327" cy="1188720"/>
          </a:xfrm>
          <a:solidFill>
            <a:srgbClr val="FFFFFF"/>
          </a:solidFill>
          <a:ln>
            <a:solidFill>
              <a:srgbClr val="404040"/>
            </a:solidFill>
          </a:ln>
        </p:spPr>
        <p:txBody>
          <a:bodyPr>
            <a:normAutofit/>
          </a:bodyPr>
          <a:lstStyle/>
          <a:p>
            <a:r>
              <a:rPr lang="en-US"/>
              <a:t>Other adventures </a:t>
            </a:r>
            <a:endParaRPr lang="en-NZ" dirty="0"/>
          </a:p>
        </p:txBody>
      </p:sp>
      <p:pic>
        <p:nvPicPr>
          <p:cNvPr id="2052" name="Picture 4" descr="Summer camp director job description and responsibilities | The JotForm Blog">
            <a:extLst>
              <a:ext uri="{FF2B5EF4-FFF2-40B4-BE49-F238E27FC236}">
                <a16:creationId xmlns:a16="http://schemas.microsoft.com/office/drawing/2014/main" id="{50D7EB52-509C-4516-AA5B-4FC4F15CF2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7" r="8741" b="2"/>
          <a:stretch/>
        </p:blipFill>
        <p:spPr bwMode="auto">
          <a:xfrm>
            <a:off x="20" y="-2"/>
            <a:ext cx="5315041" cy="34290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BF9F3CA-DD97-4A75-B148-150DED6B8800}"/>
              </a:ext>
            </a:extLst>
          </p:cNvPr>
          <p:cNvSpPr>
            <a:spLocks noGrp="1"/>
          </p:cNvSpPr>
          <p:nvPr>
            <p:ph idx="1"/>
          </p:nvPr>
        </p:nvSpPr>
        <p:spPr>
          <a:xfrm>
            <a:off x="5857875" y="2305050"/>
            <a:ext cx="5953125" cy="4095751"/>
          </a:xfrm>
        </p:spPr>
        <p:txBody>
          <a:bodyPr>
            <a:normAutofit fontScale="85000" lnSpcReduction="10000"/>
          </a:bodyPr>
          <a:lstStyle/>
          <a:p>
            <a:pPr>
              <a:buFont typeface="Wingdings" panose="05000000000000000000" pitchFamily="2" charset="2"/>
              <a:buChar char="§"/>
            </a:pPr>
            <a:r>
              <a:rPr lang="en-GB" sz="4000" dirty="0">
                <a:solidFill>
                  <a:srgbClr val="FFFFFF"/>
                </a:solidFill>
              </a:rPr>
              <a:t>LD and challenging behaviours support worker – 5 years</a:t>
            </a:r>
            <a:endParaRPr lang="en-US" sz="4000" dirty="0">
              <a:solidFill>
                <a:srgbClr val="FFFFFF"/>
              </a:solidFill>
            </a:endParaRPr>
          </a:p>
          <a:p>
            <a:pPr>
              <a:buFont typeface="Wingdings" panose="05000000000000000000" pitchFamily="2" charset="2"/>
              <a:buChar char="§"/>
            </a:pPr>
            <a:r>
              <a:rPr lang="en-US" sz="4000" dirty="0">
                <a:solidFill>
                  <a:srgbClr val="FFFFFF"/>
                </a:solidFill>
              </a:rPr>
              <a:t>Stepped onto a plane at 21- worked in summer camps for 10 months over 2 years in the USA</a:t>
            </a:r>
          </a:p>
          <a:p>
            <a:pPr>
              <a:buFont typeface="Wingdings" panose="05000000000000000000" pitchFamily="2" charset="2"/>
              <a:buChar char="§"/>
            </a:pPr>
            <a:r>
              <a:rPr lang="en-US" sz="4000" dirty="0">
                <a:solidFill>
                  <a:srgbClr val="FFFFFF"/>
                </a:solidFill>
              </a:rPr>
              <a:t>Lived in NZ, USA, Scotland and all over England (</a:t>
            </a:r>
            <a:r>
              <a:rPr lang="en-US" sz="4000">
                <a:solidFill>
                  <a:srgbClr val="FFFFFF"/>
                </a:solidFill>
              </a:rPr>
              <a:t>and Wales</a:t>
            </a:r>
            <a:r>
              <a:rPr lang="en-US" sz="4000">
                <a:solidFill>
                  <a:srgbClr val="FFFFFF"/>
                </a:solidFill>
                <a:sym typeface="Wingdings" panose="05000000000000000000" pitchFamily="2" charset="2"/>
              </a:rPr>
              <a:t>)</a:t>
            </a:r>
            <a:r>
              <a:rPr lang="en-US" sz="4000">
                <a:solidFill>
                  <a:srgbClr val="FFFFFF"/>
                </a:solidFill>
              </a:rPr>
              <a:t>! </a:t>
            </a:r>
            <a:endParaRPr lang="en-US" sz="4000" dirty="0">
              <a:solidFill>
                <a:srgbClr val="FFFFFF"/>
              </a:solidFill>
            </a:endParaRPr>
          </a:p>
          <a:p>
            <a:endParaRPr lang="en-NZ" dirty="0">
              <a:solidFill>
                <a:srgbClr val="FFFFFF"/>
              </a:solidFill>
            </a:endParaRPr>
          </a:p>
        </p:txBody>
      </p:sp>
    </p:spTree>
    <p:custDataLst>
      <p:tags r:id="rId1"/>
    </p:custDataLst>
    <p:extLst>
      <p:ext uri="{BB962C8B-B14F-4D97-AF65-F5344CB8AC3E}">
        <p14:creationId xmlns:p14="http://schemas.microsoft.com/office/powerpoint/2010/main" val="1264947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50" name="Picture 2" descr="This bar chart is right - Meme by LuoInTheNorth :) Memedroid">
            <a:extLst>
              <a:ext uri="{FF2B5EF4-FFF2-40B4-BE49-F238E27FC236}">
                <a16:creationId xmlns:a16="http://schemas.microsoft.com/office/drawing/2014/main" id="{4C45D236-BF88-4F2A-990C-19C565E822B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58145" y="804334"/>
            <a:ext cx="5275710" cy="524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1568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a:extLst>
              <a:ext uri="{FF2B5EF4-FFF2-40B4-BE49-F238E27FC236}">
                <a16:creationId xmlns:a16="http://schemas.microsoft.com/office/drawing/2014/main" id="{B7131BA1-3E8E-461C-8432-BC0426B34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476250"/>
            <a:ext cx="10477500" cy="5905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88636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2C14A-6CB2-4125-9A15-A02338443C7C}"/>
              </a:ext>
            </a:extLst>
          </p:cNvPr>
          <p:cNvSpPr>
            <a:spLocks noGrp="1"/>
          </p:cNvSpPr>
          <p:nvPr>
            <p:ph type="title"/>
          </p:nvPr>
        </p:nvSpPr>
        <p:spPr/>
        <p:txBody>
          <a:bodyPr/>
          <a:lstStyle/>
          <a:p>
            <a:r>
              <a:rPr lang="en-US" dirty="0"/>
              <a:t>The building blocks: Essential Maths skills for exploring data </a:t>
            </a:r>
            <a:endParaRPr lang="en-GB" dirty="0"/>
          </a:p>
        </p:txBody>
      </p:sp>
      <p:sp>
        <p:nvSpPr>
          <p:cNvPr id="3" name="Content Placeholder 2">
            <a:extLst>
              <a:ext uri="{FF2B5EF4-FFF2-40B4-BE49-F238E27FC236}">
                <a16:creationId xmlns:a16="http://schemas.microsoft.com/office/drawing/2014/main" id="{43FC8E07-AEF4-406A-8CB2-D34B2792C153}"/>
              </a:ext>
            </a:extLst>
          </p:cNvPr>
          <p:cNvSpPr>
            <a:spLocks noGrp="1"/>
          </p:cNvSpPr>
          <p:nvPr>
            <p:ph idx="1"/>
          </p:nvPr>
        </p:nvSpPr>
        <p:spPr/>
        <p:txBody>
          <a:bodyPr>
            <a:normAutofit/>
          </a:bodyPr>
          <a:lstStyle/>
          <a:p>
            <a:r>
              <a:rPr lang="en-US" sz="2800" dirty="0"/>
              <a:t>Builds on essential </a:t>
            </a:r>
            <a:r>
              <a:rPr lang="en-US" sz="2800" dirty="0" err="1"/>
              <a:t>maths</a:t>
            </a:r>
            <a:r>
              <a:rPr lang="en-US" sz="2800" dirty="0"/>
              <a:t> skills to help increase confidence to handle and describe data</a:t>
            </a:r>
          </a:p>
          <a:p>
            <a:r>
              <a:rPr lang="en-US" sz="2800" dirty="0"/>
              <a:t>Introduction to descriptive data, variables and levels of measurement</a:t>
            </a:r>
          </a:p>
          <a:p>
            <a:r>
              <a:rPr lang="en-US" sz="2800" dirty="0"/>
              <a:t>Provides skills needed to be statistically literate</a:t>
            </a:r>
          </a:p>
          <a:p>
            <a:r>
              <a:rPr lang="en-US" sz="2800" dirty="0"/>
              <a:t>Real world data sets</a:t>
            </a:r>
            <a:endParaRPr lang="en-GB" sz="2800" dirty="0"/>
          </a:p>
        </p:txBody>
      </p:sp>
    </p:spTree>
    <p:custDataLst>
      <p:tags r:id="rId1"/>
    </p:custDataLst>
    <p:extLst>
      <p:ext uri="{BB962C8B-B14F-4D97-AF65-F5344CB8AC3E}">
        <p14:creationId xmlns:p14="http://schemas.microsoft.com/office/powerpoint/2010/main" val="29107492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A1F0-F73D-4BE8-9977-EE0127E46E67}"/>
              </a:ext>
            </a:extLst>
          </p:cNvPr>
          <p:cNvSpPr>
            <a:spLocks noGrp="1"/>
          </p:cNvSpPr>
          <p:nvPr>
            <p:ph type="title"/>
          </p:nvPr>
        </p:nvSpPr>
        <p:spPr/>
        <p:txBody>
          <a:bodyPr/>
          <a:lstStyle/>
          <a:p>
            <a:r>
              <a:rPr lang="en-US" dirty="0"/>
              <a:t>Using descriptive data</a:t>
            </a:r>
            <a:endParaRPr lang="en-GB" dirty="0"/>
          </a:p>
        </p:txBody>
      </p:sp>
      <p:sp>
        <p:nvSpPr>
          <p:cNvPr id="3" name="Content Placeholder 2">
            <a:extLst>
              <a:ext uri="{FF2B5EF4-FFF2-40B4-BE49-F238E27FC236}">
                <a16:creationId xmlns:a16="http://schemas.microsoft.com/office/drawing/2014/main" id="{E30BFB67-8938-4D00-9AC9-BCFDFB748B7F}"/>
              </a:ext>
            </a:extLst>
          </p:cNvPr>
          <p:cNvSpPr>
            <a:spLocks noGrp="1"/>
          </p:cNvSpPr>
          <p:nvPr>
            <p:ph idx="1"/>
          </p:nvPr>
        </p:nvSpPr>
        <p:spPr>
          <a:xfrm>
            <a:off x="667512" y="2478024"/>
            <a:ext cx="10716768" cy="3913632"/>
          </a:xfrm>
        </p:spPr>
        <p:txBody>
          <a:bodyPr>
            <a:normAutofit/>
          </a:bodyPr>
          <a:lstStyle/>
          <a:p>
            <a:r>
              <a:rPr lang="en-US" sz="2400" b="0" i="0" dirty="0">
                <a:solidFill>
                  <a:srgbClr val="000000"/>
                </a:solidFill>
                <a:effectLst/>
              </a:rPr>
              <a:t>The art of using descriptive data, which can help to craft a beautifully coherent data story, is often overlooked by authors</a:t>
            </a:r>
          </a:p>
          <a:p>
            <a:r>
              <a:rPr lang="en-US" sz="2400" b="0" i="0" dirty="0">
                <a:solidFill>
                  <a:srgbClr val="000000"/>
                </a:solidFill>
                <a:effectLst/>
              </a:rPr>
              <a:t>Using descriptive data can include the use of frequencies of a variable of interest (e.g., number of tattoos)</a:t>
            </a:r>
          </a:p>
          <a:p>
            <a:r>
              <a:rPr lang="en-US" sz="2400" b="0" i="0" dirty="0">
                <a:solidFill>
                  <a:srgbClr val="000000"/>
                </a:solidFill>
                <a:effectLst/>
              </a:rPr>
              <a:t>It can also include a description of central values and how spread out the data are</a:t>
            </a:r>
          </a:p>
          <a:p>
            <a:r>
              <a:rPr lang="en-US" sz="2400" b="0" i="0" dirty="0">
                <a:solidFill>
                  <a:srgbClr val="000000"/>
                </a:solidFill>
                <a:effectLst/>
              </a:rPr>
              <a:t>The main advantage of using descriptive data is that most people understand this type of data and can interpret simple graphs and tables that display this information </a:t>
            </a:r>
          </a:p>
          <a:p>
            <a:r>
              <a:rPr lang="en-US" sz="2400" b="0" i="0" dirty="0">
                <a:solidFill>
                  <a:srgbClr val="000000"/>
                </a:solidFill>
                <a:effectLst/>
              </a:rPr>
              <a:t>Explained well, descriptive data can bring a story to life, producing a more compelling point of view or set of conclusions</a:t>
            </a:r>
            <a:endParaRPr lang="en-GB" sz="2400" dirty="0"/>
          </a:p>
        </p:txBody>
      </p:sp>
    </p:spTree>
    <p:custDataLst>
      <p:tags r:id="rId1"/>
    </p:custDataLst>
    <p:extLst>
      <p:ext uri="{BB962C8B-B14F-4D97-AF65-F5344CB8AC3E}">
        <p14:creationId xmlns:p14="http://schemas.microsoft.com/office/powerpoint/2010/main" val="26829601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A1F0-F73D-4BE8-9977-EE0127E46E67}"/>
              </a:ext>
            </a:extLst>
          </p:cNvPr>
          <p:cNvSpPr>
            <a:spLocks noGrp="1"/>
          </p:cNvSpPr>
          <p:nvPr>
            <p:ph type="title"/>
          </p:nvPr>
        </p:nvSpPr>
        <p:spPr/>
        <p:txBody>
          <a:bodyPr/>
          <a:lstStyle/>
          <a:p>
            <a:r>
              <a:rPr lang="en-US" dirty="0"/>
              <a:t>Using descriptive data</a:t>
            </a:r>
            <a:endParaRPr lang="en-GB" dirty="0"/>
          </a:p>
        </p:txBody>
      </p:sp>
      <p:sp>
        <p:nvSpPr>
          <p:cNvPr id="3" name="Content Placeholder 2">
            <a:extLst>
              <a:ext uri="{FF2B5EF4-FFF2-40B4-BE49-F238E27FC236}">
                <a16:creationId xmlns:a16="http://schemas.microsoft.com/office/drawing/2014/main" id="{E30BFB67-8938-4D00-9AC9-BCFDFB748B7F}"/>
              </a:ext>
            </a:extLst>
          </p:cNvPr>
          <p:cNvSpPr>
            <a:spLocks noGrp="1"/>
          </p:cNvSpPr>
          <p:nvPr>
            <p:ph idx="1"/>
          </p:nvPr>
        </p:nvSpPr>
        <p:spPr>
          <a:xfrm>
            <a:off x="667512" y="2478024"/>
            <a:ext cx="10716768" cy="3913632"/>
          </a:xfrm>
        </p:spPr>
        <p:txBody>
          <a:bodyPr>
            <a:normAutofit/>
          </a:bodyPr>
          <a:lstStyle/>
          <a:p>
            <a:r>
              <a:rPr lang="en-US" sz="2400" b="0" i="0" dirty="0">
                <a:solidFill>
                  <a:srgbClr val="000000"/>
                </a:solidFill>
                <a:effectLst/>
              </a:rPr>
              <a:t>Data come in many different forms, which means the data can be presented in a variety of ways</a:t>
            </a:r>
          </a:p>
          <a:p>
            <a:r>
              <a:rPr lang="en-US" sz="2400" b="0" i="0" dirty="0">
                <a:solidFill>
                  <a:srgbClr val="000000"/>
                </a:solidFill>
                <a:effectLst/>
              </a:rPr>
              <a:t>Being able to identify data and the types of variables being dealt with are important first steps in deciding what to do with the data</a:t>
            </a:r>
          </a:p>
        </p:txBody>
      </p:sp>
    </p:spTree>
    <p:custDataLst>
      <p:tags r:id="rId1"/>
    </p:custDataLst>
    <p:extLst>
      <p:ext uri="{BB962C8B-B14F-4D97-AF65-F5344CB8AC3E}">
        <p14:creationId xmlns:p14="http://schemas.microsoft.com/office/powerpoint/2010/main" val="15208811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CB498-CD04-4044-8C4E-D593CE3A8157}"/>
              </a:ext>
            </a:extLst>
          </p:cNvPr>
          <p:cNvSpPr txBox="1"/>
          <p:nvPr/>
        </p:nvSpPr>
        <p:spPr>
          <a:xfrm>
            <a:off x="1971674" y="1413063"/>
            <a:ext cx="8648701" cy="4031873"/>
          </a:xfrm>
          <a:prstGeom prst="rect">
            <a:avLst/>
          </a:prstGeom>
          <a:noFill/>
        </p:spPr>
        <p:txBody>
          <a:bodyPr wrap="square">
            <a:spAutoFit/>
          </a:bodyPr>
          <a:lstStyle/>
          <a:p>
            <a:r>
              <a:rPr lang="en-US" sz="3200" dirty="0">
                <a:solidFill>
                  <a:srgbClr val="000000"/>
                </a:solidFill>
              </a:rPr>
              <a:t>‘Wouldn’t it be great if we could teach students the things they need to do (i.e., the human side of “doing stats” which could be producing good RQ’s, interpreting data, figuring out the types of variables they are working with), versus things a computer can do (i.e., calculate a test statistic, or variance)’</a:t>
            </a:r>
          </a:p>
          <a:p>
            <a:endParaRPr lang="en-US" sz="3200" dirty="0">
              <a:solidFill>
                <a:srgbClr val="000000"/>
              </a:solidFill>
            </a:endParaRPr>
          </a:p>
          <a:p>
            <a:r>
              <a:rPr lang="en-US" sz="3200" dirty="0">
                <a:solidFill>
                  <a:srgbClr val="000000"/>
                </a:solidFill>
              </a:rPr>
              <a:t>Me </a:t>
            </a:r>
            <a:r>
              <a:rPr lang="en-US" sz="3200" dirty="0">
                <a:solidFill>
                  <a:srgbClr val="000000"/>
                </a:solidFill>
                <a:sym typeface="Wingdings" panose="05000000000000000000" pitchFamily="2" charset="2"/>
              </a:rPr>
              <a:t></a:t>
            </a:r>
            <a:endParaRPr lang="en-GB" sz="3200" dirty="0"/>
          </a:p>
        </p:txBody>
      </p:sp>
    </p:spTree>
    <p:extLst>
      <p:ext uri="{BB962C8B-B14F-4D97-AF65-F5344CB8AC3E}">
        <p14:creationId xmlns:p14="http://schemas.microsoft.com/office/powerpoint/2010/main" val="21417325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FD39DB7-A02A-42CA-9E99-302B2EB70C93}"/>
              </a:ext>
            </a:extLst>
          </p:cNvPr>
          <p:cNvPicPr>
            <a:picLocks noChangeAspect="1"/>
          </p:cNvPicPr>
          <p:nvPr/>
        </p:nvPicPr>
        <p:blipFill rotWithShape="1">
          <a:blip r:embed="rId2"/>
          <a:srcRect t="7289" b="8441"/>
          <a:stretch/>
        </p:blipFill>
        <p:spPr>
          <a:xfrm>
            <a:off x="20" y="10"/>
            <a:ext cx="12191980" cy="6857990"/>
          </a:xfrm>
          <a:prstGeom prst="rect">
            <a:avLst/>
          </a:prstGeom>
        </p:spPr>
      </p:pic>
      <p:sp>
        <p:nvSpPr>
          <p:cNvPr id="2" name="Title 1">
            <a:extLst>
              <a:ext uri="{FF2B5EF4-FFF2-40B4-BE49-F238E27FC236}">
                <a16:creationId xmlns:a16="http://schemas.microsoft.com/office/drawing/2014/main" id="{A374CB47-9F12-4D45-BF36-F63F0A7E0B00}"/>
              </a:ext>
            </a:extLst>
          </p:cNvPr>
          <p:cNvSpPr>
            <a:spLocks noGrp="1"/>
          </p:cNvSpPr>
          <p:nvPr>
            <p:ph type="title"/>
          </p:nvPr>
        </p:nvSpPr>
        <p:spPr>
          <a:xfrm>
            <a:off x="3495674" y="2414587"/>
            <a:ext cx="4933951" cy="2028825"/>
          </a:xfrm>
          <a:solidFill>
            <a:schemeClr val="bg1">
              <a:alpha val="60000"/>
            </a:schemeClr>
          </a:solidFill>
          <a:ln w="38100" cap="sq">
            <a:solidFill>
              <a:schemeClr val="tx1"/>
            </a:solidFill>
            <a:miter lim="800000"/>
          </a:ln>
        </p:spPr>
        <p:txBody>
          <a:bodyPr vert="horz" lIns="274320" tIns="182880" rIns="274320" bIns="182880" rtlCol="0" anchor="ctr" anchorCtr="1">
            <a:normAutofit fontScale="90000"/>
          </a:bodyPr>
          <a:lstStyle/>
          <a:p>
            <a:r>
              <a:rPr lang="en-US" sz="3800">
                <a:solidFill>
                  <a:schemeClr val="tx1"/>
                </a:solidFill>
              </a:rPr>
              <a:t>Statistical Literacy: A beginner's guide</a:t>
            </a:r>
          </a:p>
        </p:txBody>
      </p:sp>
    </p:spTree>
    <p:extLst>
      <p:ext uri="{BB962C8B-B14F-4D97-AF65-F5344CB8AC3E}">
        <p14:creationId xmlns:p14="http://schemas.microsoft.com/office/powerpoint/2010/main" val="29594244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2" y="477103"/>
            <a:ext cx="9448799" cy="5666597"/>
          </a:xfrm>
          <a:prstGeom prst="rect">
            <a:avLst/>
          </a:prstGeom>
        </p:spPr>
      </p:pic>
    </p:spTree>
    <p:custDataLst>
      <p:tags r:id="rId1"/>
    </p:custDataLst>
    <p:extLst>
      <p:ext uri="{BB962C8B-B14F-4D97-AF65-F5344CB8AC3E}">
        <p14:creationId xmlns:p14="http://schemas.microsoft.com/office/powerpoint/2010/main" val="14721314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2" descr="The future of the workforce and the promise of data analytics">
            <a:extLst>
              <a:ext uri="{FF2B5EF4-FFF2-40B4-BE49-F238E27FC236}">
                <a16:creationId xmlns:a16="http://schemas.microsoft.com/office/drawing/2014/main" id="{6E67F679-FDF6-4BCF-BE68-6E2510A081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145265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B41EAE-B976-473D-ABF2-3EB4E0BF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3100" cy="215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321734" y="2822979"/>
            <a:ext cx="4153326" cy="2772345"/>
          </a:xfrm>
          <a:prstGeom prst="rect">
            <a:avLst/>
          </a:prstGeom>
        </p:spPr>
      </p:pic>
      <p:pic>
        <p:nvPicPr>
          <p:cNvPr id="2" name="Picture 1"/>
          <p:cNvPicPr>
            <a:picLocks noChangeAspect="1"/>
          </p:cNvPicPr>
          <p:nvPr/>
        </p:nvPicPr>
        <p:blipFill>
          <a:blip r:embed="rId4"/>
          <a:stretch>
            <a:fillRect/>
          </a:stretch>
        </p:blipFill>
        <p:spPr>
          <a:xfrm>
            <a:off x="4804833" y="366579"/>
            <a:ext cx="7065434" cy="3974306"/>
          </a:xfrm>
          <a:prstGeom prst="rect">
            <a:avLst/>
          </a:prstGeom>
        </p:spPr>
      </p:pic>
      <p:sp>
        <p:nvSpPr>
          <p:cNvPr id="10" name="Rectangle 9">
            <a:extLst>
              <a:ext uri="{FF2B5EF4-FFF2-40B4-BE49-F238E27FC236}">
                <a16:creationId xmlns:a16="http://schemas.microsoft.com/office/drawing/2014/main" id="{FD23AE6C-EF0E-4E92-B420-6BC009F84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2822" y="4724399"/>
            <a:ext cx="7414766" cy="21304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28873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1026" name="Picture 2" descr="Yellow Brick Road | Disney Wiki | Fandom">
            <a:extLst>
              <a:ext uri="{FF2B5EF4-FFF2-40B4-BE49-F238E27FC236}">
                <a16:creationId xmlns:a16="http://schemas.microsoft.com/office/drawing/2014/main" id="{5611B413-81B2-4DA3-972F-71D9E4E7C3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65" r="8765"/>
          <a:stretch/>
        </p:blipFill>
        <p:spPr bwMode="auto">
          <a:xfrm>
            <a:off x="4650909" y="10"/>
            <a:ext cx="7541090" cy="6857989"/>
          </a:xfrm>
          <a:prstGeom prst="rect">
            <a:avLst/>
          </a:prstGeom>
          <a:noFill/>
          <a:extLst>
            <a:ext uri="{909E8E84-426E-40DD-AFC4-6F175D3DCCD1}">
              <a14:hiddenFill xmlns:a14="http://schemas.microsoft.com/office/drawing/2010/main">
                <a:solidFill>
                  <a:srgbClr val="FFFFFF"/>
                </a:solidFill>
              </a14:hiddenFill>
            </a:ext>
          </a:extLst>
        </p:spPr>
      </p:pic>
      <p:sp>
        <p:nvSpPr>
          <p:cNvPr id="104" name="Rectangle 10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96D11C20-6BAD-4861-B77E-5DC0E8941987}"/>
              </a:ext>
            </a:extLst>
          </p:cNvPr>
          <p:cNvSpPr>
            <a:spLocks noGrp="1"/>
          </p:cNvSpPr>
          <p:nvPr>
            <p:ph type="title"/>
          </p:nvPr>
        </p:nvSpPr>
        <p:spPr>
          <a:xfrm>
            <a:off x="365183" y="217503"/>
            <a:ext cx="3923930" cy="1972016"/>
          </a:xfrm>
          <a:noFill/>
          <a:ln>
            <a:solidFill>
              <a:schemeClr val="bg1"/>
            </a:solidFill>
          </a:ln>
        </p:spPr>
        <p:txBody>
          <a:bodyPr wrap="square">
            <a:normAutofit/>
          </a:bodyPr>
          <a:lstStyle/>
          <a:p>
            <a:r>
              <a:rPr lang="en-US" dirty="0">
                <a:solidFill>
                  <a:schemeClr val="bg1"/>
                </a:solidFill>
              </a:rPr>
              <a:t>My journey</a:t>
            </a:r>
            <a:endParaRPr lang="en-NZ" dirty="0">
              <a:solidFill>
                <a:schemeClr val="bg1"/>
              </a:solidFill>
            </a:endParaRPr>
          </a:p>
        </p:txBody>
      </p:sp>
      <p:sp>
        <p:nvSpPr>
          <p:cNvPr id="1057" name="Content Placeholder 2">
            <a:extLst>
              <a:ext uri="{FF2B5EF4-FFF2-40B4-BE49-F238E27FC236}">
                <a16:creationId xmlns:a16="http://schemas.microsoft.com/office/drawing/2014/main" id="{99A3AAED-73A5-4206-9CE7-35FEA49BFF64}"/>
              </a:ext>
            </a:extLst>
          </p:cNvPr>
          <p:cNvSpPr>
            <a:spLocks noGrp="1"/>
          </p:cNvSpPr>
          <p:nvPr>
            <p:ph idx="1"/>
          </p:nvPr>
        </p:nvSpPr>
        <p:spPr>
          <a:xfrm>
            <a:off x="263090" y="2460317"/>
            <a:ext cx="4128115" cy="4126884"/>
          </a:xfrm>
        </p:spPr>
        <p:txBody>
          <a:bodyPr>
            <a:normAutofit fontScale="92500"/>
          </a:bodyPr>
          <a:lstStyle/>
          <a:p>
            <a:pPr>
              <a:lnSpc>
                <a:spcPct val="90000"/>
              </a:lnSpc>
              <a:buClr>
                <a:srgbClr val="9D7533"/>
              </a:buClr>
            </a:pPr>
            <a:r>
              <a:rPr lang="en-US" sz="2400" dirty="0">
                <a:solidFill>
                  <a:schemeClr val="bg1"/>
                </a:solidFill>
              </a:rPr>
              <a:t>Academic pathway: Biology, Biomedical Science and Medical Biochemistry (Cancer Biology), Immunology (Allergy and Asthma), PGCE FE, EdD (co evolution of contextualized transdisciplinary courses)</a:t>
            </a:r>
          </a:p>
          <a:p>
            <a:pPr>
              <a:lnSpc>
                <a:spcPct val="90000"/>
              </a:lnSpc>
              <a:buClr>
                <a:srgbClr val="9D7533"/>
              </a:buClr>
            </a:pPr>
            <a:r>
              <a:rPr lang="en-US" sz="2400" dirty="0">
                <a:solidFill>
                  <a:schemeClr val="bg1"/>
                </a:solidFill>
              </a:rPr>
              <a:t>Taught on a range of courses in FE and HE (mostly)</a:t>
            </a:r>
          </a:p>
          <a:p>
            <a:pPr>
              <a:lnSpc>
                <a:spcPct val="90000"/>
              </a:lnSpc>
              <a:buClr>
                <a:srgbClr val="9D7533"/>
              </a:buClr>
            </a:pPr>
            <a:r>
              <a:rPr lang="en-US" sz="2400" dirty="0" err="1">
                <a:solidFill>
                  <a:schemeClr val="bg1"/>
                </a:solidFill>
              </a:rPr>
              <a:t>UoA</a:t>
            </a:r>
            <a:r>
              <a:rPr lang="en-US" sz="2400" dirty="0">
                <a:solidFill>
                  <a:schemeClr val="bg1"/>
                </a:solidFill>
              </a:rPr>
              <a:t> Stats 10x, Science Scholars</a:t>
            </a:r>
          </a:p>
          <a:p>
            <a:pPr>
              <a:lnSpc>
                <a:spcPct val="90000"/>
              </a:lnSpc>
              <a:buClr>
                <a:srgbClr val="9D7533"/>
              </a:buClr>
            </a:pPr>
            <a:r>
              <a:rPr lang="en-US" sz="2400" dirty="0">
                <a:solidFill>
                  <a:schemeClr val="bg1"/>
                </a:solidFill>
              </a:rPr>
              <a:t>Student partners and curriculum design, creation and delivery</a:t>
            </a:r>
            <a:endParaRPr lang="en-NZ" sz="2400" dirty="0">
              <a:solidFill>
                <a:schemeClr val="bg1"/>
              </a:solidFill>
            </a:endParaRPr>
          </a:p>
        </p:txBody>
      </p:sp>
    </p:spTree>
    <p:custDataLst>
      <p:tags r:id="rId1"/>
    </p:custDataLst>
    <p:extLst>
      <p:ext uri="{BB962C8B-B14F-4D97-AF65-F5344CB8AC3E}">
        <p14:creationId xmlns:p14="http://schemas.microsoft.com/office/powerpoint/2010/main" val="2502266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3D3AB95-276F-4E66-9B39-02C819965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8AF90A-6D93-47B8-95D8-7EB1975ED4BF}"/>
              </a:ext>
            </a:extLst>
          </p:cNvPr>
          <p:cNvSpPr>
            <a:spLocks noGrp="1"/>
          </p:cNvSpPr>
          <p:nvPr>
            <p:ph type="title"/>
          </p:nvPr>
        </p:nvSpPr>
        <p:spPr>
          <a:xfrm>
            <a:off x="1975104" y="166759"/>
            <a:ext cx="7729728" cy="1188720"/>
          </a:xfrm>
          <a:solidFill>
            <a:schemeClr val="tx1"/>
          </a:solidFill>
          <a:ln w="177800" cmpd="thinThick">
            <a:solidFill>
              <a:schemeClr val="tx1"/>
            </a:solidFill>
          </a:ln>
        </p:spPr>
        <p:txBody>
          <a:bodyPr>
            <a:normAutofit/>
          </a:bodyPr>
          <a:lstStyle/>
          <a:p>
            <a:pPr>
              <a:defRPr/>
            </a:pPr>
            <a:r>
              <a:rPr lang="en-GB" dirty="0">
                <a:solidFill>
                  <a:schemeClr val="bg1"/>
                </a:solidFill>
              </a:rPr>
              <a:t>References</a:t>
            </a:r>
            <a:endParaRPr lang="en-NZ" dirty="0">
              <a:solidFill>
                <a:schemeClr val="bg1"/>
              </a:solidFill>
            </a:endParaRPr>
          </a:p>
        </p:txBody>
      </p:sp>
      <p:sp>
        <p:nvSpPr>
          <p:cNvPr id="3" name="Content Placeholder 2">
            <a:extLst>
              <a:ext uri="{FF2B5EF4-FFF2-40B4-BE49-F238E27FC236}">
                <a16:creationId xmlns:a16="http://schemas.microsoft.com/office/drawing/2014/main" id="{4BDB1D93-E556-40AD-B0EF-D7117756884F}"/>
              </a:ext>
            </a:extLst>
          </p:cNvPr>
          <p:cNvSpPr>
            <a:spLocks noGrp="1"/>
          </p:cNvSpPr>
          <p:nvPr>
            <p:ph idx="1"/>
          </p:nvPr>
        </p:nvSpPr>
        <p:spPr>
          <a:xfrm>
            <a:off x="984504" y="1695974"/>
            <a:ext cx="9710928" cy="4123944"/>
          </a:xfrm>
        </p:spPr>
        <p:txBody>
          <a:bodyPr>
            <a:noAutofit/>
          </a:bodyPr>
          <a:lstStyle/>
          <a:p>
            <a:pPr>
              <a:lnSpc>
                <a:spcPct val="90000"/>
              </a:lnSpc>
              <a:defRPr/>
            </a:pPr>
            <a:r>
              <a:rPr lang="en-GB" sz="1400" b="0" dirty="0">
                <a:effectLst/>
              </a:rPr>
              <a:t>Holmes, P. (1997). Assessing project-based work by external examiners. In: Gal, I. and Garfield, J. (ed.) </a:t>
            </a:r>
            <a:r>
              <a:rPr lang="en-GB" sz="1400" b="0" i="1" dirty="0">
                <a:effectLst/>
              </a:rPr>
              <a:t>The Assessment Challenge in Statistics Education</a:t>
            </a:r>
            <a:r>
              <a:rPr lang="en-GB" sz="1400" b="0" dirty="0">
                <a:effectLst/>
              </a:rPr>
              <a:t>, pp. 153–164Amsterdam: IOS Press. </a:t>
            </a:r>
          </a:p>
          <a:p>
            <a:pPr>
              <a:lnSpc>
                <a:spcPct val="90000"/>
              </a:lnSpc>
              <a:defRPr/>
            </a:pPr>
            <a:r>
              <a:rPr lang="en-GB" sz="1400" b="0" dirty="0">
                <a:effectLst/>
              </a:rPr>
              <a:t>Jones, R. C. (2019). Statistical investigation measuring intelligence and creativity. </a:t>
            </a:r>
            <a:r>
              <a:rPr lang="en-GB" sz="1400" b="0" i="1" dirty="0">
                <a:effectLst/>
              </a:rPr>
              <a:t>Teaching Statistics</a:t>
            </a:r>
            <a:r>
              <a:rPr lang="en-GB" sz="1400" b="0" dirty="0">
                <a:effectLst/>
              </a:rPr>
              <a:t>; 41 (1), 36-40. 10.1111/test.12169</a:t>
            </a:r>
          </a:p>
          <a:p>
            <a:pPr algn="l" rtl="0" fontAlgn="base">
              <a:buFont typeface="Arial" panose="020B0604020202020204" pitchFamily="34" charset="0"/>
              <a:buChar char="•"/>
            </a:pPr>
            <a:r>
              <a:rPr lang="en-NZ" sz="1400" b="0" i="0" dirty="0">
                <a:solidFill>
                  <a:srgbClr val="000000"/>
                </a:solidFill>
                <a:effectLst/>
              </a:rPr>
              <a:t>Jones, R. C. (2020). Telling stories with descriptive data and graphs. In P. A. Atkinson, S. Delamont, R. A. Williams, A. </a:t>
            </a:r>
            <a:r>
              <a:rPr lang="en-NZ" sz="1400" b="0" i="0" dirty="0" err="1">
                <a:solidFill>
                  <a:srgbClr val="000000"/>
                </a:solidFill>
                <a:effectLst/>
              </a:rPr>
              <a:t>Cernat</a:t>
            </a:r>
            <a:r>
              <a:rPr lang="en-NZ" sz="1400" b="0" i="0" dirty="0">
                <a:solidFill>
                  <a:srgbClr val="000000"/>
                </a:solidFill>
                <a:effectLst/>
              </a:rPr>
              <a:t>, J. </a:t>
            </a:r>
            <a:r>
              <a:rPr lang="en-NZ" sz="1400" b="0" i="0" dirty="0" err="1">
                <a:solidFill>
                  <a:srgbClr val="000000"/>
                </a:solidFill>
                <a:effectLst/>
              </a:rPr>
              <a:t>Sakshaug</a:t>
            </a:r>
            <a:r>
              <a:rPr lang="en-NZ" sz="1400" b="0" i="0" dirty="0">
                <a:solidFill>
                  <a:srgbClr val="000000"/>
                </a:solidFill>
                <a:effectLst/>
              </a:rPr>
              <a:t> (Eds.)</a:t>
            </a:r>
            <a:r>
              <a:rPr lang="en-NZ" sz="1400" b="0" i="1" dirty="0">
                <a:solidFill>
                  <a:srgbClr val="000000"/>
                </a:solidFill>
                <a:effectLst/>
              </a:rPr>
              <a:t> SAGE research methods foundations. </a:t>
            </a:r>
            <a:r>
              <a:rPr lang="en-NZ" sz="1400" b="0" i="0" dirty="0">
                <a:solidFill>
                  <a:srgbClr val="000000"/>
                </a:solidFill>
                <a:effectLst/>
              </a:rPr>
              <a:t>London, U.K, Sage. </a:t>
            </a:r>
          </a:p>
          <a:p>
            <a:pPr algn="l" rtl="0" fontAlgn="base">
              <a:buFont typeface="Arial" panose="020B0604020202020204" pitchFamily="34" charset="0"/>
              <a:buChar char="•"/>
            </a:pPr>
            <a:r>
              <a:rPr lang="en-US" sz="1400" b="0" dirty="0">
                <a:effectLst/>
              </a:rPr>
              <a:t>Jones, R. C. (2020). Using video clips to kick-start statistical thinking – research questions and study design. Statistics &amp; Data Science Educator, 1-7. https://sdse.online/posts/SDSE20-002/. </a:t>
            </a:r>
            <a:endParaRPr lang="en-GB" sz="1400" b="0" dirty="0">
              <a:effectLst/>
            </a:endParaRPr>
          </a:p>
          <a:p>
            <a:pPr>
              <a:lnSpc>
                <a:spcPct val="90000"/>
              </a:lnSpc>
              <a:defRPr/>
            </a:pPr>
            <a:r>
              <a:rPr lang="en-GB" sz="1400" b="0" dirty="0" err="1">
                <a:effectLst/>
              </a:rPr>
              <a:t>Porkess</a:t>
            </a:r>
            <a:r>
              <a:rPr lang="en-GB" sz="1400" b="0" dirty="0">
                <a:effectLst/>
              </a:rPr>
              <a:t>, R. (2013).  A world full of data.  Statistics opportunities across A’ Level subjects.  Accessed 07 January, 2019.  http://www.rss.org.uk/Images/PDF/influencing-change/A-world-full-of-data.pdf. </a:t>
            </a:r>
          </a:p>
          <a:p>
            <a:pPr algn="l" rtl="0" fontAlgn="base">
              <a:buFont typeface="Arial" panose="020B0604020202020204" pitchFamily="34" charset="0"/>
              <a:buChar char="•"/>
            </a:pPr>
            <a:r>
              <a:rPr lang="en-GB" sz="1400" b="0" i="0" dirty="0">
                <a:solidFill>
                  <a:srgbClr val="000000"/>
                </a:solidFill>
                <a:effectLst/>
              </a:rPr>
              <a:t>Renelle, A., </a:t>
            </a:r>
            <a:r>
              <a:rPr lang="en-GB" sz="1400" b="0" i="0" dirty="0" err="1">
                <a:solidFill>
                  <a:srgbClr val="000000"/>
                </a:solidFill>
                <a:effectLst/>
              </a:rPr>
              <a:t>Budgett</a:t>
            </a:r>
            <a:r>
              <a:rPr lang="en-GB" sz="1400" b="0" i="0" dirty="0">
                <a:solidFill>
                  <a:srgbClr val="000000"/>
                </a:solidFill>
                <a:effectLst/>
              </a:rPr>
              <a:t>, S.C., &amp; Jones, R.J.C. (2019). </a:t>
            </a:r>
            <a:r>
              <a:rPr lang="en-GB" sz="1400" b="0" i="1" dirty="0">
                <a:solidFill>
                  <a:srgbClr val="000000"/>
                </a:solidFill>
                <a:effectLst/>
              </a:rPr>
              <a:t>Recognition of random processes from simulated auditory experiences</a:t>
            </a:r>
            <a:r>
              <a:rPr lang="en-GB" sz="1400" b="0" i="0" dirty="0">
                <a:solidFill>
                  <a:srgbClr val="000000"/>
                </a:solidFill>
                <a:effectLst/>
              </a:rPr>
              <a:t>. Paper presented at Kuala Lumpur, Malaysia, 12 Aug 2019 - 16 Aug 2019. Decision Making Based on Data. Proceedings of the Satellite conference of the International Association for Statistical Education (IASE).</a:t>
            </a:r>
          </a:p>
          <a:p>
            <a:pPr algn="l" rtl="0" fontAlgn="base">
              <a:buFont typeface="Arial" panose="020B0604020202020204" pitchFamily="34" charset="0"/>
              <a:buChar char="•"/>
            </a:pPr>
            <a:r>
              <a:rPr lang="en-US" sz="1400" b="0" i="0" dirty="0">
                <a:solidFill>
                  <a:srgbClr val="000000"/>
                </a:solidFill>
                <a:effectLst/>
              </a:rPr>
              <a:t>Renelle, A., </a:t>
            </a:r>
            <a:r>
              <a:rPr lang="en-US" sz="1400" b="0" i="0" dirty="0" err="1">
                <a:solidFill>
                  <a:srgbClr val="000000"/>
                </a:solidFill>
                <a:effectLst/>
              </a:rPr>
              <a:t>Budgett</a:t>
            </a:r>
            <a:r>
              <a:rPr lang="en-US" sz="1400" b="0" i="0" dirty="0">
                <a:solidFill>
                  <a:srgbClr val="000000"/>
                </a:solidFill>
                <a:effectLst/>
              </a:rPr>
              <a:t>, S., &amp; Jones, R. (2020). New Zealand teachers' generation problem misconceptions. Teaching Statistics. doi:10.1111/test.12248 </a:t>
            </a:r>
            <a:r>
              <a:rPr lang="en-GB" sz="1400" b="0" i="0" dirty="0">
                <a:solidFill>
                  <a:srgbClr val="000000"/>
                </a:solidFill>
                <a:effectLst/>
              </a:rPr>
              <a:t>  </a:t>
            </a:r>
          </a:p>
          <a:p>
            <a:pPr fontAlgn="base"/>
            <a:r>
              <a:rPr lang="en-GB" sz="1400" b="0" i="0" dirty="0">
                <a:solidFill>
                  <a:srgbClr val="333333"/>
                </a:solidFill>
                <a:effectLst/>
              </a:rPr>
              <a:t>Renelle, A., </a:t>
            </a:r>
            <a:r>
              <a:rPr lang="en-GB" sz="1400" b="0" i="0" dirty="0" err="1">
                <a:solidFill>
                  <a:srgbClr val="333333"/>
                </a:solidFill>
                <a:effectLst/>
              </a:rPr>
              <a:t>Budgett</a:t>
            </a:r>
            <a:r>
              <a:rPr lang="en-GB" sz="1400" b="0" i="0" dirty="0">
                <a:solidFill>
                  <a:srgbClr val="333333"/>
                </a:solidFill>
                <a:effectLst/>
              </a:rPr>
              <a:t>, S.C., &amp; Jones, R.J.C. (2020). </a:t>
            </a:r>
            <a:r>
              <a:rPr lang="en-GB" sz="1400" b="0" i="1" dirty="0">
                <a:solidFill>
                  <a:srgbClr val="333333"/>
                </a:solidFill>
                <a:effectLst/>
              </a:rPr>
              <a:t>New Zealand Teachers’ Perceptions When Hearing Waiting-Time Distributions</a:t>
            </a:r>
            <a:r>
              <a:rPr lang="en-GB" sz="1400" b="0" i="0" dirty="0">
                <a:solidFill>
                  <a:srgbClr val="333333"/>
                </a:solidFill>
                <a:effectLst/>
              </a:rPr>
              <a:t>. In: P Arnold (Ed.), New Skills in the Changing World of Statistics Education Proceedings of the Roundtable conference of the International Association for Statistical Education (IASE), July 2020, Online. </a:t>
            </a:r>
            <a:r>
              <a:rPr lang="en-GB" sz="1400" b="0" i="0" dirty="0" err="1">
                <a:solidFill>
                  <a:srgbClr val="333333"/>
                </a:solidFill>
                <a:effectLst/>
              </a:rPr>
              <a:t>Voorborg</a:t>
            </a:r>
            <a:r>
              <a:rPr lang="en-GB" sz="1400" b="0" i="0" dirty="0">
                <a:solidFill>
                  <a:srgbClr val="333333"/>
                </a:solidFill>
                <a:effectLst/>
              </a:rPr>
              <a:t>, The Netherlands. ©2020 ISI/IASE iase-web.org/</a:t>
            </a:r>
            <a:r>
              <a:rPr lang="en-GB" sz="1400" b="0" i="0" dirty="0" err="1">
                <a:solidFill>
                  <a:srgbClr val="333333"/>
                </a:solidFill>
                <a:effectLst/>
              </a:rPr>
              <a:t>ConferenceProceedings.php</a:t>
            </a:r>
            <a:r>
              <a:rPr lang="en-GB" sz="1400" b="0" i="0" dirty="0">
                <a:solidFill>
                  <a:srgbClr val="333333"/>
                </a:solidFill>
                <a:effectLst/>
              </a:rPr>
              <a:t>.  </a:t>
            </a:r>
            <a:endParaRPr lang="en-GB" sz="1400" b="0" dirty="0">
              <a:effectLst/>
            </a:endParaRPr>
          </a:p>
        </p:txBody>
      </p:sp>
    </p:spTree>
    <p:custDataLst>
      <p:tags r:id="rId1"/>
    </p:custDataLst>
    <p:extLst>
      <p:ext uri="{BB962C8B-B14F-4D97-AF65-F5344CB8AC3E}">
        <p14:creationId xmlns:p14="http://schemas.microsoft.com/office/powerpoint/2010/main" val="467044467"/>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62B443-860B-4210-BB11-32A40CD5A654}"/>
              </a:ext>
            </a:extLst>
          </p:cNvPr>
          <p:cNvSpPr txBox="1"/>
          <p:nvPr/>
        </p:nvSpPr>
        <p:spPr>
          <a:xfrm>
            <a:off x="1060704" y="1762390"/>
            <a:ext cx="10268712" cy="2585323"/>
          </a:xfrm>
          <a:prstGeom prst="rect">
            <a:avLst/>
          </a:prstGeom>
          <a:noFill/>
        </p:spPr>
        <p:txBody>
          <a:bodyPr wrap="square">
            <a:spAutoFit/>
          </a:bodyPr>
          <a:lstStyle/>
          <a:p>
            <a:pPr marL="285750" indent="-285750">
              <a:lnSpc>
                <a:spcPct val="90000"/>
              </a:lnSpc>
              <a:buFont typeface="Arial" panose="020B0604020202020204" pitchFamily="34" charset="0"/>
              <a:buChar char="•"/>
              <a:defRPr/>
            </a:pPr>
            <a:r>
              <a:rPr lang="en-GB" b="0" dirty="0">
                <a:effectLst/>
              </a:rPr>
              <a:t>Roth, MW. (2014). Interdisciplinary Approaches in Mathematics Education.  </a:t>
            </a:r>
            <a:r>
              <a:rPr lang="en-GB" b="0" i="1" dirty="0">
                <a:effectLst/>
              </a:rPr>
              <a:t>Encyclopaedia of Mathematics Education</a:t>
            </a:r>
            <a:r>
              <a:rPr lang="en-GB" b="0" dirty="0">
                <a:effectLst/>
              </a:rPr>
              <a:t>; 317-320. </a:t>
            </a:r>
          </a:p>
          <a:p>
            <a:pPr marL="285750" indent="-285750">
              <a:lnSpc>
                <a:spcPct val="90000"/>
              </a:lnSpc>
              <a:buFont typeface="Arial" panose="020B0604020202020204" pitchFamily="34" charset="0"/>
              <a:buChar char="•"/>
              <a:defRPr/>
            </a:pPr>
            <a:r>
              <a:rPr lang="en-GB" b="0" dirty="0" err="1">
                <a:effectLst/>
              </a:rPr>
              <a:t>Schleppegrell</a:t>
            </a:r>
            <a:r>
              <a:rPr lang="en-GB" b="0" dirty="0">
                <a:effectLst/>
              </a:rPr>
              <a:t>, M.J. (2007). The Linguistic Challenges of Mathematics Teaching and Learning: A Research Review. </a:t>
            </a:r>
            <a:r>
              <a:rPr lang="en-GB" b="0" i="1" dirty="0">
                <a:effectLst/>
              </a:rPr>
              <a:t>Reading and Writing Quarterly: Overcoming Learning Difficulties</a:t>
            </a:r>
            <a:r>
              <a:rPr lang="en-GB" b="0" dirty="0">
                <a:effectLst/>
              </a:rPr>
              <a:t>; 23(2): 139-159. </a:t>
            </a:r>
          </a:p>
          <a:p>
            <a:pPr marL="285750" indent="-285750">
              <a:lnSpc>
                <a:spcPct val="90000"/>
              </a:lnSpc>
              <a:buFont typeface="Arial" panose="020B0604020202020204" pitchFamily="34" charset="0"/>
              <a:buChar char="•"/>
              <a:defRPr/>
            </a:pPr>
            <a:r>
              <a:rPr lang="en-GB" b="0" dirty="0" err="1">
                <a:effectLst/>
              </a:rPr>
              <a:t>Skemp</a:t>
            </a:r>
            <a:r>
              <a:rPr lang="en-GB" b="0" dirty="0">
                <a:effectLst/>
              </a:rPr>
              <a:t>, R.R. (1976). Relational understanding and instrumental understanding.  </a:t>
            </a:r>
            <a:r>
              <a:rPr lang="en-GB" b="0" i="1" dirty="0">
                <a:effectLst/>
              </a:rPr>
              <a:t>Mathematics Teaching</a:t>
            </a:r>
            <a:r>
              <a:rPr lang="en-GB" b="0" dirty="0">
                <a:effectLst/>
              </a:rPr>
              <a:t>; 77, 20-26.</a:t>
            </a:r>
          </a:p>
          <a:p>
            <a:pPr marL="285750" indent="-285750">
              <a:lnSpc>
                <a:spcPct val="90000"/>
              </a:lnSpc>
              <a:buFont typeface="Arial" panose="020B0604020202020204" pitchFamily="34" charset="0"/>
              <a:buChar char="•"/>
              <a:defRPr/>
            </a:pPr>
            <a:r>
              <a:rPr lang="en-GB" b="0" dirty="0">
                <a:effectLst/>
              </a:rPr>
              <a:t>Swan, M. (2005).  Improving learning in mathematics:  Challenges and strategies.  Sheffield:  Teaching and Learning division, Department for Education and Skills Standards Unit. </a:t>
            </a:r>
          </a:p>
          <a:p>
            <a:pPr marL="285750" indent="-285750">
              <a:lnSpc>
                <a:spcPct val="90000"/>
              </a:lnSpc>
              <a:buFont typeface="Arial" panose="020B0604020202020204" pitchFamily="34" charset="0"/>
              <a:buChar char="•"/>
              <a:defRPr/>
            </a:pPr>
            <a:r>
              <a:rPr lang="en-GB" b="0" dirty="0">
                <a:effectLst/>
              </a:rPr>
              <a:t>Wild, C.J. and </a:t>
            </a:r>
            <a:r>
              <a:rPr lang="en-GB" b="0" dirty="0" err="1">
                <a:effectLst/>
              </a:rPr>
              <a:t>Pfannkuch</a:t>
            </a:r>
            <a:r>
              <a:rPr lang="en-GB" b="0" dirty="0">
                <a:effectLst/>
              </a:rPr>
              <a:t>, M. (1999). Statistical thinking in empirical enquiry. </a:t>
            </a:r>
            <a:r>
              <a:rPr lang="en-GB" b="0" i="1" dirty="0">
                <a:effectLst/>
              </a:rPr>
              <a:t>International Statistical Review</a:t>
            </a:r>
            <a:r>
              <a:rPr lang="en-GB" b="0" dirty="0">
                <a:effectLst/>
              </a:rPr>
              <a:t>; </a:t>
            </a:r>
            <a:r>
              <a:rPr lang="en-GB" dirty="0">
                <a:effectLst/>
              </a:rPr>
              <a:t>67</a:t>
            </a:r>
            <a:r>
              <a:rPr lang="en-GB" b="0" dirty="0">
                <a:effectLst/>
              </a:rPr>
              <a:t>(3), 223–248. </a:t>
            </a:r>
            <a:endParaRPr lang="en-NZ" dirty="0"/>
          </a:p>
        </p:txBody>
      </p:sp>
    </p:spTree>
    <p:custDataLst>
      <p:tags r:id="rId1"/>
    </p:custDataLst>
    <p:extLst>
      <p:ext uri="{BB962C8B-B14F-4D97-AF65-F5344CB8AC3E}">
        <p14:creationId xmlns:p14="http://schemas.microsoft.com/office/powerpoint/2010/main" val="3059971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ext Box 3">
            <a:extLst>
              <a:ext uri="{FF2B5EF4-FFF2-40B4-BE49-F238E27FC236}">
                <a16:creationId xmlns:a16="http://schemas.microsoft.com/office/drawing/2014/main" id="{99AA800C-68A9-4C38-8CCB-B5EC1990C854}"/>
              </a:ext>
            </a:extLst>
          </p:cNvPr>
          <p:cNvSpPr txBox="1">
            <a:spLocks noChangeArrowheads="1"/>
          </p:cNvSpPr>
          <p:nvPr/>
        </p:nvSpPr>
        <p:spPr bwMode="auto">
          <a:xfrm>
            <a:off x="1706062" y="2291262"/>
            <a:ext cx="8779512" cy="28792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indent="-228600" defTabSz="914400" eaLnBrk="1" fontAlgn="base" hangingPunct="1">
              <a:spcBef>
                <a:spcPts val="1000"/>
              </a:spcBef>
              <a:spcAft>
                <a:spcPct val="0"/>
              </a:spcAft>
              <a:buClr>
                <a:schemeClr val="accent2"/>
              </a:buClr>
              <a:buFont typeface="Arial" panose="020B0604020202020204" pitchFamily="34" charset="0"/>
              <a:buChar char="•"/>
            </a:pPr>
            <a:r>
              <a:rPr lang="en-US" altLang="en-US" sz="3600" dirty="0">
                <a:solidFill>
                  <a:srgbClr val="404040"/>
                </a:solidFill>
                <a:latin typeface="+mn-lt"/>
                <a:ea typeface="+mn-ea"/>
              </a:rPr>
              <a:t>“A democratic society is precisely one in which the purpose of education is not given but is a constant topic for discussion and deliberation”</a:t>
            </a:r>
          </a:p>
          <a:p>
            <a:pPr defTabSz="914400" eaLnBrk="1" fontAlgn="base" hangingPunct="1">
              <a:spcBef>
                <a:spcPts val="1000"/>
              </a:spcBef>
              <a:spcAft>
                <a:spcPct val="0"/>
              </a:spcAft>
              <a:buClr>
                <a:schemeClr val="accent2"/>
              </a:buClr>
            </a:pPr>
            <a:r>
              <a:rPr lang="en-US" altLang="en-US" dirty="0">
                <a:solidFill>
                  <a:srgbClr val="404040"/>
                </a:solidFill>
                <a:latin typeface="+mn-lt"/>
                <a:ea typeface="+mn-ea"/>
              </a:rPr>
              <a:t>Gert Biesta</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775A23-75CA-4614-9647-C9B2CE742CA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A451F4C-A3A1-4FF3-AEA5-AE3EFF175B02}">
  <ds:schemaRefs>
    <ds:schemaRef ds:uri="http://schemas.microsoft.com/sharepoint/v3/contenttype/forms"/>
  </ds:schemaRefs>
</ds:datastoreItem>
</file>

<file path=customXml/itemProps3.xml><?xml version="1.0" encoding="utf-8"?>
<ds:datastoreItem xmlns:ds="http://schemas.openxmlformats.org/officeDocument/2006/customXml" ds:itemID="{F009F5EF-575C-40E7-A9C5-EC1F2A554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Parcel design</Template>
  <TotalTime>869</TotalTime>
  <Words>2654</Words>
  <Application>Microsoft Office PowerPoint</Application>
  <PresentationFormat>Widescreen</PresentationFormat>
  <Paragraphs>230</Paragraphs>
  <Slides>81</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81</vt:i4>
      </vt:variant>
    </vt:vector>
  </HeadingPairs>
  <TitlesOfParts>
    <vt:vector size="92" baseType="lpstr">
      <vt:lpstr>Arial</vt:lpstr>
      <vt:lpstr>Arial</vt:lpstr>
      <vt:lpstr>Calibri</vt:lpstr>
      <vt:lpstr>Candara</vt:lpstr>
      <vt:lpstr>Century Gothic</vt:lpstr>
      <vt:lpstr>Gill Sans MT</vt:lpstr>
      <vt:lpstr>Times New Roman</vt:lpstr>
      <vt:lpstr>Verdana</vt:lpstr>
      <vt:lpstr>Wingdings</vt:lpstr>
      <vt:lpstr>Parcel</vt:lpstr>
      <vt:lpstr>Vapor Trail</vt:lpstr>
      <vt:lpstr>Weapons of Statistical Instruction</vt:lpstr>
      <vt:lpstr>Purpose</vt:lpstr>
      <vt:lpstr>TST lecture 2021/22</vt:lpstr>
      <vt:lpstr>Let's talk about Stats and DS</vt:lpstr>
      <vt:lpstr>Me! Pepeha </vt:lpstr>
      <vt:lpstr>PowerPoint Presentation</vt:lpstr>
      <vt:lpstr>Other adventures </vt:lpstr>
      <vt:lpstr>My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Visualizations and iNZight</vt:lpstr>
      <vt:lpstr>PowerPoint Presentation</vt:lpstr>
      <vt:lpstr>Engaged and motivated learners</vt:lpstr>
      <vt:lpstr>Intro TO stats S1 2020 – large scale modules (hybrid)</vt:lpstr>
      <vt:lpstr>Looking at graphs/plots</vt:lpstr>
      <vt:lpstr>Examples S1 2021(online) </vt:lpstr>
      <vt:lpstr>Examples</vt:lpstr>
      <vt:lpstr>PowerPoint Presentation</vt:lpstr>
      <vt:lpstr>PowerPoint Presentation</vt:lpstr>
      <vt:lpstr>PowerPoint Presentation</vt:lpstr>
      <vt:lpstr>Go big or go home</vt:lpstr>
      <vt:lpstr>PowerPoint Presentation</vt:lpstr>
      <vt:lpstr>Challenging data (CD) sets and context</vt:lpstr>
      <vt:lpstr>PowerPoint Presentation</vt:lpstr>
      <vt:lpstr>PowerPoint Presentation</vt:lpstr>
      <vt:lpstr>What are CD? </vt:lpstr>
      <vt:lpstr>Challenging data</vt:lpstr>
      <vt:lpstr>Why deal/teach with CD? </vt:lpstr>
      <vt:lpstr>Dealing with cd and context: example: Media article </vt:lpstr>
      <vt:lpstr>Dealing with cd and context: example: Media article </vt:lpstr>
      <vt:lpstr>Is context king/queen? </vt:lpstr>
      <vt:lpstr>PowerPoint Presentation</vt:lpstr>
      <vt:lpstr>PowerPoint Presentation</vt:lpstr>
      <vt:lpstr>How is information created?</vt:lpstr>
      <vt:lpstr>PowerPoint Presentation</vt:lpstr>
      <vt:lpstr>PowerPoint Presentation</vt:lpstr>
      <vt:lpstr>PowerPoint Presentation</vt:lpstr>
      <vt:lpstr>PowerPoint Presentation</vt:lpstr>
      <vt:lpstr>PowerPoint Presentation</vt:lpstr>
      <vt:lpstr>What topics do you use when teaching statistics? How do you choose them?  </vt:lpstr>
      <vt:lpstr>Context in Statistics – have a chat!</vt:lpstr>
      <vt:lpstr>PowerPoint Presentation</vt:lpstr>
      <vt:lpstr>Context is King/queen?</vt:lpstr>
      <vt:lpstr>Active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I call you Love or Darling? </vt:lpstr>
      <vt:lpstr>Research Questions  PPDAC cycle</vt:lpstr>
      <vt:lpstr>Using the clip</vt:lpstr>
      <vt:lpstr>Telling stories with data (Statistical literacy)</vt:lpstr>
      <vt:lpstr>Statistical Literacy: What is it? </vt:lpstr>
      <vt:lpstr>PowerPoint Presentation</vt:lpstr>
      <vt:lpstr>PowerPoint Presentation</vt:lpstr>
      <vt:lpstr>Why tell data stories? </vt:lpstr>
      <vt:lpstr>PowerPoint Presentation</vt:lpstr>
      <vt:lpstr>PowerPoint Presentation</vt:lpstr>
      <vt:lpstr>PowerPoint Presentation</vt:lpstr>
      <vt:lpstr>PowerPoint Presentation</vt:lpstr>
      <vt:lpstr>The building blocks: Essential Maths skills for exploring data </vt:lpstr>
      <vt:lpstr>Using descriptive data</vt:lpstr>
      <vt:lpstr>Using descriptive data</vt:lpstr>
      <vt:lpstr>PowerPoint Presentation</vt:lpstr>
      <vt:lpstr>Statistical Literacy: A beginner's guide</vt:lpstr>
      <vt:lpstr>PowerPoint Presentation</vt:lpstr>
      <vt:lpstr>PowerPoint Presentation</vt:lpstr>
      <vt:lpstr>PowerPoint Presentation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Weapons of Statistical Instruction</dc:title>
  <dc:creator>Jones, Rhys Dr (Sch of Biosci &amp; Med)</dc:creator>
  <cp:lastModifiedBy>Jones, Rhys Prof (Sch of Biosci &amp; Med)</cp:lastModifiedBy>
  <cp:revision>15</cp:revision>
  <dcterms:created xsi:type="dcterms:W3CDTF">2021-08-25T11:20:26Z</dcterms:created>
  <dcterms:modified xsi:type="dcterms:W3CDTF">2021-10-17T11:00:58Z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