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4.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notesSlides/notesSlide4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 id="2147483750" r:id="rId6"/>
    <p:sldMasterId id="2147483766" r:id="rId7"/>
    <p:sldMasterId id="2147483821" r:id="rId8"/>
  </p:sldMasterIdLst>
  <p:notesMasterIdLst>
    <p:notesMasterId r:id="rId67"/>
  </p:notesMasterIdLst>
  <p:sldIdLst>
    <p:sldId id="481" r:id="rId9"/>
    <p:sldId id="482" r:id="rId10"/>
    <p:sldId id="483" r:id="rId11"/>
    <p:sldId id="1971" r:id="rId12"/>
    <p:sldId id="1972" r:id="rId13"/>
    <p:sldId id="469" r:id="rId14"/>
    <p:sldId id="484" r:id="rId15"/>
    <p:sldId id="470" r:id="rId16"/>
    <p:sldId id="1992" r:id="rId17"/>
    <p:sldId id="477" r:id="rId18"/>
    <p:sldId id="478" r:id="rId19"/>
    <p:sldId id="1991" r:id="rId20"/>
    <p:sldId id="425" r:id="rId21"/>
    <p:sldId id="426" r:id="rId22"/>
    <p:sldId id="1999" r:id="rId23"/>
    <p:sldId id="403" r:id="rId24"/>
    <p:sldId id="486" r:id="rId25"/>
    <p:sldId id="272" r:id="rId26"/>
    <p:sldId id="2003" r:id="rId27"/>
    <p:sldId id="475" r:id="rId28"/>
    <p:sldId id="453" r:id="rId29"/>
    <p:sldId id="1997" r:id="rId30"/>
    <p:sldId id="454" r:id="rId31"/>
    <p:sldId id="268" r:id="rId32"/>
    <p:sldId id="1998" r:id="rId33"/>
    <p:sldId id="275" r:id="rId34"/>
    <p:sldId id="402" r:id="rId35"/>
    <p:sldId id="1989" r:id="rId36"/>
    <p:sldId id="429" r:id="rId37"/>
    <p:sldId id="413" r:id="rId38"/>
    <p:sldId id="1994" r:id="rId39"/>
    <p:sldId id="432" r:id="rId40"/>
    <p:sldId id="433" r:id="rId41"/>
    <p:sldId id="424" r:id="rId42"/>
    <p:sldId id="434" r:id="rId43"/>
    <p:sldId id="435" r:id="rId44"/>
    <p:sldId id="2006" r:id="rId45"/>
    <p:sldId id="2005" r:id="rId46"/>
    <p:sldId id="415" r:id="rId47"/>
    <p:sldId id="288" r:id="rId48"/>
    <p:sldId id="282" r:id="rId49"/>
    <p:sldId id="291" r:id="rId50"/>
    <p:sldId id="292" r:id="rId51"/>
    <p:sldId id="293" r:id="rId52"/>
    <p:sldId id="443" r:id="rId53"/>
    <p:sldId id="444" r:id="rId54"/>
    <p:sldId id="446" r:id="rId55"/>
    <p:sldId id="2004" r:id="rId56"/>
    <p:sldId id="1984" r:id="rId57"/>
    <p:sldId id="257" r:id="rId58"/>
    <p:sldId id="258" r:id="rId59"/>
    <p:sldId id="259" r:id="rId60"/>
    <p:sldId id="265" r:id="rId61"/>
    <p:sldId id="1986" r:id="rId62"/>
    <p:sldId id="260" r:id="rId63"/>
    <p:sldId id="1988" r:id="rId64"/>
    <p:sldId id="261" r:id="rId65"/>
    <p:sldId id="2000"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Leod, Holly" initials="MH" lastIdx="1" clrIdx="0">
    <p:extLst>
      <p:ext uri="{19B8F6BF-5375-455C-9EA6-DF929625EA0E}">
        <p15:presenceInfo xmlns:p15="http://schemas.microsoft.com/office/powerpoint/2012/main" userId="S::holly.mcleod@ons.gov.uk::51c9d34d-454e-473b-88ab-b72fa61700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83EF"/>
    <a:srgbClr val="0000FF"/>
    <a:srgbClr val="0645AD"/>
    <a:srgbClr val="000000"/>
    <a:srgbClr val="F2F2F2"/>
    <a:srgbClr val="8274BE"/>
    <a:srgbClr val="F589F2"/>
    <a:srgbClr val="183E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F7C25D-06C1-C944-8B1E-7F158B2FD470}" v="30" dt="2021-11-22T10:14:55.637"/>
    <p1510:client id="{45131586-A98A-465A-97DC-B39EC7964404}" v="1240" dt="2021-11-22T14:55:41.886"/>
    <p1510:client id="{84C93BDF-76CB-4861-8122-3EFB6EBC9BF4}" vWet="3" dt="2021-11-22T14:56:25.244"/>
    <p1510:client id="{8D6299C1-05C5-3237-514F-EA226C99AC56}" v="62" dt="2021-11-22T15:40:08.245"/>
    <p1510:client id="{BF5445B0-7822-676F-BDF6-B97C019C765B}" v="105" dt="2021-11-22T15:12:34.687"/>
    <p1510:client id="{CC3BF427-B7F2-8D6C-6AF4-7054227C6DAA}" v="21" dt="2021-11-22T12:41:17.850"/>
    <p1510:client id="{E16A64DC-61BF-4476-8E22-B29505C4BBB7}" v="1309" dt="2021-11-22T15:43:06.434"/>
    <p1510:client id="{E8BE97D1-F0A5-0AAF-1DE9-E3EFD9679993}" v="1" dt="2021-11-22T11:18:21.162"/>
    <p1510:client id="{E8CD862A-0BC5-45E2-A105-1252FBA06325}" v="332" dt="2021-11-22T15:14:55.1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362" autoAdjust="0"/>
  </p:normalViewPr>
  <p:slideViewPr>
    <p:cSldViewPr snapToGrid="0">
      <p:cViewPr varScale="1">
        <p:scale>
          <a:sx n="105" d="100"/>
          <a:sy n="105" d="100"/>
        </p:scale>
        <p:origin x="79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commentAuthors" Target="commentAuthors.xml"/><Relationship Id="rId7" Type="http://schemas.openxmlformats.org/officeDocument/2006/relationships/slideMaster" Target="slideMasters/slideMaster4.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oleObject" Target="file:///\\ph3\ssu_pub\01%20-%20Personal%20Folders\Ngaire%20Coombs\prospective\files%20for%20tracker\main%20article\Figure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mcleoh\Downloads\Figure_2__According_to_prospective_measures_of_ageing,_the_population_is_ageing_far_more_slowly.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1"/>
          <c:tx>
            <c:strRef>
              <c:f>[Perc_of_GBpop_65_75_85plus.xlsx]Final!$B$1</c:f>
              <c:strCache>
                <c:ptCount val="1"/>
                <c:pt idx="0">
                  <c:v>% 65 and over</c:v>
                </c:pt>
              </c:strCache>
            </c:strRef>
          </c:tx>
          <c:spPr>
            <a:ln w="28575" cap="rnd">
              <a:solidFill>
                <a:schemeClr val="accent3"/>
              </a:solidFill>
              <a:round/>
            </a:ln>
            <a:effectLst/>
          </c:spPr>
          <c:marker>
            <c:symbol val="none"/>
          </c:marker>
          <c:cat>
            <c:numRef>
              <c:f>[Perc_of_GBpop_65_75_85plus.xlsx]Final!$A$2:$A$102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[Perc_of_GBpop_65_75_85plus.xlsx]Final!$B$2:$B$102</c:f>
              <c:numCache>
                <c:formatCode>General</c:formatCode>
                <c:ptCount val="101"/>
                <c:pt idx="0">
                  <c:v>10.83</c:v>
                </c:pt>
                <c:pt idx="1">
                  <c:v>10.89</c:v>
                </c:pt>
                <c:pt idx="2">
                  <c:v>11.04</c:v>
                </c:pt>
                <c:pt idx="3">
                  <c:v>11.16</c:v>
                </c:pt>
                <c:pt idx="4">
                  <c:v>11.3</c:v>
                </c:pt>
                <c:pt idx="5">
                  <c:v>11.36</c:v>
                </c:pt>
                <c:pt idx="6">
                  <c:v>11.45</c:v>
                </c:pt>
                <c:pt idx="7">
                  <c:v>11.59</c:v>
                </c:pt>
                <c:pt idx="8">
                  <c:v>11.64</c:v>
                </c:pt>
                <c:pt idx="9">
                  <c:v>11.69</c:v>
                </c:pt>
                <c:pt idx="10">
                  <c:v>11.78</c:v>
                </c:pt>
                <c:pt idx="11">
                  <c:v>11.8</c:v>
                </c:pt>
                <c:pt idx="12">
                  <c:v>11.83</c:v>
                </c:pt>
                <c:pt idx="13">
                  <c:v>11.88</c:v>
                </c:pt>
                <c:pt idx="14">
                  <c:v>12.02</c:v>
                </c:pt>
                <c:pt idx="15">
                  <c:v>12.21</c:v>
                </c:pt>
                <c:pt idx="16">
                  <c:v>12.31</c:v>
                </c:pt>
                <c:pt idx="17">
                  <c:v>12.52</c:v>
                </c:pt>
                <c:pt idx="18">
                  <c:v>12.69</c:v>
                </c:pt>
                <c:pt idx="19">
                  <c:v>12.9</c:v>
                </c:pt>
                <c:pt idx="20">
                  <c:v>13.1</c:v>
                </c:pt>
                <c:pt idx="21">
                  <c:v>13.32</c:v>
                </c:pt>
                <c:pt idx="22">
                  <c:v>13.5</c:v>
                </c:pt>
                <c:pt idx="23">
                  <c:v>13.69</c:v>
                </c:pt>
                <c:pt idx="24">
                  <c:v>13.92</c:v>
                </c:pt>
                <c:pt idx="25">
                  <c:v>14.13</c:v>
                </c:pt>
                <c:pt idx="26">
                  <c:v>14.3</c:v>
                </c:pt>
                <c:pt idx="27">
                  <c:v>14.5</c:v>
                </c:pt>
                <c:pt idx="28">
                  <c:v>14.7</c:v>
                </c:pt>
                <c:pt idx="29">
                  <c:v>14.88</c:v>
                </c:pt>
                <c:pt idx="30">
                  <c:v>15.04</c:v>
                </c:pt>
                <c:pt idx="31">
                  <c:v>15.12</c:v>
                </c:pt>
                <c:pt idx="32">
                  <c:v>15.13</c:v>
                </c:pt>
                <c:pt idx="33">
                  <c:v>15.04</c:v>
                </c:pt>
                <c:pt idx="34">
                  <c:v>14.96</c:v>
                </c:pt>
                <c:pt idx="35">
                  <c:v>15.25</c:v>
                </c:pt>
                <c:pt idx="36">
                  <c:v>15.44</c:v>
                </c:pt>
                <c:pt idx="37">
                  <c:v>15.61</c:v>
                </c:pt>
                <c:pt idx="38">
                  <c:v>15.7</c:v>
                </c:pt>
                <c:pt idx="39">
                  <c:v>15.79</c:v>
                </c:pt>
                <c:pt idx="40">
                  <c:v>15.81</c:v>
                </c:pt>
                <c:pt idx="41">
                  <c:v>15.85</c:v>
                </c:pt>
                <c:pt idx="42">
                  <c:v>15.89</c:v>
                </c:pt>
                <c:pt idx="43">
                  <c:v>15.91</c:v>
                </c:pt>
                <c:pt idx="44">
                  <c:v>15.9</c:v>
                </c:pt>
                <c:pt idx="45">
                  <c:v>15.93</c:v>
                </c:pt>
                <c:pt idx="46">
                  <c:v>15.94</c:v>
                </c:pt>
                <c:pt idx="47">
                  <c:v>15.93</c:v>
                </c:pt>
                <c:pt idx="48">
                  <c:v>15.93</c:v>
                </c:pt>
                <c:pt idx="49">
                  <c:v>15.89</c:v>
                </c:pt>
                <c:pt idx="50">
                  <c:v>15.88</c:v>
                </c:pt>
                <c:pt idx="51">
                  <c:v>15.93</c:v>
                </c:pt>
                <c:pt idx="52">
                  <c:v>15.96</c:v>
                </c:pt>
                <c:pt idx="53">
                  <c:v>15.98</c:v>
                </c:pt>
                <c:pt idx="54">
                  <c:v>16</c:v>
                </c:pt>
                <c:pt idx="55">
                  <c:v>15.98</c:v>
                </c:pt>
                <c:pt idx="56">
                  <c:v>15.94</c:v>
                </c:pt>
                <c:pt idx="57">
                  <c:v>15.95</c:v>
                </c:pt>
                <c:pt idx="58">
                  <c:v>16.059999999999999</c:v>
                </c:pt>
                <c:pt idx="59">
                  <c:v>16.239999999999998</c:v>
                </c:pt>
                <c:pt idx="60">
                  <c:v>16.41</c:v>
                </c:pt>
                <c:pt idx="61">
                  <c:v>16.579999999999998</c:v>
                </c:pt>
                <c:pt idx="62">
                  <c:v>17.079999999999998</c:v>
                </c:pt>
                <c:pt idx="63">
                  <c:v>17.43</c:v>
                </c:pt>
                <c:pt idx="64">
                  <c:v>17.72</c:v>
                </c:pt>
                <c:pt idx="65">
                  <c:v>17.89</c:v>
                </c:pt>
                <c:pt idx="66">
                  <c:v>18.05</c:v>
                </c:pt>
                <c:pt idx="67">
                  <c:v>18.21</c:v>
                </c:pt>
                <c:pt idx="68">
                  <c:v>18.37</c:v>
                </c:pt>
                <c:pt idx="69">
                  <c:v>18.579999999999998</c:v>
                </c:pt>
                <c:pt idx="70">
                  <c:v>18.7</c:v>
                </c:pt>
                <c:pt idx="71">
                  <c:v>18.93</c:v>
                </c:pt>
                <c:pt idx="72">
                  <c:v>19.149999999999999</c:v>
                </c:pt>
                <c:pt idx="73">
                  <c:v>19.399999999999999</c:v>
                </c:pt>
                <c:pt idx="74">
                  <c:v>19.670000000000002</c:v>
                </c:pt>
                <c:pt idx="75">
                  <c:v>19.95</c:v>
                </c:pt>
                <c:pt idx="76">
                  <c:v>20.27</c:v>
                </c:pt>
                <c:pt idx="77">
                  <c:v>20.61</c:v>
                </c:pt>
                <c:pt idx="78">
                  <c:v>20.97</c:v>
                </c:pt>
                <c:pt idx="79">
                  <c:v>21.34</c:v>
                </c:pt>
                <c:pt idx="80">
                  <c:v>21.7</c:v>
                </c:pt>
                <c:pt idx="81">
                  <c:v>22.04</c:v>
                </c:pt>
                <c:pt idx="82">
                  <c:v>22.37</c:v>
                </c:pt>
                <c:pt idx="83">
                  <c:v>22.67</c:v>
                </c:pt>
                <c:pt idx="84">
                  <c:v>22.95</c:v>
                </c:pt>
                <c:pt idx="85">
                  <c:v>23.19</c:v>
                </c:pt>
                <c:pt idx="86">
                  <c:v>23.45</c:v>
                </c:pt>
                <c:pt idx="87">
                  <c:v>23.65</c:v>
                </c:pt>
                <c:pt idx="88">
                  <c:v>23.8</c:v>
                </c:pt>
                <c:pt idx="89">
                  <c:v>23.88</c:v>
                </c:pt>
                <c:pt idx="90">
                  <c:v>23.94</c:v>
                </c:pt>
                <c:pt idx="91">
                  <c:v>23.98</c:v>
                </c:pt>
                <c:pt idx="92">
                  <c:v>23.98</c:v>
                </c:pt>
                <c:pt idx="93">
                  <c:v>24</c:v>
                </c:pt>
                <c:pt idx="94">
                  <c:v>24.09</c:v>
                </c:pt>
                <c:pt idx="95">
                  <c:v>24.22</c:v>
                </c:pt>
                <c:pt idx="96">
                  <c:v>24.34</c:v>
                </c:pt>
                <c:pt idx="97">
                  <c:v>24.45</c:v>
                </c:pt>
                <c:pt idx="98">
                  <c:v>24.55</c:v>
                </c:pt>
                <c:pt idx="99">
                  <c:v>24.65</c:v>
                </c:pt>
                <c:pt idx="100">
                  <c:v>24.77</c:v>
                </c:pt>
              </c:numCache>
            </c:numRef>
          </c:val>
          <c:smooth val="0"/>
          <c:extLst>
            <c:ext xmlns:c16="http://schemas.microsoft.com/office/drawing/2014/chart" uri="{C3380CC4-5D6E-409C-BE32-E72D297353CC}">
              <c16:uniqueId val="{00000000-A4AF-4CF8-9029-804A8A1A53C9}"/>
            </c:ext>
          </c:extLst>
        </c:ser>
        <c:ser>
          <c:idx val="2"/>
          <c:order val="2"/>
          <c:tx>
            <c:strRef>
              <c:f>[Perc_of_GBpop_65_75_85plus.xlsx]Final!$C$1</c:f>
              <c:strCache>
                <c:ptCount val="1"/>
                <c:pt idx="0">
                  <c:v>% 75 and over</c:v>
                </c:pt>
              </c:strCache>
            </c:strRef>
          </c:tx>
          <c:spPr>
            <a:ln w="28575" cap="rnd">
              <a:solidFill>
                <a:schemeClr val="accent5"/>
              </a:solidFill>
              <a:round/>
            </a:ln>
            <a:effectLst/>
          </c:spPr>
          <c:marker>
            <c:symbol val="none"/>
          </c:marker>
          <c:cat>
            <c:numRef>
              <c:f>[Perc_of_GBpop_65_75_85plus.xlsx]Final!$A$2:$A$102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[Perc_of_GBpop_65_75_85plus.xlsx]Final!$C$2:$C$102</c:f>
              <c:numCache>
                <c:formatCode>General</c:formatCode>
                <c:ptCount val="101"/>
                <c:pt idx="0">
                  <c:v>3.56</c:v>
                </c:pt>
                <c:pt idx="1">
                  <c:v>3.53</c:v>
                </c:pt>
                <c:pt idx="2">
                  <c:v>3.64</c:v>
                </c:pt>
                <c:pt idx="3">
                  <c:v>3.75</c:v>
                </c:pt>
                <c:pt idx="4">
                  <c:v>3.86</c:v>
                </c:pt>
                <c:pt idx="5">
                  <c:v>3.92</c:v>
                </c:pt>
                <c:pt idx="6">
                  <c:v>3.99</c:v>
                </c:pt>
                <c:pt idx="7">
                  <c:v>4.09</c:v>
                </c:pt>
                <c:pt idx="8">
                  <c:v>4.13</c:v>
                </c:pt>
                <c:pt idx="9">
                  <c:v>4.16</c:v>
                </c:pt>
                <c:pt idx="10">
                  <c:v>4.2300000000000004</c:v>
                </c:pt>
                <c:pt idx="11">
                  <c:v>4.24</c:v>
                </c:pt>
                <c:pt idx="12">
                  <c:v>4.26</c:v>
                </c:pt>
                <c:pt idx="13">
                  <c:v>4.28</c:v>
                </c:pt>
                <c:pt idx="14">
                  <c:v>4.37</c:v>
                </c:pt>
                <c:pt idx="15">
                  <c:v>4.43</c:v>
                </c:pt>
                <c:pt idx="16">
                  <c:v>4.43</c:v>
                </c:pt>
                <c:pt idx="17">
                  <c:v>4.5199999999999996</c:v>
                </c:pt>
                <c:pt idx="18">
                  <c:v>4.5599999999999996</c:v>
                </c:pt>
                <c:pt idx="19">
                  <c:v>4.62</c:v>
                </c:pt>
                <c:pt idx="20">
                  <c:v>4.68</c:v>
                </c:pt>
                <c:pt idx="21">
                  <c:v>4.75</c:v>
                </c:pt>
                <c:pt idx="22">
                  <c:v>4.8099999999999996</c:v>
                </c:pt>
                <c:pt idx="23">
                  <c:v>4.8600000000000003</c:v>
                </c:pt>
                <c:pt idx="24">
                  <c:v>4.9400000000000004</c:v>
                </c:pt>
                <c:pt idx="25">
                  <c:v>5.05</c:v>
                </c:pt>
                <c:pt idx="26">
                  <c:v>5.16</c:v>
                </c:pt>
                <c:pt idx="27">
                  <c:v>5.29</c:v>
                </c:pt>
                <c:pt idx="28">
                  <c:v>5.43</c:v>
                </c:pt>
                <c:pt idx="29">
                  <c:v>5.56</c:v>
                </c:pt>
                <c:pt idx="30">
                  <c:v>5.71</c:v>
                </c:pt>
                <c:pt idx="31">
                  <c:v>5.85</c:v>
                </c:pt>
                <c:pt idx="32">
                  <c:v>6.01</c:v>
                </c:pt>
                <c:pt idx="33">
                  <c:v>6.17</c:v>
                </c:pt>
                <c:pt idx="34">
                  <c:v>6.32</c:v>
                </c:pt>
                <c:pt idx="35">
                  <c:v>6.45</c:v>
                </c:pt>
                <c:pt idx="36">
                  <c:v>6.54</c:v>
                </c:pt>
                <c:pt idx="37">
                  <c:v>6.66</c:v>
                </c:pt>
                <c:pt idx="38">
                  <c:v>6.77</c:v>
                </c:pt>
                <c:pt idx="39">
                  <c:v>6.9</c:v>
                </c:pt>
                <c:pt idx="40">
                  <c:v>6.96</c:v>
                </c:pt>
                <c:pt idx="41">
                  <c:v>6.99</c:v>
                </c:pt>
                <c:pt idx="42">
                  <c:v>6.98</c:v>
                </c:pt>
                <c:pt idx="43">
                  <c:v>6.9</c:v>
                </c:pt>
                <c:pt idx="44">
                  <c:v>6.82</c:v>
                </c:pt>
                <c:pt idx="45">
                  <c:v>7.04</c:v>
                </c:pt>
                <c:pt idx="46">
                  <c:v>7.19</c:v>
                </c:pt>
                <c:pt idx="47">
                  <c:v>7.3</c:v>
                </c:pt>
                <c:pt idx="48">
                  <c:v>7.38</c:v>
                </c:pt>
                <c:pt idx="49">
                  <c:v>7.42</c:v>
                </c:pt>
                <c:pt idx="50">
                  <c:v>7.46</c:v>
                </c:pt>
                <c:pt idx="51">
                  <c:v>7.53</c:v>
                </c:pt>
                <c:pt idx="52">
                  <c:v>7.56</c:v>
                </c:pt>
                <c:pt idx="53">
                  <c:v>7.57</c:v>
                </c:pt>
                <c:pt idx="54">
                  <c:v>7.59</c:v>
                </c:pt>
                <c:pt idx="55">
                  <c:v>7.61</c:v>
                </c:pt>
                <c:pt idx="56">
                  <c:v>7.65</c:v>
                </c:pt>
                <c:pt idx="57">
                  <c:v>7.69</c:v>
                </c:pt>
                <c:pt idx="58">
                  <c:v>7.7</c:v>
                </c:pt>
                <c:pt idx="59">
                  <c:v>7.72</c:v>
                </c:pt>
                <c:pt idx="60">
                  <c:v>7.77</c:v>
                </c:pt>
                <c:pt idx="61">
                  <c:v>7.83</c:v>
                </c:pt>
                <c:pt idx="62">
                  <c:v>7.92</c:v>
                </c:pt>
                <c:pt idx="63">
                  <c:v>7.99</c:v>
                </c:pt>
                <c:pt idx="64">
                  <c:v>8.1</c:v>
                </c:pt>
                <c:pt idx="65">
                  <c:v>8.1300000000000008</c:v>
                </c:pt>
                <c:pt idx="66">
                  <c:v>8.14</c:v>
                </c:pt>
                <c:pt idx="67">
                  <c:v>8.2100000000000009</c:v>
                </c:pt>
                <c:pt idx="68">
                  <c:v>8.33</c:v>
                </c:pt>
                <c:pt idx="69">
                  <c:v>8.5399999999999991</c:v>
                </c:pt>
                <c:pt idx="70">
                  <c:v>8.66</c:v>
                </c:pt>
                <c:pt idx="71">
                  <c:v>8.86</c:v>
                </c:pt>
                <c:pt idx="72">
                  <c:v>9.26</c:v>
                </c:pt>
                <c:pt idx="73">
                  <c:v>9.5500000000000007</c:v>
                </c:pt>
                <c:pt idx="74">
                  <c:v>9.77</c:v>
                </c:pt>
                <c:pt idx="75">
                  <c:v>9.9600000000000009</c:v>
                </c:pt>
                <c:pt idx="76">
                  <c:v>10.11</c:v>
                </c:pt>
                <c:pt idx="77">
                  <c:v>10.24</c:v>
                </c:pt>
                <c:pt idx="78">
                  <c:v>10.37</c:v>
                </c:pt>
                <c:pt idx="79">
                  <c:v>10.51</c:v>
                </c:pt>
                <c:pt idx="80">
                  <c:v>10.63</c:v>
                </c:pt>
                <c:pt idx="81">
                  <c:v>10.77</c:v>
                </c:pt>
                <c:pt idx="82">
                  <c:v>10.92</c:v>
                </c:pt>
                <c:pt idx="83">
                  <c:v>11.1</c:v>
                </c:pt>
                <c:pt idx="84">
                  <c:v>11.28</c:v>
                </c:pt>
                <c:pt idx="85">
                  <c:v>11.46</c:v>
                </c:pt>
                <c:pt idx="86">
                  <c:v>11.68</c:v>
                </c:pt>
                <c:pt idx="87">
                  <c:v>11.92</c:v>
                </c:pt>
                <c:pt idx="88">
                  <c:v>12.16</c:v>
                </c:pt>
                <c:pt idx="89">
                  <c:v>12.42</c:v>
                </c:pt>
                <c:pt idx="90">
                  <c:v>12.67</c:v>
                </c:pt>
                <c:pt idx="91">
                  <c:v>12.9</c:v>
                </c:pt>
                <c:pt idx="92">
                  <c:v>13.13</c:v>
                </c:pt>
                <c:pt idx="93">
                  <c:v>13.33</c:v>
                </c:pt>
                <c:pt idx="94">
                  <c:v>13.52</c:v>
                </c:pt>
                <c:pt idx="95">
                  <c:v>13.67</c:v>
                </c:pt>
                <c:pt idx="96">
                  <c:v>13.85</c:v>
                </c:pt>
                <c:pt idx="97">
                  <c:v>13.99</c:v>
                </c:pt>
                <c:pt idx="98">
                  <c:v>14.07</c:v>
                </c:pt>
                <c:pt idx="99">
                  <c:v>14.11</c:v>
                </c:pt>
                <c:pt idx="100">
                  <c:v>14.13</c:v>
                </c:pt>
              </c:numCache>
            </c:numRef>
          </c:val>
          <c:smooth val="0"/>
          <c:extLst>
            <c:ext xmlns:c16="http://schemas.microsoft.com/office/drawing/2014/chart" uri="{C3380CC4-5D6E-409C-BE32-E72D297353CC}">
              <c16:uniqueId val="{00000001-A4AF-4CF8-9029-804A8A1A53C9}"/>
            </c:ext>
          </c:extLst>
        </c:ser>
        <c:ser>
          <c:idx val="3"/>
          <c:order val="3"/>
          <c:tx>
            <c:strRef>
              <c:f>[Perc_of_GBpop_65_75_85plus.xlsx]Final!$D$1</c:f>
              <c:strCache>
                <c:ptCount val="1"/>
                <c:pt idx="0">
                  <c:v>% 85 and over</c:v>
                </c:pt>
              </c:strCache>
            </c:strRef>
          </c:tx>
          <c:spPr>
            <a:ln w="28575" cap="rnd">
              <a:solidFill>
                <a:schemeClr val="accent1">
                  <a:lumMod val="60000"/>
                </a:schemeClr>
              </a:solidFill>
              <a:round/>
            </a:ln>
            <a:effectLst/>
          </c:spPr>
          <c:marker>
            <c:symbol val="none"/>
          </c:marker>
          <c:cat>
            <c:numRef>
              <c:f>[Perc_of_GBpop_65_75_85plus.xlsx]Final!$A$2:$A$102</c:f>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f>[Perc_of_GBpop_65_75_85plus.xlsx]Final!$D$2:$D$102</c:f>
              <c:numCache>
                <c:formatCode>General</c:formatCode>
                <c:ptCount val="101"/>
                <c:pt idx="0">
                  <c:v>0.48</c:v>
                </c:pt>
                <c:pt idx="1">
                  <c:v>0.43</c:v>
                </c:pt>
                <c:pt idx="2">
                  <c:v>0.45</c:v>
                </c:pt>
                <c:pt idx="3">
                  <c:v>0.49</c:v>
                </c:pt>
                <c:pt idx="4">
                  <c:v>0.52</c:v>
                </c:pt>
                <c:pt idx="5">
                  <c:v>0.54</c:v>
                </c:pt>
                <c:pt idx="6">
                  <c:v>0.55000000000000004</c:v>
                </c:pt>
                <c:pt idx="7">
                  <c:v>0.59</c:v>
                </c:pt>
                <c:pt idx="8">
                  <c:v>0.6</c:v>
                </c:pt>
                <c:pt idx="9">
                  <c:v>0.61</c:v>
                </c:pt>
                <c:pt idx="10">
                  <c:v>0.65</c:v>
                </c:pt>
                <c:pt idx="11">
                  <c:v>0.66</c:v>
                </c:pt>
                <c:pt idx="12">
                  <c:v>0.67</c:v>
                </c:pt>
                <c:pt idx="13">
                  <c:v>0.68</c:v>
                </c:pt>
                <c:pt idx="14">
                  <c:v>0.7</c:v>
                </c:pt>
                <c:pt idx="15">
                  <c:v>0.73</c:v>
                </c:pt>
                <c:pt idx="16">
                  <c:v>0.74</c:v>
                </c:pt>
                <c:pt idx="17">
                  <c:v>0.76</c:v>
                </c:pt>
                <c:pt idx="18">
                  <c:v>0.77</c:v>
                </c:pt>
                <c:pt idx="19">
                  <c:v>0.78</c:v>
                </c:pt>
                <c:pt idx="20">
                  <c:v>0.8</c:v>
                </c:pt>
                <c:pt idx="21">
                  <c:v>0.87</c:v>
                </c:pt>
                <c:pt idx="22">
                  <c:v>0.89</c:v>
                </c:pt>
                <c:pt idx="23">
                  <c:v>0.91</c:v>
                </c:pt>
                <c:pt idx="24">
                  <c:v>0.93</c:v>
                </c:pt>
                <c:pt idx="25">
                  <c:v>0.95</c:v>
                </c:pt>
                <c:pt idx="26">
                  <c:v>0.96</c:v>
                </c:pt>
                <c:pt idx="27">
                  <c:v>0.98</c:v>
                </c:pt>
                <c:pt idx="28">
                  <c:v>1.01</c:v>
                </c:pt>
                <c:pt idx="29">
                  <c:v>1.02</c:v>
                </c:pt>
                <c:pt idx="30">
                  <c:v>1.05</c:v>
                </c:pt>
                <c:pt idx="31">
                  <c:v>1.07</c:v>
                </c:pt>
                <c:pt idx="32">
                  <c:v>1.1100000000000001</c:v>
                </c:pt>
                <c:pt idx="33">
                  <c:v>1.1399999999999999</c:v>
                </c:pt>
                <c:pt idx="34">
                  <c:v>1.17</c:v>
                </c:pt>
                <c:pt idx="35">
                  <c:v>1.23</c:v>
                </c:pt>
                <c:pt idx="36">
                  <c:v>1.27</c:v>
                </c:pt>
                <c:pt idx="37">
                  <c:v>1.32</c:v>
                </c:pt>
                <c:pt idx="38">
                  <c:v>1.38</c:v>
                </c:pt>
                <c:pt idx="39">
                  <c:v>1.44</c:v>
                </c:pt>
                <c:pt idx="40">
                  <c:v>1.48</c:v>
                </c:pt>
                <c:pt idx="41">
                  <c:v>1.53</c:v>
                </c:pt>
                <c:pt idx="42">
                  <c:v>1.59</c:v>
                </c:pt>
                <c:pt idx="43">
                  <c:v>1.66</c:v>
                </c:pt>
                <c:pt idx="44">
                  <c:v>1.7</c:v>
                </c:pt>
                <c:pt idx="45">
                  <c:v>1.75</c:v>
                </c:pt>
                <c:pt idx="46">
                  <c:v>1.78</c:v>
                </c:pt>
                <c:pt idx="47">
                  <c:v>1.81</c:v>
                </c:pt>
                <c:pt idx="48">
                  <c:v>1.86</c:v>
                </c:pt>
                <c:pt idx="49">
                  <c:v>1.89</c:v>
                </c:pt>
                <c:pt idx="50">
                  <c:v>1.92</c:v>
                </c:pt>
                <c:pt idx="51">
                  <c:v>1.93</c:v>
                </c:pt>
                <c:pt idx="52">
                  <c:v>1.91</c:v>
                </c:pt>
                <c:pt idx="53">
                  <c:v>1.86</c:v>
                </c:pt>
                <c:pt idx="54">
                  <c:v>1.86</c:v>
                </c:pt>
                <c:pt idx="55">
                  <c:v>1.94</c:v>
                </c:pt>
                <c:pt idx="56">
                  <c:v>2.0299999999999998</c:v>
                </c:pt>
                <c:pt idx="57">
                  <c:v>2.1</c:v>
                </c:pt>
                <c:pt idx="58">
                  <c:v>2.13</c:v>
                </c:pt>
                <c:pt idx="59">
                  <c:v>2.17</c:v>
                </c:pt>
                <c:pt idx="60">
                  <c:v>2.2000000000000002</c:v>
                </c:pt>
                <c:pt idx="61">
                  <c:v>2.2400000000000002</c:v>
                </c:pt>
                <c:pt idx="62">
                  <c:v>2.27</c:v>
                </c:pt>
                <c:pt idx="63">
                  <c:v>2.29</c:v>
                </c:pt>
                <c:pt idx="64">
                  <c:v>2.34</c:v>
                </c:pt>
                <c:pt idx="65">
                  <c:v>2.36</c:v>
                </c:pt>
                <c:pt idx="66">
                  <c:v>2.4</c:v>
                </c:pt>
                <c:pt idx="67">
                  <c:v>2.42</c:v>
                </c:pt>
                <c:pt idx="68">
                  <c:v>2.4300000000000002</c:v>
                </c:pt>
                <c:pt idx="69">
                  <c:v>2.48</c:v>
                </c:pt>
                <c:pt idx="70">
                  <c:v>2.4900000000000002</c:v>
                </c:pt>
                <c:pt idx="71">
                  <c:v>2.54</c:v>
                </c:pt>
                <c:pt idx="72">
                  <c:v>2.58</c:v>
                </c:pt>
                <c:pt idx="73">
                  <c:v>2.63</c:v>
                </c:pt>
                <c:pt idx="74">
                  <c:v>2.67</c:v>
                </c:pt>
                <c:pt idx="75">
                  <c:v>2.71</c:v>
                </c:pt>
                <c:pt idx="76">
                  <c:v>2.72</c:v>
                </c:pt>
                <c:pt idx="77">
                  <c:v>2.77</c:v>
                </c:pt>
                <c:pt idx="78">
                  <c:v>2.86</c:v>
                </c:pt>
                <c:pt idx="79">
                  <c:v>2.96</c:v>
                </c:pt>
                <c:pt idx="80">
                  <c:v>3.06</c:v>
                </c:pt>
                <c:pt idx="81">
                  <c:v>3.16</c:v>
                </c:pt>
                <c:pt idx="82">
                  <c:v>3.39</c:v>
                </c:pt>
                <c:pt idx="83">
                  <c:v>3.55</c:v>
                </c:pt>
                <c:pt idx="84">
                  <c:v>3.66</c:v>
                </c:pt>
                <c:pt idx="85">
                  <c:v>3.73</c:v>
                </c:pt>
                <c:pt idx="86">
                  <c:v>3.79</c:v>
                </c:pt>
                <c:pt idx="87">
                  <c:v>3.83</c:v>
                </c:pt>
                <c:pt idx="88">
                  <c:v>3.87</c:v>
                </c:pt>
                <c:pt idx="89">
                  <c:v>3.92</c:v>
                </c:pt>
                <c:pt idx="90">
                  <c:v>3.96</c:v>
                </c:pt>
                <c:pt idx="91">
                  <c:v>4.01</c:v>
                </c:pt>
                <c:pt idx="92">
                  <c:v>4.08</c:v>
                </c:pt>
                <c:pt idx="93">
                  <c:v>4.16</c:v>
                </c:pt>
                <c:pt idx="94">
                  <c:v>4.26</c:v>
                </c:pt>
                <c:pt idx="95">
                  <c:v>4.3600000000000003</c:v>
                </c:pt>
                <c:pt idx="96">
                  <c:v>4.4800000000000004</c:v>
                </c:pt>
                <c:pt idx="97">
                  <c:v>4.62</c:v>
                </c:pt>
                <c:pt idx="98">
                  <c:v>4.7699999999999996</c:v>
                </c:pt>
                <c:pt idx="99">
                  <c:v>4.93</c:v>
                </c:pt>
                <c:pt idx="100">
                  <c:v>5.08</c:v>
                </c:pt>
              </c:numCache>
            </c:numRef>
          </c:val>
          <c:smooth val="0"/>
          <c:extLst>
            <c:ext xmlns:c16="http://schemas.microsoft.com/office/drawing/2014/chart" uri="{C3380CC4-5D6E-409C-BE32-E72D297353CC}">
              <c16:uniqueId val="{00000002-A4AF-4CF8-9029-804A8A1A53C9}"/>
            </c:ext>
          </c:extLst>
        </c:ser>
        <c:dLbls>
          <c:showLegendKey val="0"/>
          <c:showVal val="0"/>
          <c:showCatName val="0"/>
          <c:showSerName val="0"/>
          <c:showPercent val="0"/>
          <c:showBubbleSize val="0"/>
        </c:dLbls>
        <c:smooth val="0"/>
        <c:axId val="1112734392"/>
        <c:axId val="1112735048"/>
        <c:extLst>
          <c:ext xmlns:c15="http://schemas.microsoft.com/office/drawing/2012/chart" uri="{02D57815-91ED-43cb-92C2-25804820EDAC}">
            <c15:filteredLineSeries>
              <c15:ser>
                <c:idx val="0"/>
                <c:order val="0"/>
                <c:tx>
                  <c:strRef>
                    <c:extLst>
                      <c:ext uri="{02D57815-91ED-43cb-92C2-25804820EDAC}">
                        <c15:formulaRef>
                          <c15:sqref>[Perc_of_GBpop_65_75_85plus.xlsx]Final!$A$1</c15:sqref>
                        </c15:formulaRef>
                      </c:ext>
                    </c:extLst>
                    <c:strCache>
                      <c:ptCount val="1"/>
                      <c:pt idx="0">
                        <c:v>Year</c:v>
                      </c:pt>
                    </c:strCache>
                  </c:strRef>
                </c:tx>
                <c:spPr>
                  <a:ln w="28575" cap="rnd">
                    <a:solidFill>
                      <a:schemeClr val="accent1"/>
                    </a:solidFill>
                    <a:round/>
                  </a:ln>
                  <a:effectLst/>
                </c:spPr>
                <c:marker>
                  <c:symbol val="none"/>
                </c:marker>
                <c:cat>
                  <c:numRef>
                    <c:extLst>
                      <c:ext uri="{02D57815-91ED-43cb-92C2-25804820EDAC}">
                        <c15:formulaRef>
                          <c15:sqref>[Perc_of_GBpop_65_75_85plus.xlsx]Final!$A$2:$A$102</c15:sqref>
                        </c15:formulaRef>
                      </c:ext>
                    </c:extLst>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cat>
                <c:val>
                  <c:numRef>
                    <c:extLst>
                      <c:ext uri="{02D57815-91ED-43cb-92C2-25804820EDAC}">
                        <c15:formulaRef>
                          <c15:sqref>[Perc_of_GBpop_65_75_85plus.xlsx]Final!$A$2:$A$102</c15:sqref>
                        </c15:formulaRef>
                      </c:ext>
                    </c:extLst>
                    <c:numCache>
                      <c:formatCode>General</c:formatCode>
                      <c:ptCount val="101"/>
                      <c:pt idx="0">
                        <c:v>1950</c:v>
                      </c:pt>
                      <c:pt idx="1">
                        <c:v>1951</c:v>
                      </c:pt>
                      <c:pt idx="2">
                        <c:v>1952</c:v>
                      </c:pt>
                      <c:pt idx="3">
                        <c:v>1953</c:v>
                      </c:pt>
                      <c:pt idx="4">
                        <c:v>1954</c:v>
                      </c:pt>
                      <c:pt idx="5">
                        <c:v>1955</c:v>
                      </c:pt>
                      <c:pt idx="6">
                        <c:v>1956</c:v>
                      </c:pt>
                      <c:pt idx="7">
                        <c:v>1957</c:v>
                      </c:pt>
                      <c:pt idx="8">
                        <c:v>1958</c:v>
                      </c:pt>
                      <c:pt idx="9">
                        <c:v>1959</c:v>
                      </c:pt>
                      <c:pt idx="10">
                        <c:v>1960</c:v>
                      </c:pt>
                      <c:pt idx="11">
                        <c:v>1961</c:v>
                      </c:pt>
                      <c:pt idx="12">
                        <c:v>1962</c:v>
                      </c:pt>
                      <c:pt idx="13">
                        <c:v>1963</c:v>
                      </c:pt>
                      <c:pt idx="14">
                        <c:v>1964</c:v>
                      </c:pt>
                      <c:pt idx="15">
                        <c:v>1965</c:v>
                      </c:pt>
                      <c:pt idx="16">
                        <c:v>1966</c:v>
                      </c:pt>
                      <c:pt idx="17">
                        <c:v>1967</c:v>
                      </c:pt>
                      <c:pt idx="18">
                        <c:v>1968</c:v>
                      </c:pt>
                      <c:pt idx="19">
                        <c:v>1969</c:v>
                      </c:pt>
                      <c:pt idx="20">
                        <c:v>1970</c:v>
                      </c:pt>
                      <c:pt idx="21">
                        <c:v>1971</c:v>
                      </c:pt>
                      <c:pt idx="22">
                        <c:v>1972</c:v>
                      </c:pt>
                      <c:pt idx="23">
                        <c:v>1973</c:v>
                      </c:pt>
                      <c:pt idx="24">
                        <c:v>1974</c:v>
                      </c:pt>
                      <c:pt idx="25">
                        <c:v>1975</c:v>
                      </c:pt>
                      <c:pt idx="26">
                        <c:v>1976</c:v>
                      </c:pt>
                      <c:pt idx="27">
                        <c:v>1977</c:v>
                      </c:pt>
                      <c:pt idx="28">
                        <c:v>1978</c:v>
                      </c:pt>
                      <c:pt idx="29">
                        <c:v>1979</c:v>
                      </c:pt>
                      <c:pt idx="30">
                        <c:v>1980</c:v>
                      </c:pt>
                      <c:pt idx="31">
                        <c:v>1981</c:v>
                      </c:pt>
                      <c:pt idx="32">
                        <c:v>1982</c:v>
                      </c:pt>
                      <c:pt idx="33">
                        <c:v>1983</c:v>
                      </c:pt>
                      <c:pt idx="34">
                        <c:v>1984</c:v>
                      </c:pt>
                      <c:pt idx="35">
                        <c:v>1985</c:v>
                      </c:pt>
                      <c:pt idx="36">
                        <c:v>1986</c:v>
                      </c:pt>
                      <c:pt idx="37">
                        <c:v>1987</c:v>
                      </c:pt>
                      <c:pt idx="38">
                        <c:v>1988</c:v>
                      </c:pt>
                      <c:pt idx="39">
                        <c:v>1989</c:v>
                      </c:pt>
                      <c:pt idx="40">
                        <c:v>1990</c:v>
                      </c:pt>
                      <c:pt idx="41">
                        <c:v>1991</c:v>
                      </c:pt>
                      <c:pt idx="42">
                        <c:v>1992</c:v>
                      </c:pt>
                      <c:pt idx="43">
                        <c:v>1993</c:v>
                      </c:pt>
                      <c:pt idx="44">
                        <c:v>1994</c:v>
                      </c:pt>
                      <c:pt idx="45">
                        <c:v>1995</c:v>
                      </c:pt>
                      <c:pt idx="46">
                        <c:v>1996</c:v>
                      </c:pt>
                      <c:pt idx="47">
                        <c:v>1997</c:v>
                      </c:pt>
                      <c:pt idx="48">
                        <c:v>1998</c:v>
                      </c:pt>
                      <c:pt idx="49">
                        <c:v>1999</c:v>
                      </c:pt>
                      <c:pt idx="50">
                        <c:v>2000</c:v>
                      </c:pt>
                      <c:pt idx="51">
                        <c:v>2001</c:v>
                      </c:pt>
                      <c:pt idx="52">
                        <c:v>2002</c:v>
                      </c:pt>
                      <c:pt idx="53">
                        <c:v>2003</c:v>
                      </c:pt>
                      <c:pt idx="54">
                        <c:v>2004</c:v>
                      </c:pt>
                      <c:pt idx="55">
                        <c:v>2005</c:v>
                      </c:pt>
                      <c:pt idx="56">
                        <c:v>2006</c:v>
                      </c:pt>
                      <c:pt idx="57">
                        <c:v>2007</c:v>
                      </c:pt>
                      <c:pt idx="58">
                        <c:v>2008</c:v>
                      </c:pt>
                      <c:pt idx="59">
                        <c:v>2009</c:v>
                      </c:pt>
                      <c:pt idx="60">
                        <c:v>2010</c:v>
                      </c:pt>
                      <c:pt idx="61">
                        <c:v>2011</c:v>
                      </c:pt>
                      <c:pt idx="62">
                        <c:v>2012</c:v>
                      </c:pt>
                      <c:pt idx="63">
                        <c:v>2013</c:v>
                      </c:pt>
                      <c:pt idx="64">
                        <c:v>2014</c:v>
                      </c:pt>
                      <c:pt idx="65">
                        <c:v>2015</c:v>
                      </c:pt>
                      <c:pt idx="66">
                        <c:v>2016</c:v>
                      </c:pt>
                      <c:pt idx="67">
                        <c:v>2017</c:v>
                      </c:pt>
                      <c:pt idx="68">
                        <c:v>2018</c:v>
                      </c:pt>
                      <c:pt idx="69">
                        <c:v>2019</c:v>
                      </c:pt>
                      <c:pt idx="70">
                        <c:v>2020</c:v>
                      </c:pt>
                      <c:pt idx="71">
                        <c:v>2021</c:v>
                      </c:pt>
                      <c:pt idx="72">
                        <c:v>2022</c:v>
                      </c:pt>
                      <c:pt idx="73">
                        <c:v>2023</c:v>
                      </c:pt>
                      <c:pt idx="74">
                        <c:v>2024</c:v>
                      </c:pt>
                      <c:pt idx="75">
                        <c:v>2025</c:v>
                      </c:pt>
                      <c:pt idx="76">
                        <c:v>2026</c:v>
                      </c:pt>
                      <c:pt idx="77">
                        <c:v>2027</c:v>
                      </c:pt>
                      <c:pt idx="78">
                        <c:v>2028</c:v>
                      </c:pt>
                      <c:pt idx="79">
                        <c:v>2029</c:v>
                      </c:pt>
                      <c:pt idx="80">
                        <c:v>2030</c:v>
                      </c:pt>
                      <c:pt idx="81">
                        <c:v>2031</c:v>
                      </c:pt>
                      <c:pt idx="82">
                        <c:v>2032</c:v>
                      </c:pt>
                      <c:pt idx="83">
                        <c:v>2033</c:v>
                      </c:pt>
                      <c:pt idx="84">
                        <c:v>2034</c:v>
                      </c:pt>
                      <c:pt idx="85">
                        <c:v>2035</c:v>
                      </c:pt>
                      <c:pt idx="86">
                        <c:v>2036</c:v>
                      </c:pt>
                      <c:pt idx="87">
                        <c:v>2037</c:v>
                      </c:pt>
                      <c:pt idx="88">
                        <c:v>2038</c:v>
                      </c:pt>
                      <c:pt idx="89">
                        <c:v>2039</c:v>
                      </c:pt>
                      <c:pt idx="90">
                        <c:v>2040</c:v>
                      </c:pt>
                      <c:pt idx="91">
                        <c:v>2041</c:v>
                      </c:pt>
                      <c:pt idx="92">
                        <c:v>2042</c:v>
                      </c:pt>
                      <c:pt idx="93">
                        <c:v>2043</c:v>
                      </c:pt>
                      <c:pt idx="94">
                        <c:v>2044</c:v>
                      </c:pt>
                      <c:pt idx="95">
                        <c:v>2045</c:v>
                      </c:pt>
                      <c:pt idx="96">
                        <c:v>2046</c:v>
                      </c:pt>
                      <c:pt idx="97">
                        <c:v>2047</c:v>
                      </c:pt>
                      <c:pt idx="98">
                        <c:v>2048</c:v>
                      </c:pt>
                      <c:pt idx="99">
                        <c:v>2049</c:v>
                      </c:pt>
                      <c:pt idx="100">
                        <c:v>2050</c:v>
                      </c:pt>
                    </c:numCache>
                  </c:numRef>
                </c:val>
                <c:smooth val="0"/>
                <c:extLst>
                  <c:ext xmlns:c16="http://schemas.microsoft.com/office/drawing/2014/chart" uri="{C3380CC4-5D6E-409C-BE32-E72D297353CC}">
                    <c16:uniqueId val="{00000003-A4AF-4CF8-9029-804A8A1A53C9}"/>
                  </c:ext>
                </c:extLst>
              </c15:ser>
            </c15:filteredLineSeries>
          </c:ext>
        </c:extLst>
      </c:lineChart>
      <c:catAx>
        <c:axId val="111273439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12735048"/>
        <c:crosses val="autoZero"/>
        <c:auto val="1"/>
        <c:lblAlgn val="ctr"/>
        <c:lblOffset val="100"/>
        <c:noMultiLvlLbl val="0"/>
      </c:catAx>
      <c:valAx>
        <c:axId val="11127350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t" anchorCtr="0"/>
              <a:lstStyle/>
              <a:p>
                <a:pPr>
                  <a:defRPr sz="1000" b="0" i="0" u="none" strike="noStrike" kern="1200" baseline="0">
                    <a:solidFill>
                      <a:schemeClr val="tx1">
                        <a:lumMod val="65000"/>
                        <a:lumOff val="35000"/>
                      </a:schemeClr>
                    </a:solidFill>
                    <a:latin typeface="+mn-lt"/>
                    <a:ea typeface="+mn-ea"/>
                    <a:cs typeface="+mn-cs"/>
                  </a:defRPr>
                </a:pPr>
                <a:r>
                  <a:rPr lang="en-GB"/>
                  <a:t>%</a:t>
                </a:r>
              </a:p>
            </c:rich>
          </c:tx>
          <c:layout>
            <c:manualLayout>
              <c:xMode val="edge"/>
              <c:yMode val="edge"/>
              <c:x val="2.1261380040856256E-2"/>
              <c:y val="9.0311907572810008E-4"/>
            </c:manualLayout>
          </c:layout>
          <c:overlay val="0"/>
          <c:spPr>
            <a:noFill/>
            <a:ln>
              <a:noFill/>
            </a:ln>
            <a:effectLst/>
          </c:spPr>
          <c:txPr>
            <a:bodyPr rot="0" spcFirstLastPara="1" vertOverflow="ellipsis" wrap="square" anchor="t" anchorCtr="0"/>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1273439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62270341207349"/>
          <c:y val="0.12037037037037036"/>
          <c:w val="0.81182174103237104"/>
          <c:h val="0.53456765820939045"/>
        </c:manualLayout>
      </c:layout>
      <c:lineChart>
        <c:grouping val="standard"/>
        <c:varyColors val="0"/>
        <c:ser>
          <c:idx val="0"/>
          <c:order val="0"/>
          <c:tx>
            <c:strRef>
              <c:f>Data!$B$5</c:f>
              <c:strCache>
                <c:ptCount val="1"/>
                <c:pt idx="0">
                  <c:v>65 and over</c:v>
                </c:pt>
              </c:strCache>
            </c:strRef>
          </c:tx>
          <c:spPr>
            <a:ln w="28575" cap="rnd">
              <a:solidFill>
                <a:schemeClr val="accent1"/>
              </a:solidFill>
              <a:round/>
            </a:ln>
            <a:effectLst/>
          </c:spPr>
          <c:marker>
            <c:symbol val="none"/>
          </c:marker>
          <c:cat>
            <c:numRef>
              <c:f>Data!$A$6:$A$42</c:f>
              <c:numCache>
                <c:formatCode>0</c:formatCode>
                <c:ptCount val="37"/>
                <c:pt idx="0" formatCode="General">
                  <c:v>1981</c:v>
                </c:pt>
                <c:pt idx="1">
                  <c:v>1982</c:v>
                </c:pt>
                <c:pt idx="2">
                  <c:v>1983</c:v>
                </c:pt>
                <c:pt idx="3">
                  <c:v>1984</c:v>
                </c:pt>
                <c:pt idx="4" formatCode="General">
                  <c:v>1985</c:v>
                </c:pt>
                <c:pt idx="5" formatCode="General">
                  <c:v>1986</c:v>
                </c:pt>
                <c:pt idx="6" formatCode="General">
                  <c:v>1987</c:v>
                </c:pt>
                <c:pt idx="7" formatCode="General">
                  <c:v>1988</c:v>
                </c:pt>
                <c:pt idx="8" formatCode="General">
                  <c:v>1989</c:v>
                </c:pt>
                <c:pt idx="9" formatCode="General">
                  <c:v>1990</c:v>
                </c:pt>
                <c:pt idx="10" formatCode="General">
                  <c:v>1991</c:v>
                </c:pt>
                <c:pt idx="11" formatCode="General">
                  <c:v>1992</c:v>
                </c:pt>
                <c:pt idx="12" formatCode="General">
                  <c:v>1993</c:v>
                </c:pt>
                <c:pt idx="13" formatCode="General">
                  <c:v>1994</c:v>
                </c:pt>
                <c:pt idx="14" formatCode="General">
                  <c:v>1995</c:v>
                </c:pt>
                <c:pt idx="15" formatCode="General">
                  <c:v>1996</c:v>
                </c:pt>
                <c:pt idx="16" formatCode="General">
                  <c:v>1997</c:v>
                </c:pt>
                <c:pt idx="17" formatCode="General">
                  <c:v>1998</c:v>
                </c:pt>
                <c:pt idx="18" formatCode="General">
                  <c:v>1999</c:v>
                </c:pt>
                <c:pt idx="19" formatCode="General">
                  <c:v>2000</c:v>
                </c:pt>
                <c:pt idx="20" formatCode="General">
                  <c:v>2001</c:v>
                </c:pt>
                <c:pt idx="21" formatCode="General">
                  <c:v>2002</c:v>
                </c:pt>
                <c:pt idx="22" formatCode="General">
                  <c:v>2003</c:v>
                </c:pt>
                <c:pt idx="23" formatCode="General">
                  <c:v>2004</c:v>
                </c:pt>
                <c:pt idx="24" formatCode="General">
                  <c:v>2005</c:v>
                </c:pt>
                <c:pt idx="25" formatCode="General">
                  <c:v>2006</c:v>
                </c:pt>
                <c:pt idx="26" formatCode="General">
                  <c:v>2007</c:v>
                </c:pt>
                <c:pt idx="27" formatCode="General">
                  <c:v>2008</c:v>
                </c:pt>
                <c:pt idx="28" formatCode="General">
                  <c:v>2009</c:v>
                </c:pt>
                <c:pt idx="29" formatCode="General">
                  <c:v>2010</c:v>
                </c:pt>
                <c:pt idx="30" formatCode="General">
                  <c:v>2011</c:v>
                </c:pt>
                <c:pt idx="31" formatCode="General">
                  <c:v>2012</c:v>
                </c:pt>
                <c:pt idx="32" formatCode="General">
                  <c:v>2013</c:v>
                </c:pt>
                <c:pt idx="33" formatCode="General">
                  <c:v>2014</c:v>
                </c:pt>
                <c:pt idx="34" formatCode="General">
                  <c:v>2015</c:v>
                </c:pt>
                <c:pt idx="35" formatCode="General">
                  <c:v>2016</c:v>
                </c:pt>
                <c:pt idx="36" formatCode="General">
                  <c:v>2017</c:v>
                </c:pt>
              </c:numCache>
            </c:numRef>
          </c:cat>
          <c:val>
            <c:numRef>
              <c:f>Data!$B$6:$B$42</c:f>
              <c:numCache>
                <c:formatCode>0</c:formatCode>
                <c:ptCount val="37"/>
                <c:pt idx="0" formatCode="General">
                  <c:v>8287974</c:v>
                </c:pt>
                <c:pt idx="1">
                  <c:v>8285563</c:v>
                </c:pt>
                <c:pt idx="2">
                  <c:v>8234546</c:v>
                </c:pt>
                <c:pt idx="3">
                  <c:v>8207759</c:v>
                </c:pt>
                <c:pt idx="4" formatCode="General">
                  <c:v>8384698</c:v>
                </c:pt>
                <c:pt idx="5" formatCode="General">
                  <c:v>8511135</c:v>
                </c:pt>
                <c:pt idx="6" formatCode="General">
                  <c:v>8617977</c:v>
                </c:pt>
                <c:pt idx="7" formatCode="General">
                  <c:v>8688431</c:v>
                </c:pt>
                <c:pt idx="8" formatCode="General">
                  <c:v>8760475</c:v>
                </c:pt>
                <c:pt idx="9" formatCode="General">
                  <c:v>8797951</c:v>
                </c:pt>
                <c:pt idx="10" formatCode="General">
                  <c:v>8850710</c:v>
                </c:pt>
                <c:pt idx="11" formatCode="General">
                  <c:v>8891595</c:v>
                </c:pt>
                <c:pt idx="12" formatCode="General">
                  <c:v>8924531</c:v>
                </c:pt>
                <c:pt idx="13" formatCode="General">
                  <c:v>8940878</c:v>
                </c:pt>
                <c:pt idx="14" formatCode="General">
                  <c:v>8980880</c:v>
                </c:pt>
                <c:pt idx="15" formatCode="General">
                  <c:v>9006416</c:v>
                </c:pt>
                <c:pt idx="16" formatCode="General">
                  <c:v>9025601</c:v>
                </c:pt>
                <c:pt idx="17" formatCode="General">
                  <c:v>9050610</c:v>
                </c:pt>
                <c:pt idx="18" formatCode="General">
                  <c:v>9057366</c:v>
                </c:pt>
                <c:pt idx="19" formatCode="General">
                  <c:v>9086549</c:v>
                </c:pt>
                <c:pt idx="20" formatCode="General">
                  <c:v>9148748</c:v>
                </c:pt>
                <c:pt idx="21" formatCode="General">
                  <c:v>9203008</c:v>
                </c:pt>
                <c:pt idx="22" formatCode="General">
                  <c:v>9260137</c:v>
                </c:pt>
                <c:pt idx="23" formatCode="General">
                  <c:v>9317456</c:v>
                </c:pt>
                <c:pt idx="24" formatCode="General">
                  <c:v>9380079</c:v>
                </c:pt>
                <c:pt idx="25" formatCode="General">
                  <c:v>9416198</c:v>
                </c:pt>
                <c:pt idx="26" formatCode="General">
                  <c:v>9501071</c:v>
                </c:pt>
                <c:pt idx="27" formatCode="General">
                  <c:v>9646143</c:v>
                </c:pt>
                <c:pt idx="28" formatCode="General">
                  <c:v>9818459</c:v>
                </c:pt>
                <c:pt idx="29" formatCode="General">
                  <c:v>10003092</c:v>
                </c:pt>
                <c:pt idx="30" formatCode="General">
                  <c:v>10192424</c:v>
                </c:pt>
                <c:pt idx="31" formatCode="General">
                  <c:v>10568127</c:v>
                </c:pt>
                <c:pt idx="32" formatCode="General">
                  <c:v>10852707</c:v>
                </c:pt>
                <c:pt idx="33" formatCode="General">
                  <c:v>11120905</c:v>
                </c:pt>
                <c:pt idx="34" formatCode="General">
                  <c:v>11319343</c:v>
                </c:pt>
                <c:pt idx="35" formatCode="General">
                  <c:v>11516330</c:v>
                </c:pt>
                <c:pt idx="36" formatCode="General">
                  <c:v>11686347</c:v>
                </c:pt>
              </c:numCache>
            </c:numRef>
          </c:val>
          <c:smooth val="0"/>
          <c:extLst>
            <c:ext xmlns:c16="http://schemas.microsoft.com/office/drawing/2014/chart" uri="{C3380CC4-5D6E-409C-BE32-E72D297353CC}">
              <c16:uniqueId val="{00000000-041A-4758-BF73-45EA1D6F13E1}"/>
            </c:ext>
          </c:extLst>
        </c:ser>
        <c:ser>
          <c:idx val="1"/>
          <c:order val="1"/>
          <c:tx>
            <c:strRef>
              <c:f>Data!$C$5</c:f>
              <c:strCache>
                <c:ptCount val="1"/>
                <c:pt idx="0">
                  <c:v>RLE 15 or less</c:v>
                </c:pt>
              </c:strCache>
            </c:strRef>
          </c:tx>
          <c:spPr>
            <a:ln w="28575" cap="rnd">
              <a:solidFill>
                <a:schemeClr val="accent2"/>
              </a:solidFill>
              <a:round/>
            </a:ln>
            <a:effectLst/>
          </c:spPr>
          <c:marker>
            <c:symbol val="none"/>
          </c:marker>
          <c:cat>
            <c:numRef>
              <c:f>Data!$A$6:$A$42</c:f>
              <c:numCache>
                <c:formatCode>0</c:formatCode>
                <c:ptCount val="37"/>
                <c:pt idx="0" formatCode="General">
                  <c:v>1981</c:v>
                </c:pt>
                <c:pt idx="1">
                  <c:v>1982</c:v>
                </c:pt>
                <c:pt idx="2">
                  <c:v>1983</c:v>
                </c:pt>
                <c:pt idx="3">
                  <c:v>1984</c:v>
                </c:pt>
                <c:pt idx="4" formatCode="General">
                  <c:v>1985</c:v>
                </c:pt>
                <c:pt idx="5" formatCode="General">
                  <c:v>1986</c:v>
                </c:pt>
                <c:pt idx="6" formatCode="General">
                  <c:v>1987</c:v>
                </c:pt>
                <c:pt idx="7" formatCode="General">
                  <c:v>1988</c:v>
                </c:pt>
                <c:pt idx="8" formatCode="General">
                  <c:v>1989</c:v>
                </c:pt>
                <c:pt idx="9" formatCode="General">
                  <c:v>1990</c:v>
                </c:pt>
                <c:pt idx="10" formatCode="General">
                  <c:v>1991</c:v>
                </c:pt>
                <c:pt idx="11" formatCode="General">
                  <c:v>1992</c:v>
                </c:pt>
                <c:pt idx="12" formatCode="General">
                  <c:v>1993</c:v>
                </c:pt>
                <c:pt idx="13" formatCode="General">
                  <c:v>1994</c:v>
                </c:pt>
                <c:pt idx="14" formatCode="General">
                  <c:v>1995</c:v>
                </c:pt>
                <c:pt idx="15" formatCode="General">
                  <c:v>1996</c:v>
                </c:pt>
                <c:pt idx="16" formatCode="General">
                  <c:v>1997</c:v>
                </c:pt>
                <c:pt idx="17" formatCode="General">
                  <c:v>1998</c:v>
                </c:pt>
                <c:pt idx="18" formatCode="General">
                  <c:v>1999</c:v>
                </c:pt>
                <c:pt idx="19" formatCode="General">
                  <c:v>2000</c:v>
                </c:pt>
                <c:pt idx="20" formatCode="General">
                  <c:v>2001</c:v>
                </c:pt>
                <c:pt idx="21" formatCode="General">
                  <c:v>2002</c:v>
                </c:pt>
                <c:pt idx="22" formatCode="General">
                  <c:v>2003</c:v>
                </c:pt>
                <c:pt idx="23" formatCode="General">
                  <c:v>2004</c:v>
                </c:pt>
                <c:pt idx="24" formatCode="General">
                  <c:v>2005</c:v>
                </c:pt>
                <c:pt idx="25" formatCode="General">
                  <c:v>2006</c:v>
                </c:pt>
                <c:pt idx="26" formatCode="General">
                  <c:v>2007</c:v>
                </c:pt>
                <c:pt idx="27" formatCode="General">
                  <c:v>2008</c:v>
                </c:pt>
                <c:pt idx="28" formatCode="General">
                  <c:v>2009</c:v>
                </c:pt>
                <c:pt idx="29" formatCode="General">
                  <c:v>2010</c:v>
                </c:pt>
                <c:pt idx="30" formatCode="General">
                  <c:v>2011</c:v>
                </c:pt>
                <c:pt idx="31" formatCode="General">
                  <c:v>2012</c:v>
                </c:pt>
                <c:pt idx="32" formatCode="General">
                  <c:v>2013</c:v>
                </c:pt>
                <c:pt idx="33" formatCode="General">
                  <c:v>2014</c:v>
                </c:pt>
                <c:pt idx="34" formatCode="General">
                  <c:v>2015</c:v>
                </c:pt>
                <c:pt idx="35" formatCode="General">
                  <c:v>2016</c:v>
                </c:pt>
                <c:pt idx="36" formatCode="General">
                  <c:v>2017</c:v>
                </c:pt>
              </c:numCache>
            </c:numRef>
          </c:cat>
          <c:val>
            <c:numRef>
              <c:f>Data!$C$6:$C$42</c:f>
              <c:numCache>
                <c:formatCode>0</c:formatCode>
                <c:ptCount val="37"/>
                <c:pt idx="0">
                  <c:v>8140425</c:v>
                </c:pt>
                <c:pt idx="1">
                  <c:v>8276044</c:v>
                </c:pt>
                <c:pt idx="2">
                  <c:v>8296288</c:v>
                </c:pt>
                <c:pt idx="3">
                  <c:v>8140523</c:v>
                </c:pt>
                <c:pt idx="4">
                  <c:v>8350182</c:v>
                </c:pt>
                <c:pt idx="5">
                  <c:v>8210384</c:v>
                </c:pt>
                <c:pt idx="6">
                  <c:v>8024196</c:v>
                </c:pt>
                <c:pt idx="7">
                  <c:v>8044501</c:v>
                </c:pt>
                <c:pt idx="8">
                  <c:v>8128824</c:v>
                </c:pt>
                <c:pt idx="9">
                  <c:v>7994679</c:v>
                </c:pt>
                <c:pt idx="10">
                  <c:v>8070414</c:v>
                </c:pt>
                <c:pt idx="11">
                  <c:v>7967406</c:v>
                </c:pt>
                <c:pt idx="12">
                  <c:v>8138530</c:v>
                </c:pt>
                <c:pt idx="13">
                  <c:v>7841737</c:v>
                </c:pt>
                <c:pt idx="14">
                  <c:v>7947792</c:v>
                </c:pt>
                <c:pt idx="15">
                  <c:v>7900838</c:v>
                </c:pt>
                <c:pt idx="16">
                  <c:v>7813950</c:v>
                </c:pt>
                <c:pt idx="17">
                  <c:v>7727783</c:v>
                </c:pt>
                <c:pt idx="18">
                  <c:v>7679679</c:v>
                </c:pt>
                <c:pt idx="19">
                  <c:v>7471026</c:v>
                </c:pt>
                <c:pt idx="20">
                  <c:v>7383006</c:v>
                </c:pt>
                <c:pt idx="21">
                  <c:v>7400734</c:v>
                </c:pt>
                <c:pt idx="22">
                  <c:v>7400710</c:v>
                </c:pt>
                <c:pt idx="23">
                  <c:v>7140400</c:v>
                </c:pt>
                <c:pt idx="24">
                  <c:v>7112958</c:v>
                </c:pt>
                <c:pt idx="25">
                  <c:v>6965111</c:v>
                </c:pt>
                <c:pt idx="26">
                  <c:v>6983150</c:v>
                </c:pt>
                <c:pt idx="27">
                  <c:v>7025879</c:v>
                </c:pt>
                <c:pt idx="28">
                  <c:v>6797925</c:v>
                </c:pt>
                <c:pt idx="29">
                  <c:v>6846257</c:v>
                </c:pt>
                <c:pt idx="30">
                  <c:v>6754698</c:v>
                </c:pt>
                <c:pt idx="31">
                  <c:v>6930859</c:v>
                </c:pt>
                <c:pt idx="32">
                  <c:v>6995835</c:v>
                </c:pt>
                <c:pt idx="33">
                  <c:v>6969823</c:v>
                </c:pt>
                <c:pt idx="34">
                  <c:v>7293692</c:v>
                </c:pt>
                <c:pt idx="35">
                  <c:v>7257864</c:v>
                </c:pt>
                <c:pt idx="36">
                  <c:v>7442752</c:v>
                </c:pt>
              </c:numCache>
            </c:numRef>
          </c:val>
          <c:smooth val="0"/>
          <c:extLst>
            <c:ext xmlns:c16="http://schemas.microsoft.com/office/drawing/2014/chart" uri="{C3380CC4-5D6E-409C-BE32-E72D297353CC}">
              <c16:uniqueId val="{00000001-041A-4758-BF73-45EA1D6F13E1}"/>
            </c:ext>
          </c:extLst>
        </c:ser>
        <c:dLbls>
          <c:showLegendKey val="0"/>
          <c:showVal val="0"/>
          <c:showCatName val="0"/>
          <c:showSerName val="0"/>
          <c:showPercent val="0"/>
          <c:showBubbleSize val="0"/>
        </c:dLbls>
        <c:smooth val="0"/>
        <c:axId val="766814656"/>
        <c:axId val="765588240"/>
      </c:lineChart>
      <c:catAx>
        <c:axId val="76681465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solidFill>
                      <a:schemeClr val="tx1"/>
                    </a:solidFill>
                  </a:rPr>
                  <a:t>Year</a:t>
                </a:r>
              </a:p>
            </c:rich>
          </c:tx>
          <c:layout>
            <c:manualLayout>
              <c:xMode val="edge"/>
              <c:yMode val="edge"/>
              <c:x val="0.48328313221356461"/>
              <c:y val="0.7837868230271133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solidFill>
            <a:round/>
          </a:ln>
          <a:effectLst/>
        </c:spPr>
        <c:txPr>
          <a:bodyPr rot="-2700000" spcFirstLastPara="1" vertOverflow="ellipsis" wrap="square" anchor="ctr" anchorCtr="1"/>
          <a:lstStyle/>
          <a:p>
            <a:pPr>
              <a:defRPr sz="900" b="0" i="0" u="none" strike="noStrike" kern="1200" baseline="0">
                <a:solidFill>
                  <a:srgbClr val="000000"/>
                </a:solidFill>
                <a:latin typeface="+mn-lt"/>
                <a:ea typeface="+mn-ea"/>
                <a:cs typeface="+mn-cs"/>
              </a:defRPr>
            </a:pPr>
            <a:endParaRPr lang="en-US"/>
          </a:p>
        </c:txPr>
        <c:crossAx val="765588240"/>
        <c:crosses val="autoZero"/>
        <c:auto val="1"/>
        <c:lblAlgn val="ctr"/>
        <c:lblOffset val="100"/>
        <c:noMultiLvlLbl val="0"/>
      </c:catAx>
      <c:valAx>
        <c:axId val="765588240"/>
        <c:scaling>
          <c:orientation val="minMax"/>
        </c:scaling>
        <c:delete val="0"/>
        <c:axPos val="l"/>
        <c:majorGridlines>
          <c:spPr>
            <a:ln w="9525" cap="flat" cmpd="sng" algn="ctr">
              <a:solidFill>
                <a:schemeClr val="bg2"/>
              </a:solidFill>
              <a:round/>
            </a:ln>
            <a:effectLst/>
          </c:spPr>
        </c:majorGridlines>
        <c:title>
          <c:tx>
            <c:rich>
              <a:bodyPr rot="0" spcFirstLastPara="1" vertOverflow="ellipsis" wrap="square" anchor="ctr" anchorCtr="1"/>
              <a:lstStyle/>
              <a:p>
                <a:pPr>
                  <a:defRPr sz="1000" b="0" i="0" u="none" strike="noStrike" kern="1200" baseline="0">
                    <a:solidFill>
                      <a:srgbClr val="000000"/>
                    </a:solidFill>
                    <a:latin typeface="+mn-lt"/>
                    <a:ea typeface="+mn-ea"/>
                    <a:cs typeface="+mn-cs"/>
                  </a:defRPr>
                </a:pPr>
                <a:r>
                  <a:rPr lang="en-GB">
                    <a:solidFill>
                      <a:srgbClr val="000000"/>
                    </a:solidFill>
                  </a:rPr>
                  <a:t>Number</a:t>
                </a:r>
              </a:p>
            </c:rich>
          </c:tx>
          <c:layout>
            <c:manualLayout>
              <c:xMode val="edge"/>
              <c:yMode val="edge"/>
              <c:x val="1.1111111111111112E-2"/>
              <c:y val="2.1438830562846328E-2"/>
            </c:manualLayout>
          </c:layout>
          <c:overlay val="0"/>
          <c:spPr>
            <a:noFill/>
            <a:ln>
              <a:noFill/>
            </a:ln>
            <a:effectLst/>
          </c:spPr>
          <c:txPr>
            <a:bodyPr rot="0" spcFirstLastPara="1" vertOverflow="ellipsis" wrap="square" anchor="ctr" anchorCtr="1"/>
            <a:lstStyle/>
            <a:p>
              <a:pPr>
                <a:defRPr sz="1000" b="0" i="0" u="none" strike="noStrike" kern="1200" baseline="0">
                  <a:solidFill>
                    <a:srgbClr val="0000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crossAx val="76681465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legendEntry>
      <c:legendEntry>
        <c:idx val="1"/>
        <c:txPr>
          <a:bodyPr rot="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legendEntry>
      <c:layout>
        <c:manualLayout>
          <c:xMode val="edge"/>
          <c:yMode val="edge"/>
          <c:x val="0.27392323327440921"/>
          <c:y val="0.83881370051156567"/>
          <c:w val="0.45215332325807722"/>
          <c:h val="6.8750025019660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88648293963254"/>
          <c:y val="6.9444444444444448E-2"/>
          <c:w val="0.8635579615048119"/>
          <c:h val="0.65435987168270637"/>
        </c:manualLayout>
      </c:layout>
      <c:lineChart>
        <c:grouping val="standard"/>
        <c:varyColors val="0"/>
        <c:ser>
          <c:idx val="0"/>
          <c:order val="0"/>
          <c:tx>
            <c:strRef>
              <c:f>Figure_2__According_to_prospect!$B$7</c:f>
              <c:strCache>
                <c:ptCount val="1"/>
                <c:pt idx="0">
                  <c:v>% RLE 15 or less</c:v>
                </c:pt>
              </c:strCache>
            </c:strRef>
          </c:tx>
          <c:spPr>
            <a:ln w="28575" cap="rnd">
              <a:solidFill>
                <a:schemeClr val="accent1"/>
              </a:solidFill>
              <a:round/>
            </a:ln>
            <a:effectLst/>
          </c:spPr>
          <c:marker>
            <c:symbol val="none"/>
          </c:marker>
          <c:cat>
            <c:numRef>
              <c:f>Figure_2__According_to_prospect!$A$8:$A$81</c:f>
              <c:numCache>
                <c:formatCode>General</c:formatCode>
                <c:ptCount val="74"/>
                <c:pt idx="0">
                  <c:v>1950</c:v>
                </c:pt>
                <c:pt idx="1">
                  <c:v>1951</c:v>
                </c:pt>
                <c:pt idx="2">
                  <c:v>1961</c:v>
                </c:pt>
                <c:pt idx="3">
                  <c:v>1971</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pt idx="40">
                  <c:v>2017</c:v>
                </c:pt>
                <c:pt idx="41">
                  <c:v>2018</c:v>
                </c:pt>
                <c:pt idx="42">
                  <c:v>2019</c:v>
                </c:pt>
                <c:pt idx="43">
                  <c:v>2020</c:v>
                </c:pt>
                <c:pt idx="44">
                  <c:v>2021</c:v>
                </c:pt>
                <c:pt idx="45">
                  <c:v>2022</c:v>
                </c:pt>
                <c:pt idx="46">
                  <c:v>2023</c:v>
                </c:pt>
                <c:pt idx="47">
                  <c:v>2024</c:v>
                </c:pt>
                <c:pt idx="48">
                  <c:v>2025</c:v>
                </c:pt>
                <c:pt idx="49">
                  <c:v>2026</c:v>
                </c:pt>
                <c:pt idx="50">
                  <c:v>2027</c:v>
                </c:pt>
                <c:pt idx="51">
                  <c:v>2028</c:v>
                </c:pt>
                <c:pt idx="52">
                  <c:v>2029</c:v>
                </c:pt>
                <c:pt idx="53">
                  <c:v>2030</c:v>
                </c:pt>
                <c:pt idx="54">
                  <c:v>2031</c:v>
                </c:pt>
                <c:pt idx="55">
                  <c:v>2032</c:v>
                </c:pt>
                <c:pt idx="56">
                  <c:v>2033</c:v>
                </c:pt>
                <c:pt idx="57">
                  <c:v>2034</c:v>
                </c:pt>
                <c:pt idx="58">
                  <c:v>2035</c:v>
                </c:pt>
                <c:pt idx="59">
                  <c:v>2036</c:v>
                </c:pt>
                <c:pt idx="60">
                  <c:v>2037</c:v>
                </c:pt>
                <c:pt idx="61">
                  <c:v>2038</c:v>
                </c:pt>
                <c:pt idx="62">
                  <c:v>2039</c:v>
                </c:pt>
                <c:pt idx="63">
                  <c:v>2040</c:v>
                </c:pt>
                <c:pt idx="64">
                  <c:v>2041</c:v>
                </c:pt>
                <c:pt idx="65">
                  <c:v>2042</c:v>
                </c:pt>
                <c:pt idx="66">
                  <c:v>2043</c:v>
                </c:pt>
                <c:pt idx="67">
                  <c:v>2044</c:v>
                </c:pt>
                <c:pt idx="68">
                  <c:v>2045</c:v>
                </c:pt>
                <c:pt idx="69">
                  <c:v>2046</c:v>
                </c:pt>
                <c:pt idx="70">
                  <c:v>2047</c:v>
                </c:pt>
                <c:pt idx="71">
                  <c:v>2048</c:v>
                </c:pt>
                <c:pt idx="72">
                  <c:v>2049</c:v>
                </c:pt>
                <c:pt idx="73">
                  <c:v>2050</c:v>
                </c:pt>
              </c:numCache>
            </c:numRef>
          </c:cat>
          <c:val>
            <c:numRef>
              <c:f>Figure_2__According_to_prospect!$B$8:$B$81</c:f>
              <c:numCache>
                <c:formatCode>General</c:formatCode>
                <c:ptCount val="74"/>
                <c:pt idx="1">
                  <c:v>14.6</c:v>
                </c:pt>
                <c:pt idx="2">
                  <c:v>14.3</c:v>
                </c:pt>
                <c:pt idx="3">
                  <c:v>14.5</c:v>
                </c:pt>
                <c:pt idx="4">
                  <c:v>14.9</c:v>
                </c:pt>
                <c:pt idx="5">
                  <c:v>15.1</c:v>
                </c:pt>
                <c:pt idx="6">
                  <c:v>15.1</c:v>
                </c:pt>
                <c:pt idx="7">
                  <c:v>14.8</c:v>
                </c:pt>
                <c:pt idx="8">
                  <c:v>15.2</c:v>
                </c:pt>
                <c:pt idx="9">
                  <c:v>14.9</c:v>
                </c:pt>
                <c:pt idx="10">
                  <c:v>14.5</c:v>
                </c:pt>
                <c:pt idx="11">
                  <c:v>14.5</c:v>
                </c:pt>
                <c:pt idx="12">
                  <c:v>14.7</c:v>
                </c:pt>
                <c:pt idx="13">
                  <c:v>14.4</c:v>
                </c:pt>
                <c:pt idx="14">
                  <c:v>14.5</c:v>
                </c:pt>
                <c:pt idx="15">
                  <c:v>14.2</c:v>
                </c:pt>
                <c:pt idx="16">
                  <c:v>14.5</c:v>
                </c:pt>
                <c:pt idx="17">
                  <c:v>13.9</c:v>
                </c:pt>
                <c:pt idx="18">
                  <c:v>14.1</c:v>
                </c:pt>
                <c:pt idx="19">
                  <c:v>14</c:v>
                </c:pt>
                <c:pt idx="20">
                  <c:v>13.8</c:v>
                </c:pt>
                <c:pt idx="21">
                  <c:v>13.6</c:v>
                </c:pt>
                <c:pt idx="22">
                  <c:v>13.5</c:v>
                </c:pt>
                <c:pt idx="23">
                  <c:v>13.1</c:v>
                </c:pt>
                <c:pt idx="24">
                  <c:v>12.9</c:v>
                </c:pt>
                <c:pt idx="25">
                  <c:v>12.8</c:v>
                </c:pt>
                <c:pt idx="26">
                  <c:v>12.8</c:v>
                </c:pt>
                <c:pt idx="27">
                  <c:v>12.3</c:v>
                </c:pt>
                <c:pt idx="28">
                  <c:v>12.1</c:v>
                </c:pt>
                <c:pt idx="29">
                  <c:v>11.8</c:v>
                </c:pt>
                <c:pt idx="30">
                  <c:v>11.7</c:v>
                </c:pt>
                <c:pt idx="31">
                  <c:v>11.7</c:v>
                </c:pt>
                <c:pt idx="32">
                  <c:v>11.2</c:v>
                </c:pt>
                <c:pt idx="33">
                  <c:v>11.2</c:v>
                </c:pt>
                <c:pt idx="34">
                  <c:v>11</c:v>
                </c:pt>
                <c:pt idx="35">
                  <c:v>11.2</c:v>
                </c:pt>
                <c:pt idx="36">
                  <c:v>11.2</c:v>
                </c:pt>
                <c:pt idx="37">
                  <c:v>11.1</c:v>
                </c:pt>
                <c:pt idx="38">
                  <c:v>11.5</c:v>
                </c:pt>
                <c:pt idx="39">
                  <c:v>11.4</c:v>
                </c:pt>
                <c:pt idx="40">
                  <c:v>11.6</c:v>
                </c:pt>
                <c:pt idx="41">
                  <c:v>11.6</c:v>
                </c:pt>
                <c:pt idx="42">
                  <c:v>11.7</c:v>
                </c:pt>
                <c:pt idx="43">
                  <c:v>11.9</c:v>
                </c:pt>
                <c:pt idx="44">
                  <c:v>12</c:v>
                </c:pt>
                <c:pt idx="45">
                  <c:v>12.1</c:v>
                </c:pt>
                <c:pt idx="46">
                  <c:v>12.2</c:v>
                </c:pt>
                <c:pt idx="47">
                  <c:v>12.2</c:v>
                </c:pt>
                <c:pt idx="48">
                  <c:v>12.3</c:v>
                </c:pt>
                <c:pt idx="49">
                  <c:v>12.3</c:v>
                </c:pt>
                <c:pt idx="50">
                  <c:v>12.3</c:v>
                </c:pt>
                <c:pt idx="51">
                  <c:v>12.3</c:v>
                </c:pt>
                <c:pt idx="52">
                  <c:v>12.4</c:v>
                </c:pt>
                <c:pt idx="53">
                  <c:v>12.5</c:v>
                </c:pt>
                <c:pt idx="54">
                  <c:v>12.5</c:v>
                </c:pt>
                <c:pt idx="55">
                  <c:v>12.6</c:v>
                </c:pt>
                <c:pt idx="56">
                  <c:v>12.7</c:v>
                </c:pt>
                <c:pt idx="57">
                  <c:v>12.8</c:v>
                </c:pt>
                <c:pt idx="58">
                  <c:v>12.9</c:v>
                </c:pt>
                <c:pt idx="59">
                  <c:v>13.1</c:v>
                </c:pt>
                <c:pt idx="60">
                  <c:v>13.2</c:v>
                </c:pt>
                <c:pt idx="61">
                  <c:v>13.3</c:v>
                </c:pt>
                <c:pt idx="62">
                  <c:v>13.4</c:v>
                </c:pt>
                <c:pt idx="63">
                  <c:v>13.7</c:v>
                </c:pt>
                <c:pt idx="64">
                  <c:v>13.7</c:v>
                </c:pt>
                <c:pt idx="65">
                  <c:v>13.8</c:v>
                </c:pt>
                <c:pt idx="66">
                  <c:v>13.9</c:v>
                </c:pt>
                <c:pt idx="67">
                  <c:v>14</c:v>
                </c:pt>
                <c:pt idx="68">
                  <c:v>14.1</c:v>
                </c:pt>
                <c:pt idx="69">
                  <c:v>14.1</c:v>
                </c:pt>
                <c:pt idx="70">
                  <c:v>14.1</c:v>
                </c:pt>
                <c:pt idx="71">
                  <c:v>14.1</c:v>
                </c:pt>
                <c:pt idx="72">
                  <c:v>14.1</c:v>
                </c:pt>
                <c:pt idx="73">
                  <c:v>14</c:v>
                </c:pt>
              </c:numCache>
            </c:numRef>
          </c:val>
          <c:smooth val="0"/>
          <c:extLst>
            <c:ext xmlns:c16="http://schemas.microsoft.com/office/drawing/2014/chart" uri="{C3380CC4-5D6E-409C-BE32-E72D297353CC}">
              <c16:uniqueId val="{00000000-D7A9-418B-A4FC-CFBAD230AB85}"/>
            </c:ext>
          </c:extLst>
        </c:ser>
        <c:ser>
          <c:idx val="1"/>
          <c:order val="1"/>
          <c:tx>
            <c:strRef>
              <c:f>Figure_2__According_to_prospect!$C$7</c:f>
              <c:strCache>
                <c:ptCount val="1"/>
                <c:pt idx="0">
                  <c:v>% RLE 10 or less</c:v>
                </c:pt>
              </c:strCache>
            </c:strRef>
          </c:tx>
          <c:spPr>
            <a:ln w="28575" cap="rnd">
              <a:solidFill>
                <a:schemeClr val="accent2"/>
              </a:solidFill>
              <a:round/>
            </a:ln>
            <a:effectLst/>
          </c:spPr>
          <c:marker>
            <c:symbol val="none"/>
          </c:marker>
          <c:cat>
            <c:numRef>
              <c:f>Figure_2__According_to_prospect!$A$8:$A$81</c:f>
              <c:numCache>
                <c:formatCode>General</c:formatCode>
                <c:ptCount val="74"/>
                <c:pt idx="0">
                  <c:v>1950</c:v>
                </c:pt>
                <c:pt idx="1">
                  <c:v>1951</c:v>
                </c:pt>
                <c:pt idx="2">
                  <c:v>1961</c:v>
                </c:pt>
                <c:pt idx="3">
                  <c:v>1971</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pt idx="40">
                  <c:v>2017</c:v>
                </c:pt>
                <c:pt idx="41">
                  <c:v>2018</c:v>
                </c:pt>
                <c:pt idx="42">
                  <c:v>2019</c:v>
                </c:pt>
                <c:pt idx="43">
                  <c:v>2020</c:v>
                </c:pt>
                <c:pt idx="44">
                  <c:v>2021</c:v>
                </c:pt>
                <c:pt idx="45">
                  <c:v>2022</c:v>
                </c:pt>
                <c:pt idx="46">
                  <c:v>2023</c:v>
                </c:pt>
                <c:pt idx="47">
                  <c:v>2024</c:v>
                </c:pt>
                <c:pt idx="48">
                  <c:v>2025</c:v>
                </c:pt>
                <c:pt idx="49">
                  <c:v>2026</c:v>
                </c:pt>
                <c:pt idx="50">
                  <c:v>2027</c:v>
                </c:pt>
                <c:pt idx="51">
                  <c:v>2028</c:v>
                </c:pt>
                <c:pt idx="52">
                  <c:v>2029</c:v>
                </c:pt>
                <c:pt idx="53">
                  <c:v>2030</c:v>
                </c:pt>
                <c:pt idx="54">
                  <c:v>2031</c:v>
                </c:pt>
                <c:pt idx="55">
                  <c:v>2032</c:v>
                </c:pt>
                <c:pt idx="56">
                  <c:v>2033</c:v>
                </c:pt>
                <c:pt idx="57">
                  <c:v>2034</c:v>
                </c:pt>
                <c:pt idx="58">
                  <c:v>2035</c:v>
                </c:pt>
                <c:pt idx="59">
                  <c:v>2036</c:v>
                </c:pt>
                <c:pt idx="60">
                  <c:v>2037</c:v>
                </c:pt>
                <c:pt idx="61">
                  <c:v>2038</c:v>
                </c:pt>
                <c:pt idx="62">
                  <c:v>2039</c:v>
                </c:pt>
                <c:pt idx="63">
                  <c:v>2040</c:v>
                </c:pt>
                <c:pt idx="64">
                  <c:v>2041</c:v>
                </c:pt>
                <c:pt idx="65">
                  <c:v>2042</c:v>
                </c:pt>
                <c:pt idx="66">
                  <c:v>2043</c:v>
                </c:pt>
                <c:pt idx="67">
                  <c:v>2044</c:v>
                </c:pt>
                <c:pt idx="68">
                  <c:v>2045</c:v>
                </c:pt>
                <c:pt idx="69">
                  <c:v>2046</c:v>
                </c:pt>
                <c:pt idx="70">
                  <c:v>2047</c:v>
                </c:pt>
                <c:pt idx="71">
                  <c:v>2048</c:v>
                </c:pt>
                <c:pt idx="72">
                  <c:v>2049</c:v>
                </c:pt>
                <c:pt idx="73">
                  <c:v>2050</c:v>
                </c:pt>
              </c:numCache>
            </c:numRef>
          </c:cat>
          <c:val>
            <c:numRef>
              <c:f>Figure_2__According_to_prospect!$C$8:$C$81</c:f>
              <c:numCache>
                <c:formatCode>General</c:formatCode>
                <c:ptCount val="74"/>
                <c:pt idx="1">
                  <c:v>7.4</c:v>
                </c:pt>
                <c:pt idx="2">
                  <c:v>7</c:v>
                </c:pt>
                <c:pt idx="3">
                  <c:v>6.6</c:v>
                </c:pt>
                <c:pt idx="4">
                  <c:v>7.4</c:v>
                </c:pt>
                <c:pt idx="5">
                  <c:v>7.6</c:v>
                </c:pt>
                <c:pt idx="6">
                  <c:v>7.5</c:v>
                </c:pt>
                <c:pt idx="7">
                  <c:v>7.3</c:v>
                </c:pt>
                <c:pt idx="8">
                  <c:v>7.8</c:v>
                </c:pt>
                <c:pt idx="9">
                  <c:v>7.6</c:v>
                </c:pt>
                <c:pt idx="10">
                  <c:v>7.3</c:v>
                </c:pt>
                <c:pt idx="11">
                  <c:v>7.3</c:v>
                </c:pt>
                <c:pt idx="12">
                  <c:v>7.4</c:v>
                </c:pt>
                <c:pt idx="13">
                  <c:v>7.2</c:v>
                </c:pt>
                <c:pt idx="14">
                  <c:v>7.1</c:v>
                </c:pt>
                <c:pt idx="15">
                  <c:v>7.1</c:v>
                </c:pt>
                <c:pt idx="16">
                  <c:v>7.4</c:v>
                </c:pt>
                <c:pt idx="17">
                  <c:v>7</c:v>
                </c:pt>
                <c:pt idx="18">
                  <c:v>7.1</c:v>
                </c:pt>
                <c:pt idx="19">
                  <c:v>7</c:v>
                </c:pt>
                <c:pt idx="20">
                  <c:v>7</c:v>
                </c:pt>
                <c:pt idx="21">
                  <c:v>6.9</c:v>
                </c:pt>
                <c:pt idx="22">
                  <c:v>7</c:v>
                </c:pt>
                <c:pt idx="23">
                  <c:v>6.8</c:v>
                </c:pt>
                <c:pt idx="24">
                  <c:v>6.7</c:v>
                </c:pt>
                <c:pt idx="25">
                  <c:v>6.7</c:v>
                </c:pt>
                <c:pt idx="26">
                  <c:v>6.7</c:v>
                </c:pt>
                <c:pt idx="27">
                  <c:v>6.4</c:v>
                </c:pt>
                <c:pt idx="28">
                  <c:v>6.3</c:v>
                </c:pt>
                <c:pt idx="29">
                  <c:v>6.1</c:v>
                </c:pt>
                <c:pt idx="30">
                  <c:v>6.1</c:v>
                </c:pt>
                <c:pt idx="31">
                  <c:v>6.1</c:v>
                </c:pt>
                <c:pt idx="32">
                  <c:v>5.8</c:v>
                </c:pt>
                <c:pt idx="33">
                  <c:v>5.8</c:v>
                </c:pt>
                <c:pt idx="34">
                  <c:v>5.6</c:v>
                </c:pt>
                <c:pt idx="35">
                  <c:v>5.8</c:v>
                </c:pt>
                <c:pt idx="36">
                  <c:v>5.8</c:v>
                </c:pt>
                <c:pt idx="37">
                  <c:v>5.6</c:v>
                </c:pt>
                <c:pt idx="38">
                  <c:v>5.9</c:v>
                </c:pt>
                <c:pt idx="39">
                  <c:v>5.8</c:v>
                </c:pt>
                <c:pt idx="40">
                  <c:v>5.9</c:v>
                </c:pt>
                <c:pt idx="41">
                  <c:v>5.7</c:v>
                </c:pt>
                <c:pt idx="42">
                  <c:v>5.7</c:v>
                </c:pt>
                <c:pt idx="43">
                  <c:v>5.7</c:v>
                </c:pt>
                <c:pt idx="44">
                  <c:v>5.7</c:v>
                </c:pt>
                <c:pt idx="45">
                  <c:v>5.7</c:v>
                </c:pt>
                <c:pt idx="46">
                  <c:v>5.8</c:v>
                </c:pt>
                <c:pt idx="47">
                  <c:v>5.8</c:v>
                </c:pt>
                <c:pt idx="48">
                  <c:v>5.9</c:v>
                </c:pt>
                <c:pt idx="49">
                  <c:v>6</c:v>
                </c:pt>
                <c:pt idx="50">
                  <c:v>6.2</c:v>
                </c:pt>
                <c:pt idx="51">
                  <c:v>6.3</c:v>
                </c:pt>
                <c:pt idx="52">
                  <c:v>6.4</c:v>
                </c:pt>
                <c:pt idx="53">
                  <c:v>6.4</c:v>
                </c:pt>
                <c:pt idx="54">
                  <c:v>6.5</c:v>
                </c:pt>
                <c:pt idx="55">
                  <c:v>6.5</c:v>
                </c:pt>
                <c:pt idx="56">
                  <c:v>6.5</c:v>
                </c:pt>
                <c:pt idx="57">
                  <c:v>6.5</c:v>
                </c:pt>
                <c:pt idx="58">
                  <c:v>6.5</c:v>
                </c:pt>
                <c:pt idx="59">
                  <c:v>6.5</c:v>
                </c:pt>
                <c:pt idx="60">
                  <c:v>6.5</c:v>
                </c:pt>
                <c:pt idx="61">
                  <c:v>6.6</c:v>
                </c:pt>
                <c:pt idx="62">
                  <c:v>6.6</c:v>
                </c:pt>
                <c:pt idx="63">
                  <c:v>6.6</c:v>
                </c:pt>
                <c:pt idx="64">
                  <c:v>6.7</c:v>
                </c:pt>
                <c:pt idx="65">
                  <c:v>6.7</c:v>
                </c:pt>
                <c:pt idx="66">
                  <c:v>6.8</c:v>
                </c:pt>
                <c:pt idx="67">
                  <c:v>6.9</c:v>
                </c:pt>
                <c:pt idx="68">
                  <c:v>6.9</c:v>
                </c:pt>
                <c:pt idx="69">
                  <c:v>7.1</c:v>
                </c:pt>
                <c:pt idx="70">
                  <c:v>7.2</c:v>
                </c:pt>
                <c:pt idx="71">
                  <c:v>7.2</c:v>
                </c:pt>
                <c:pt idx="72">
                  <c:v>7.3</c:v>
                </c:pt>
                <c:pt idx="73">
                  <c:v>7.4</c:v>
                </c:pt>
              </c:numCache>
            </c:numRef>
          </c:val>
          <c:smooth val="0"/>
          <c:extLst>
            <c:ext xmlns:c16="http://schemas.microsoft.com/office/drawing/2014/chart" uri="{C3380CC4-5D6E-409C-BE32-E72D297353CC}">
              <c16:uniqueId val="{00000001-D7A9-418B-A4FC-CFBAD230AB85}"/>
            </c:ext>
          </c:extLst>
        </c:ser>
        <c:ser>
          <c:idx val="2"/>
          <c:order val="2"/>
          <c:tx>
            <c:strRef>
              <c:f>Figure_2__According_to_prospect!$D$7</c:f>
              <c:strCache>
                <c:ptCount val="1"/>
                <c:pt idx="0">
                  <c:v>% RLE 5 or less</c:v>
                </c:pt>
              </c:strCache>
            </c:strRef>
          </c:tx>
          <c:spPr>
            <a:ln w="28575" cap="rnd">
              <a:solidFill>
                <a:schemeClr val="accent3"/>
              </a:solidFill>
              <a:round/>
            </a:ln>
            <a:effectLst/>
          </c:spPr>
          <c:marker>
            <c:symbol val="none"/>
          </c:marker>
          <c:cat>
            <c:numRef>
              <c:f>Figure_2__According_to_prospect!$A$8:$A$81</c:f>
              <c:numCache>
                <c:formatCode>General</c:formatCode>
                <c:ptCount val="74"/>
                <c:pt idx="0">
                  <c:v>1950</c:v>
                </c:pt>
                <c:pt idx="1">
                  <c:v>1951</c:v>
                </c:pt>
                <c:pt idx="2">
                  <c:v>1961</c:v>
                </c:pt>
                <c:pt idx="3">
                  <c:v>1971</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pt idx="38">
                  <c:v>2015</c:v>
                </c:pt>
                <c:pt idx="39">
                  <c:v>2016</c:v>
                </c:pt>
                <c:pt idx="40">
                  <c:v>2017</c:v>
                </c:pt>
                <c:pt idx="41">
                  <c:v>2018</c:v>
                </c:pt>
                <c:pt idx="42">
                  <c:v>2019</c:v>
                </c:pt>
                <c:pt idx="43">
                  <c:v>2020</c:v>
                </c:pt>
                <c:pt idx="44">
                  <c:v>2021</c:v>
                </c:pt>
                <c:pt idx="45">
                  <c:v>2022</c:v>
                </c:pt>
                <c:pt idx="46">
                  <c:v>2023</c:v>
                </c:pt>
                <c:pt idx="47">
                  <c:v>2024</c:v>
                </c:pt>
                <c:pt idx="48">
                  <c:v>2025</c:v>
                </c:pt>
                <c:pt idx="49">
                  <c:v>2026</c:v>
                </c:pt>
                <c:pt idx="50">
                  <c:v>2027</c:v>
                </c:pt>
                <c:pt idx="51">
                  <c:v>2028</c:v>
                </c:pt>
                <c:pt idx="52">
                  <c:v>2029</c:v>
                </c:pt>
                <c:pt idx="53">
                  <c:v>2030</c:v>
                </c:pt>
                <c:pt idx="54">
                  <c:v>2031</c:v>
                </c:pt>
                <c:pt idx="55">
                  <c:v>2032</c:v>
                </c:pt>
                <c:pt idx="56">
                  <c:v>2033</c:v>
                </c:pt>
                <c:pt idx="57">
                  <c:v>2034</c:v>
                </c:pt>
                <c:pt idx="58">
                  <c:v>2035</c:v>
                </c:pt>
                <c:pt idx="59">
                  <c:v>2036</c:v>
                </c:pt>
                <c:pt idx="60">
                  <c:v>2037</c:v>
                </c:pt>
                <c:pt idx="61">
                  <c:v>2038</c:v>
                </c:pt>
                <c:pt idx="62">
                  <c:v>2039</c:v>
                </c:pt>
                <c:pt idx="63">
                  <c:v>2040</c:v>
                </c:pt>
                <c:pt idx="64">
                  <c:v>2041</c:v>
                </c:pt>
                <c:pt idx="65">
                  <c:v>2042</c:v>
                </c:pt>
                <c:pt idx="66">
                  <c:v>2043</c:v>
                </c:pt>
                <c:pt idx="67">
                  <c:v>2044</c:v>
                </c:pt>
                <c:pt idx="68">
                  <c:v>2045</c:v>
                </c:pt>
                <c:pt idx="69">
                  <c:v>2046</c:v>
                </c:pt>
                <c:pt idx="70">
                  <c:v>2047</c:v>
                </c:pt>
                <c:pt idx="71">
                  <c:v>2048</c:v>
                </c:pt>
                <c:pt idx="72">
                  <c:v>2049</c:v>
                </c:pt>
                <c:pt idx="73">
                  <c:v>2050</c:v>
                </c:pt>
              </c:numCache>
            </c:numRef>
          </c:cat>
          <c:val>
            <c:numRef>
              <c:f>Figure_2__According_to_prospect!$D$8:$D$81</c:f>
              <c:numCache>
                <c:formatCode>General</c:formatCode>
                <c:ptCount val="74"/>
                <c:pt idx="1">
                  <c:v>1.3</c:v>
                </c:pt>
                <c:pt idx="2">
                  <c:v>1.2</c:v>
                </c:pt>
                <c:pt idx="3">
                  <c:v>1.1000000000000001</c:v>
                </c:pt>
                <c:pt idx="4">
                  <c:v>1</c:v>
                </c:pt>
                <c:pt idx="5">
                  <c:v>1.1000000000000001</c:v>
                </c:pt>
                <c:pt idx="6">
                  <c:v>1.1000000000000001</c:v>
                </c:pt>
                <c:pt idx="7">
                  <c:v>1</c:v>
                </c:pt>
                <c:pt idx="8">
                  <c:v>1.2</c:v>
                </c:pt>
                <c:pt idx="9">
                  <c:v>1.1000000000000001</c:v>
                </c:pt>
                <c:pt idx="10">
                  <c:v>1</c:v>
                </c:pt>
                <c:pt idx="11">
                  <c:v>1.1000000000000001</c:v>
                </c:pt>
                <c:pt idx="12">
                  <c:v>1.2</c:v>
                </c:pt>
                <c:pt idx="13">
                  <c:v>1.1000000000000001</c:v>
                </c:pt>
                <c:pt idx="14">
                  <c:v>1.2</c:v>
                </c:pt>
                <c:pt idx="15">
                  <c:v>1.1000000000000001</c:v>
                </c:pt>
                <c:pt idx="16">
                  <c:v>1.4</c:v>
                </c:pt>
                <c:pt idx="17">
                  <c:v>1.1000000000000001</c:v>
                </c:pt>
                <c:pt idx="18">
                  <c:v>1.3</c:v>
                </c:pt>
                <c:pt idx="19">
                  <c:v>1.3</c:v>
                </c:pt>
                <c:pt idx="20">
                  <c:v>1.3</c:v>
                </c:pt>
                <c:pt idx="21">
                  <c:v>1.3</c:v>
                </c:pt>
                <c:pt idx="22">
                  <c:v>1.4</c:v>
                </c:pt>
                <c:pt idx="23">
                  <c:v>1.3</c:v>
                </c:pt>
                <c:pt idx="24">
                  <c:v>1.3</c:v>
                </c:pt>
                <c:pt idx="25">
                  <c:v>1.4</c:v>
                </c:pt>
                <c:pt idx="26">
                  <c:v>1.4</c:v>
                </c:pt>
                <c:pt idx="27">
                  <c:v>1.2</c:v>
                </c:pt>
                <c:pt idx="28">
                  <c:v>1.2</c:v>
                </c:pt>
                <c:pt idx="29">
                  <c:v>1.1000000000000001</c:v>
                </c:pt>
                <c:pt idx="30">
                  <c:v>1.1000000000000001</c:v>
                </c:pt>
                <c:pt idx="31">
                  <c:v>1.2</c:v>
                </c:pt>
                <c:pt idx="33">
                  <c:v>1.1000000000000001</c:v>
                </c:pt>
                <c:pt idx="35">
                  <c:v>1.2</c:v>
                </c:pt>
                <c:pt idx="36">
                  <c:v>1.2</c:v>
                </c:pt>
                <c:pt idx="38">
                  <c:v>1.4</c:v>
                </c:pt>
                <c:pt idx="40">
                  <c:v>1.3</c:v>
                </c:pt>
                <c:pt idx="41">
                  <c:v>1.3</c:v>
                </c:pt>
                <c:pt idx="42">
                  <c:v>1.3</c:v>
                </c:pt>
                <c:pt idx="43">
                  <c:v>1.3</c:v>
                </c:pt>
              </c:numCache>
            </c:numRef>
          </c:val>
          <c:smooth val="0"/>
          <c:extLst>
            <c:ext xmlns:c16="http://schemas.microsoft.com/office/drawing/2014/chart" uri="{C3380CC4-5D6E-409C-BE32-E72D297353CC}">
              <c16:uniqueId val="{00000002-D7A9-418B-A4FC-CFBAD230AB85}"/>
            </c:ext>
          </c:extLst>
        </c:ser>
        <c:dLbls>
          <c:showLegendKey val="0"/>
          <c:showVal val="0"/>
          <c:showCatName val="0"/>
          <c:showSerName val="0"/>
          <c:showPercent val="0"/>
          <c:showBubbleSize val="0"/>
        </c:dLbls>
        <c:smooth val="0"/>
        <c:axId val="506028888"/>
        <c:axId val="506023640"/>
      </c:lineChart>
      <c:catAx>
        <c:axId val="506028888"/>
        <c:scaling>
          <c:orientation val="minMax"/>
        </c:scaling>
        <c:delete val="0"/>
        <c:axPos val="b"/>
        <c:title>
          <c:tx>
            <c:rich>
              <a:bodyPr rot="0" spcFirstLastPara="1" vertOverflow="ellipsis" vert="horz" wrap="square" anchor="ctr" anchorCtr="1"/>
              <a:lstStyle/>
              <a:p>
                <a:pPr>
                  <a:defRPr sz="1000" b="0" i="0" u="none" strike="noStrike" kern="1200" baseline="0">
                    <a:solidFill>
                      <a:srgbClr val="000000"/>
                    </a:solidFill>
                    <a:latin typeface="+mn-lt"/>
                    <a:ea typeface="+mn-ea"/>
                    <a:cs typeface="+mn-cs"/>
                  </a:defRPr>
                </a:pPr>
                <a:r>
                  <a:rPr lang="en-GB">
                    <a:solidFill>
                      <a:srgbClr val="000000"/>
                    </a:solidFill>
                  </a:rPr>
                  <a:t>Year</a:t>
                </a:r>
              </a:p>
            </c:rich>
          </c:tx>
          <c:overlay val="0"/>
          <c:spPr>
            <a:noFill/>
            <a:ln>
              <a:noFill/>
            </a:ln>
            <a:effectLst/>
          </c:spPr>
          <c:txPr>
            <a:bodyPr rot="0" spcFirstLastPara="1" vertOverflow="ellipsis" vert="horz" wrap="square" anchor="ctr" anchorCtr="1"/>
            <a:lstStyle/>
            <a:p>
              <a:pPr>
                <a:defRPr sz="1000" b="0" i="0" u="none" strike="noStrike" kern="1200" baseline="0">
                  <a:solidFill>
                    <a:srgbClr val="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solidFill>
            <a:round/>
          </a:ln>
          <a:effectLst/>
        </c:spPr>
        <c:txPr>
          <a:bodyPr rot="-2700000" spcFirstLastPara="1" vertOverflow="ellipsis" wrap="square" anchor="ctr" anchorCtr="1"/>
          <a:lstStyle/>
          <a:p>
            <a:pPr>
              <a:defRPr sz="900" b="0" i="0" u="none" strike="noStrike" kern="1200" baseline="0">
                <a:solidFill>
                  <a:srgbClr val="000000"/>
                </a:solidFill>
                <a:latin typeface="+mn-lt"/>
                <a:ea typeface="+mn-ea"/>
                <a:cs typeface="+mn-cs"/>
              </a:defRPr>
            </a:pPr>
            <a:endParaRPr lang="en-US"/>
          </a:p>
        </c:txPr>
        <c:crossAx val="506023640"/>
        <c:crosses val="autoZero"/>
        <c:auto val="1"/>
        <c:lblAlgn val="ctr"/>
        <c:lblOffset val="100"/>
        <c:noMultiLvlLbl val="0"/>
      </c:catAx>
      <c:valAx>
        <c:axId val="506023640"/>
        <c:scaling>
          <c:orientation val="minMax"/>
        </c:scaling>
        <c:delete val="0"/>
        <c:axPos val="l"/>
        <c:majorGridlines>
          <c:spPr>
            <a:ln w="9525" cap="flat" cmpd="sng" algn="ctr">
              <a:solidFill>
                <a:schemeClr val="bg2"/>
              </a:solidFill>
              <a:round/>
            </a:ln>
            <a:effectLst/>
          </c:spPr>
        </c:majorGridlines>
        <c:title>
          <c:tx>
            <c:rich>
              <a:bodyPr rot="-5400000" spcFirstLastPara="1" vertOverflow="ellipsis" vert="horz" wrap="square" anchor="ctr" anchorCtr="1"/>
              <a:lstStyle/>
              <a:p>
                <a:pPr>
                  <a:defRPr sz="1000" b="0" i="0" u="none" strike="noStrike" kern="1200" baseline="0">
                    <a:solidFill>
                      <a:srgbClr val="000000"/>
                    </a:solidFill>
                    <a:latin typeface="+mn-lt"/>
                    <a:ea typeface="+mn-ea"/>
                    <a:cs typeface="+mn-cs"/>
                  </a:defRPr>
                </a:pPr>
                <a:r>
                  <a:rPr lang="en-GB">
                    <a:solidFill>
                      <a:srgbClr val="000000"/>
                    </a:solidFill>
                  </a:rPr>
                  <a:t>Percentage (%)</a:t>
                </a:r>
              </a:p>
            </c:rich>
          </c:tx>
          <c:overlay val="0"/>
          <c:spPr>
            <a:noFill/>
            <a:ln>
              <a:noFill/>
            </a:ln>
            <a:effectLst/>
          </c:spPr>
          <c:txPr>
            <a:bodyPr rot="-5400000" spcFirstLastPara="1" vertOverflow="ellipsis" vert="horz" wrap="square" anchor="ctr" anchorCtr="1"/>
            <a:lstStyle/>
            <a:p>
              <a:pPr>
                <a:defRPr sz="1000" b="0" i="0" u="none" strike="noStrike" kern="1200" baseline="0">
                  <a:solidFill>
                    <a:srgbClr val="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crossAx val="50602888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legendEntry>
      <c:legendEntry>
        <c:idx val="1"/>
        <c:txPr>
          <a:bodyPr rot="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legendEntry>
      <c:legendEntry>
        <c:idx val="2"/>
        <c:txPr>
          <a:bodyPr rot="0" spcFirstLastPara="1" vertOverflow="ellipsis" vert="horz" wrap="square" anchor="ctr" anchorCtr="1"/>
          <a:lstStyle/>
          <a:p>
            <a:pPr>
              <a:defRPr sz="900" b="0" i="0" u="none" strike="noStrike" kern="1200" baseline="0">
                <a:solidFill>
                  <a:srgbClr val="000000"/>
                </a:solidFill>
                <a:latin typeface="+mn-lt"/>
                <a:ea typeface="+mn-ea"/>
                <a:cs typeface="+mn-cs"/>
              </a:defRPr>
            </a:pPr>
            <a:endParaRPr lang="en-US"/>
          </a:p>
        </c:txPr>
      </c:legendEntry>
      <c:layout>
        <c:manualLayout>
          <c:xMode val="edge"/>
          <c:yMode val="edge"/>
          <c:x val="0.05"/>
          <c:y val="0.89838181685622631"/>
          <c:w val="0.9"/>
          <c:h val="7.38404053659959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Sheet1!$N$4</c:f>
              <c:strCache>
                <c:ptCount val="1"/>
                <c:pt idx="0">
                  <c:v>Historical</c:v>
                </c:pt>
              </c:strCache>
            </c:strRef>
          </c:tx>
          <c:spPr>
            <a:ln w="28575" cap="rnd">
              <a:solidFill>
                <a:schemeClr val="accent1"/>
              </a:solidFill>
              <a:round/>
            </a:ln>
            <a:effectLst/>
          </c:spPr>
          <c:marker>
            <c:symbol val="none"/>
          </c:marker>
          <c:cat>
            <c:strRef>
              <c:f>Sheet1!$M$6:$M$83</c:f>
              <c:strCache>
                <c:ptCount val="7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2018</c:v>
                </c:pt>
                <c:pt idx="27">
                  <c:v>2019</c:v>
                </c:pt>
                <c:pt idx="28">
                  <c:v>2020</c:v>
                </c:pt>
                <c:pt idx="29">
                  <c:v>2021</c:v>
                </c:pt>
                <c:pt idx="30">
                  <c:v>2022</c:v>
                </c:pt>
                <c:pt idx="31">
                  <c:v>2023</c:v>
                </c:pt>
                <c:pt idx="32">
                  <c:v>2024</c:v>
                </c:pt>
                <c:pt idx="33">
                  <c:v>2025</c:v>
                </c:pt>
                <c:pt idx="34">
                  <c:v>2026</c:v>
                </c:pt>
                <c:pt idx="35">
                  <c:v>2027</c:v>
                </c:pt>
                <c:pt idx="36">
                  <c:v>2028</c:v>
                </c:pt>
                <c:pt idx="37">
                  <c:v>2029</c:v>
                </c:pt>
                <c:pt idx="38">
                  <c:v>2030</c:v>
                </c:pt>
                <c:pt idx="39">
                  <c:v>2031</c:v>
                </c:pt>
                <c:pt idx="40">
                  <c:v>2032</c:v>
                </c:pt>
                <c:pt idx="41">
                  <c:v>2033</c:v>
                </c:pt>
                <c:pt idx="42">
                  <c:v>2034</c:v>
                </c:pt>
                <c:pt idx="43">
                  <c:v>2035</c:v>
                </c:pt>
                <c:pt idx="44">
                  <c:v>2036</c:v>
                </c:pt>
                <c:pt idx="45">
                  <c:v>2037</c:v>
                </c:pt>
                <c:pt idx="46">
                  <c:v>2038</c:v>
                </c:pt>
                <c:pt idx="47">
                  <c:v>2039</c:v>
                </c:pt>
                <c:pt idx="48">
                  <c:v>2040</c:v>
                </c:pt>
                <c:pt idx="49">
                  <c:v>2041</c:v>
                </c:pt>
                <c:pt idx="50">
                  <c:v>2042</c:v>
                </c:pt>
                <c:pt idx="51">
                  <c:v>2043</c:v>
                </c:pt>
                <c:pt idx="52">
                  <c:v>2044</c:v>
                </c:pt>
                <c:pt idx="53">
                  <c:v>2045</c:v>
                </c:pt>
                <c:pt idx="54">
                  <c:v>2046</c:v>
                </c:pt>
                <c:pt idx="55">
                  <c:v>2047</c:v>
                </c:pt>
                <c:pt idx="56">
                  <c:v>2048</c:v>
                </c:pt>
                <c:pt idx="57">
                  <c:v>2049</c:v>
                </c:pt>
                <c:pt idx="58">
                  <c:v>2050</c:v>
                </c:pt>
                <c:pt idx="59">
                  <c:v>2051</c:v>
                </c:pt>
                <c:pt idx="60">
                  <c:v>2052</c:v>
                </c:pt>
                <c:pt idx="61">
                  <c:v>2053</c:v>
                </c:pt>
                <c:pt idx="62">
                  <c:v>2054</c:v>
                </c:pt>
                <c:pt idx="63">
                  <c:v>2055</c:v>
                </c:pt>
                <c:pt idx="64">
                  <c:v>2056</c:v>
                </c:pt>
                <c:pt idx="65">
                  <c:v>2057</c:v>
                </c:pt>
                <c:pt idx="66">
                  <c:v>2058</c:v>
                </c:pt>
                <c:pt idx="67">
                  <c:v>2059</c:v>
                </c:pt>
                <c:pt idx="68">
                  <c:v>2060</c:v>
                </c:pt>
                <c:pt idx="69">
                  <c:v>2061</c:v>
                </c:pt>
                <c:pt idx="70">
                  <c:v>2062</c:v>
                </c:pt>
                <c:pt idx="71">
                  <c:v>2063</c:v>
                </c:pt>
                <c:pt idx="72">
                  <c:v>2064</c:v>
                </c:pt>
                <c:pt idx="73">
                  <c:v>2065</c:v>
                </c:pt>
                <c:pt idx="74">
                  <c:v>2066</c:v>
                </c:pt>
                <c:pt idx="75">
                  <c:v>2067</c:v>
                </c:pt>
                <c:pt idx="76">
                  <c:v>2068</c:v>
                </c:pt>
                <c:pt idx="77">
                  <c:v>2069</c:v>
                </c:pt>
              </c:strCache>
            </c:strRef>
          </c:cat>
          <c:val>
            <c:numRef>
              <c:f>Sheet1!$N$6:$N$83</c:f>
              <c:numCache>
                <c:formatCode>General</c:formatCode>
                <c:ptCount val="78"/>
                <c:pt idx="0">
                  <c:v>301.20999999999998</c:v>
                </c:pt>
                <c:pt idx="1">
                  <c:v>300.74</c:v>
                </c:pt>
                <c:pt idx="2">
                  <c:v>300.54000000000002</c:v>
                </c:pt>
                <c:pt idx="3">
                  <c:v>299.98</c:v>
                </c:pt>
                <c:pt idx="4">
                  <c:v>299.61</c:v>
                </c:pt>
                <c:pt idx="5">
                  <c:v>299.8</c:v>
                </c:pt>
                <c:pt idx="6">
                  <c:v>299.07</c:v>
                </c:pt>
                <c:pt idx="7">
                  <c:v>298.52999999999997</c:v>
                </c:pt>
                <c:pt idx="8">
                  <c:v>297.91000000000003</c:v>
                </c:pt>
                <c:pt idx="9">
                  <c:v>297.51</c:v>
                </c:pt>
                <c:pt idx="10">
                  <c:v>298.17</c:v>
                </c:pt>
                <c:pt idx="11">
                  <c:v>298.77</c:v>
                </c:pt>
                <c:pt idx="12">
                  <c:v>298.63</c:v>
                </c:pt>
                <c:pt idx="13">
                  <c:v>298.76</c:v>
                </c:pt>
                <c:pt idx="14">
                  <c:v>302.49</c:v>
                </c:pt>
                <c:pt idx="15">
                  <c:v>306.51</c:v>
                </c:pt>
                <c:pt idx="16">
                  <c:v>310.68</c:v>
                </c:pt>
                <c:pt idx="17">
                  <c:v>312.49</c:v>
                </c:pt>
                <c:pt idx="18">
                  <c:v>309.83999999999997</c:v>
                </c:pt>
                <c:pt idx="19">
                  <c:v>311.36</c:v>
                </c:pt>
                <c:pt idx="20">
                  <c:v>311.02999999999997</c:v>
                </c:pt>
                <c:pt idx="21">
                  <c:v>310.35000000000002</c:v>
                </c:pt>
                <c:pt idx="22">
                  <c:v>307.81</c:v>
                </c:pt>
                <c:pt idx="23">
                  <c:v>304.62</c:v>
                </c:pt>
                <c:pt idx="24">
                  <c:v>299.86</c:v>
                </c:pt>
                <c:pt idx="25">
                  <c:v>295.08749318999998</c:v>
                </c:pt>
                <c:pt idx="26">
                  <c:v>295.08749318999998</c:v>
                </c:pt>
                <c:pt idx="27">
                  <c:v>287.82342734000002</c:v>
                </c:pt>
              </c:numCache>
            </c:numRef>
          </c:val>
          <c:smooth val="1"/>
          <c:extLst>
            <c:ext xmlns:c16="http://schemas.microsoft.com/office/drawing/2014/chart" uri="{C3380CC4-5D6E-409C-BE32-E72D297353CC}">
              <c16:uniqueId val="{00000000-FCE5-4D5F-A4C7-0B393C4931F0}"/>
            </c:ext>
          </c:extLst>
        </c:ser>
        <c:ser>
          <c:idx val="1"/>
          <c:order val="1"/>
          <c:tx>
            <c:strRef>
              <c:f>Sheet1!$O$4</c:f>
              <c:strCache>
                <c:ptCount val="1"/>
                <c:pt idx="0">
                  <c:v>Projection</c:v>
                </c:pt>
              </c:strCache>
            </c:strRef>
          </c:tx>
          <c:spPr>
            <a:ln w="34925" cap="rnd">
              <a:solidFill>
                <a:srgbClr val="009999"/>
              </a:solidFill>
              <a:prstDash val="sysDash"/>
              <a:round/>
            </a:ln>
            <a:effectLst/>
          </c:spPr>
          <c:marker>
            <c:symbol val="none"/>
          </c:marker>
          <c:cat>
            <c:strRef>
              <c:f>Sheet1!$M$6:$M$83</c:f>
              <c:strCache>
                <c:ptCount val="7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2018</c:v>
                </c:pt>
                <c:pt idx="27">
                  <c:v>2019</c:v>
                </c:pt>
                <c:pt idx="28">
                  <c:v>2020</c:v>
                </c:pt>
                <c:pt idx="29">
                  <c:v>2021</c:v>
                </c:pt>
                <c:pt idx="30">
                  <c:v>2022</c:v>
                </c:pt>
                <c:pt idx="31">
                  <c:v>2023</c:v>
                </c:pt>
                <c:pt idx="32">
                  <c:v>2024</c:v>
                </c:pt>
                <c:pt idx="33">
                  <c:v>2025</c:v>
                </c:pt>
                <c:pt idx="34">
                  <c:v>2026</c:v>
                </c:pt>
                <c:pt idx="35">
                  <c:v>2027</c:v>
                </c:pt>
                <c:pt idx="36">
                  <c:v>2028</c:v>
                </c:pt>
                <c:pt idx="37">
                  <c:v>2029</c:v>
                </c:pt>
                <c:pt idx="38">
                  <c:v>2030</c:v>
                </c:pt>
                <c:pt idx="39">
                  <c:v>2031</c:v>
                </c:pt>
                <c:pt idx="40">
                  <c:v>2032</c:v>
                </c:pt>
                <c:pt idx="41">
                  <c:v>2033</c:v>
                </c:pt>
                <c:pt idx="42">
                  <c:v>2034</c:v>
                </c:pt>
                <c:pt idx="43">
                  <c:v>2035</c:v>
                </c:pt>
                <c:pt idx="44">
                  <c:v>2036</c:v>
                </c:pt>
                <c:pt idx="45">
                  <c:v>2037</c:v>
                </c:pt>
                <c:pt idx="46">
                  <c:v>2038</c:v>
                </c:pt>
                <c:pt idx="47">
                  <c:v>2039</c:v>
                </c:pt>
                <c:pt idx="48">
                  <c:v>2040</c:v>
                </c:pt>
                <c:pt idx="49">
                  <c:v>2041</c:v>
                </c:pt>
                <c:pt idx="50">
                  <c:v>2042</c:v>
                </c:pt>
                <c:pt idx="51">
                  <c:v>2043</c:v>
                </c:pt>
                <c:pt idx="52">
                  <c:v>2044</c:v>
                </c:pt>
                <c:pt idx="53">
                  <c:v>2045</c:v>
                </c:pt>
                <c:pt idx="54">
                  <c:v>2046</c:v>
                </c:pt>
                <c:pt idx="55">
                  <c:v>2047</c:v>
                </c:pt>
                <c:pt idx="56">
                  <c:v>2048</c:v>
                </c:pt>
                <c:pt idx="57">
                  <c:v>2049</c:v>
                </c:pt>
                <c:pt idx="58">
                  <c:v>2050</c:v>
                </c:pt>
                <c:pt idx="59">
                  <c:v>2051</c:v>
                </c:pt>
                <c:pt idx="60">
                  <c:v>2052</c:v>
                </c:pt>
                <c:pt idx="61">
                  <c:v>2053</c:v>
                </c:pt>
                <c:pt idx="62">
                  <c:v>2054</c:v>
                </c:pt>
                <c:pt idx="63">
                  <c:v>2055</c:v>
                </c:pt>
                <c:pt idx="64">
                  <c:v>2056</c:v>
                </c:pt>
                <c:pt idx="65">
                  <c:v>2057</c:v>
                </c:pt>
                <c:pt idx="66">
                  <c:v>2058</c:v>
                </c:pt>
                <c:pt idx="67">
                  <c:v>2059</c:v>
                </c:pt>
                <c:pt idx="68">
                  <c:v>2060</c:v>
                </c:pt>
                <c:pt idx="69">
                  <c:v>2061</c:v>
                </c:pt>
                <c:pt idx="70">
                  <c:v>2062</c:v>
                </c:pt>
                <c:pt idx="71">
                  <c:v>2063</c:v>
                </c:pt>
                <c:pt idx="72">
                  <c:v>2064</c:v>
                </c:pt>
                <c:pt idx="73">
                  <c:v>2065</c:v>
                </c:pt>
                <c:pt idx="74">
                  <c:v>2066</c:v>
                </c:pt>
                <c:pt idx="75">
                  <c:v>2067</c:v>
                </c:pt>
                <c:pt idx="76">
                  <c:v>2068</c:v>
                </c:pt>
                <c:pt idx="77">
                  <c:v>2069</c:v>
                </c:pt>
              </c:strCache>
            </c:strRef>
          </c:cat>
          <c:val>
            <c:numRef>
              <c:f>Sheet1!$O$6:$O$83</c:f>
              <c:numCache>
                <c:formatCode>General</c:formatCode>
                <c:ptCount val="78"/>
                <c:pt idx="27">
                  <c:v>287.82342734000002</c:v>
                </c:pt>
                <c:pt idx="28">
                  <c:v>280.63804357999999</c:v>
                </c:pt>
                <c:pt idx="29">
                  <c:v>281.74747138999999</c:v>
                </c:pt>
                <c:pt idx="30">
                  <c:v>285.26968160000001</c:v>
                </c:pt>
                <c:pt idx="31">
                  <c:v>289.24834081</c:v>
                </c:pt>
                <c:pt idx="32">
                  <c:v>293.65782330000002</c:v>
                </c:pt>
                <c:pt idx="33">
                  <c:v>298.37432108000002</c:v>
                </c:pt>
                <c:pt idx="34">
                  <c:v>299.64739759999998</c:v>
                </c:pt>
                <c:pt idx="35">
                  <c:v>292.91617001999998</c:v>
                </c:pt>
                <c:pt idx="36">
                  <c:v>289.62969884</c:v>
                </c:pt>
                <c:pt idx="37">
                  <c:v>295.42665626000002</c:v>
                </c:pt>
                <c:pt idx="38">
                  <c:v>301.60926906999998</c:v>
                </c:pt>
                <c:pt idx="39">
                  <c:v>308.09997092999998</c:v>
                </c:pt>
                <c:pt idx="40">
                  <c:v>314.56060760999998</c:v>
                </c:pt>
                <c:pt idx="41">
                  <c:v>320.71613447999999</c:v>
                </c:pt>
                <c:pt idx="42">
                  <c:v>326.82607968999997</c:v>
                </c:pt>
                <c:pt idx="43">
                  <c:v>332.57526582000003</c:v>
                </c:pt>
                <c:pt idx="44">
                  <c:v>338.09222276999998</c:v>
                </c:pt>
                <c:pt idx="45">
                  <c:v>342.82885547000001</c:v>
                </c:pt>
                <c:pt idx="46">
                  <c:v>348.02785360000001</c:v>
                </c:pt>
                <c:pt idx="47">
                  <c:v>352.27038372999999</c:v>
                </c:pt>
                <c:pt idx="48">
                  <c:v>355.33073510000003</c:v>
                </c:pt>
                <c:pt idx="49">
                  <c:v>357.24019232000001</c:v>
                </c:pt>
                <c:pt idx="50">
                  <c:v>358.63801015000001</c:v>
                </c:pt>
                <c:pt idx="51">
                  <c:v>359.53213929999998</c:v>
                </c:pt>
                <c:pt idx="52">
                  <c:v>356.45085584999998</c:v>
                </c:pt>
                <c:pt idx="53">
                  <c:v>345.81676413999998</c:v>
                </c:pt>
                <c:pt idx="54">
                  <c:v>338.52967570999999</c:v>
                </c:pt>
                <c:pt idx="55">
                  <c:v>340.47182524999999</c:v>
                </c:pt>
                <c:pt idx="56">
                  <c:v>343.24020586</c:v>
                </c:pt>
                <c:pt idx="57">
                  <c:v>345.89263093</c:v>
                </c:pt>
                <c:pt idx="58">
                  <c:v>348.23808307000002</c:v>
                </c:pt>
                <c:pt idx="59">
                  <c:v>350.47250491</c:v>
                </c:pt>
                <c:pt idx="60">
                  <c:v>352.41026578999998</c:v>
                </c:pt>
                <c:pt idx="61">
                  <c:v>354.79828882999999</c:v>
                </c:pt>
                <c:pt idx="62">
                  <c:v>357.08471963</c:v>
                </c:pt>
                <c:pt idx="63">
                  <c:v>359.07581400999999</c:v>
                </c:pt>
                <c:pt idx="64">
                  <c:v>361.60604205999999</c:v>
                </c:pt>
                <c:pt idx="65">
                  <c:v>363.88073697999999</c:v>
                </c:pt>
                <c:pt idx="66">
                  <c:v>366.37297038999998</c:v>
                </c:pt>
                <c:pt idx="67">
                  <c:v>369.35394185000001</c:v>
                </c:pt>
                <c:pt idx="68">
                  <c:v>371.89117505000002</c:v>
                </c:pt>
                <c:pt idx="69">
                  <c:v>373.73199041999999</c:v>
                </c:pt>
                <c:pt idx="70">
                  <c:v>375.58285897000002</c:v>
                </c:pt>
                <c:pt idx="71">
                  <c:v>376.88877358000002</c:v>
                </c:pt>
                <c:pt idx="72">
                  <c:v>378.33349700999997</c:v>
                </c:pt>
                <c:pt idx="73">
                  <c:v>379.84481168999997</c:v>
                </c:pt>
                <c:pt idx="74">
                  <c:v>380.91229597</c:v>
                </c:pt>
                <c:pt idx="75">
                  <c:v>381.87495246999998</c:v>
                </c:pt>
                <c:pt idx="76">
                  <c:v>382.15840711999999</c:v>
                </c:pt>
                <c:pt idx="77">
                  <c:v>382.01193598999998</c:v>
                </c:pt>
              </c:numCache>
            </c:numRef>
          </c:val>
          <c:smooth val="1"/>
          <c:extLst>
            <c:ext xmlns:c16="http://schemas.microsoft.com/office/drawing/2014/chart" uri="{C3380CC4-5D6E-409C-BE32-E72D297353CC}">
              <c16:uniqueId val="{00000001-FCE5-4D5F-A4C7-0B393C4931F0}"/>
            </c:ext>
          </c:extLst>
        </c:ser>
        <c:dLbls>
          <c:showLegendKey val="0"/>
          <c:showVal val="0"/>
          <c:showCatName val="0"/>
          <c:showSerName val="0"/>
          <c:showPercent val="0"/>
          <c:showBubbleSize val="0"/>
        </c:dLbls>
        <c:smooth val="0"/>
        <c:axId val="798118832"/>
        <c:axId val="798109320"/>
      </c:lineChart>
      <c:catAx>
        <c:axId val="79811883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98109320"/>
        <c:crosses val="autoZero"/>
        <c:auto val="1"/>
        <c:lblAlgn val="ctr"/>
        <c:lblOffset val="100"/>
        <c:noMultiLvlLbl val="0"/>
      </c:catAx>
      <c:valAx>
        <c:axId val="798109320"/>
        <c:scaling>
          <c:orientation val="minMax"/>
          <c:max val="5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sz="1000" b="0" i="0" baseline="0">
                    <a:effectLst/>
                  </a:rPr>
                  <a:t>Number of 16 and over economically inactive </a:t>
                </a:r>
                <a:endParaRPr lang="en-GB" sz="1000">
                  <a:effectLst/>
                </a:endParaRPr>
              </a:p>
              <a:p>
                <a:pPr>
                  <a:defRPr/>
                </a:pPr>
                <a:r>
                  <a:rPr lang="en-GB" sz="1000" b="0" i="0" baseline="0">
                    <a:effectLst/>
                  </a:rPr>
                  <a:t>per 1000 economically active</a:t>
                </a:r>
                <a:endParaRPr lang="en-GB" sz="1000">
                  <a:effectLst/>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9811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ADR!$B$1</c:f>
              <c:strCache>
                <c:ptCount val="1"/>
                <c:pt idx="0">
                  <c:v>Historic ADR</c:v>
                </c:pt>
              </c:strCache>
            </c:strRef>
          </c:tx>
          <c:spPr>
            <a:ln w="28575" cap="rnd">
              <a:solidFill>
                <a:schemeClr val="accent1">
                  <a:tint val="77000"/>
                </a:schemeClr>
              </a:solidFill>
              <a:round/>
            </a:ln>
            <a:effectLst/>
          </c:spPr>
          <c:marker>
            <c:symbol val="none"/>
          </c:marker>
          <c:cat>
            <c:numRef>
              <c:f>ADR!$A$3:$A$30</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ADR!$B$3:$B$30</c:f>
              <c:numCache>
                <c:formatCode>General</c:formatCode>
                <c:ptCount val="28"/>
                <c:pt idx="0">
                  <c:v>594.89633173843697</c:v>
                </c:pt>
                <c:pt idx="1">
                  <c:v>600</c:v>
                </c:pt>
                <c:pt idx="2">
                  <c:v>600</c:v>
                </c:pt>
                <c:pt idx="3">
                  <c:v>600</c:v>
                </c:pt>
                <c:pt idx="4">
                  <c:v>597.44408945686905</c:v>
                </c:pt>
                <c:pt idx="5">
                  <c:v>600</c:v>
                </c:pt>
                <c:pt idx="6">
                  <c:v>589.82511923688389</c:v>
                </c:pt>
                <c:pt idx="7">
                  <c:v>587.30158730158723</c:v>
                </c:pt>
                <c:pt idx="8">
                  <c:v>592.35668789808915</c:v>
                </c:pt>
                <c:pt idx="9">
                  <c:v>587.30158730158735</c:v>
                </c:pt>
                <c:pt idx="10">
                  <c:v>587.30158730158723</c:v>
                </c:pt>
                <c:pt idx="11">
                  <c:v>587.30158730158735</c:v>
                </c:pt>
                <c:pt idx="12">
                  <c:v>582.27848101265806</c:v>
                </c:pt>
                <c:pt idx="13">
                  <c:v>572.32704402515731</c:v>
                </c:pt>
                <c:pt idx="14">
                  <c:v>574.80314960629926</c:v>
                </c:pt>
                <c:pt idx="15">
                  <c:v>569.85871271585552</c:v>
                </c:pt>
                <c:pt idx="16">
                  <c:v>577.28706624605672</c:v>
                </c:pt>
                <c:pt idx="17">
                  <c:v>582.27848101265818</c:v>
                </c:pt>
                <c:pt idx="18">
                  <c:v>584.78605388272581</c:v>
                </c:pt>
                <c:pt idx="19">
                  <c:v>579.77883096366509</c:v>
                </c:pt>
                <c:pt idx="20">
                  <c:v>577.28706624605684</c:v>
                </c:pt>
                <c:pt idx="21">
                  <c:v>577.28706624605661</c:v>
                </c:pt>
                <c:pt idx="22">
                  <c:v>574.80314960629914</c:v>
                </c:pt>
                <c:pt idx="23">
                  <c:v>572.32704402515719</c:v>
                </c:pt>
                <c:pt idx="24">
                  <c:v>574.80314960629914</c:v>
                </c:pt>
                <c:pt idx="25">
                  <c:v>567.39811912225707</c:v>
                </c:pt>
                <c:pt idx="26">
                  <c:v>562.49999999999989</c:v>
                </c:pt>
                <c:pt idx="27">
                  <c:v>569.85871271585552</c:v>
                </c:pt>
              </c:numCache>
            </c:numRef>
          </c:val>
          <c:smooth val="0"/>
          <c:extLst>
            <c:ext xmlns:c16="http://schemas.microsoft.com/office/drawing/2014/chart" uri="{C3380CC4-5D6E-409C-BE32-E72D297353CC}">
              <c16:uniqueId val="{00000000-6552-4DCE-A74C-D96413461C57}"/>
            </c:ext>
          </c:extLst>
        </c:ser>
        <c:dLbls>
          <c:showLegendKey val="0"/>
          <c:showVal val="0"/>
          <c:showCatName val="0"/>
          <c:showSerName val="0"/>
          <c:showPercent val="0"/>
          <c:showBubbleSize val="0"/>
        </c:dLbls>
        <c:smooth val="0"/>
        <c:axId val="520918952"/>
        <c:axId val="520917968"/>
      </c:lineChart>
      <c:catAx>
        <c:axId val="520918952"/>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GB" sz="1100"/>
                  <a:t>Year</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0917968"/>
        <c:crosses val="autoZero"/>
        <c:auto val="1"/>
        <c:lblAlgn val="ctr"/>
        <c:lblOffset val="100"/>
        <c:noMultiLvlLbl val="0"/>
      </c:catAx>
      <c:valAx>
        <c:axId val="520917968"/>
        <c:scaling>
          <c:orientation val="minMax"/>
          <c:max val="9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en-GB" sz="1050" b="0" i="0" baseline="0">
                    <a:effectLst/>
                  </a:rPr>
                  <a:t>Number of 16 and over economically inactive </a:t>
                </a:r>
                <a:endParaRPr lang="en-GB" sz="1050">
                  <a:effectLst/>
                </a:endParaRPr>
              </a:p>
              <a:p>
                <a:pPr>
                  <a:defRPr sz="1050"/>
                </a:pPr>
                <a:r>
                  <a:rPr lang="en-GB" sz="1050" b="0" i="0" baseline="0">
                    <a:effectLst/>
                  </a:rPr>
                  <a:t>per 1000 economically active</a:t>
                </a:r>
                <a:endParaRPr lang="en-GB" sz="1050">
                  <a:effectLst/>
                </a:endParaRPr>
              </a:p>
            </c:rich>
          </c:tx>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091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2"/>
          <c:order val="0"/>
          <c:tx>
            <c:strRef>
              <c:f>[Econ_activity_by_age_group_1992_2020.xlsx]New_data!$B$1</c:f>
              <c:strCache>
                <c:ptCount val="1"/>
                <c:pt idx="0">
                  <c:v>16 to 17 years</c:v>
                </c:pt>
              </c:strCache>
            </c:strRef>
          </c:tx>
          <c:spPr>
            <a:ln w="28575" cap="rnd">
              <a:solidFill>
                <a:srgbClr val="009999"/>
              </a:solidFill>
              <a:round/>
            </a:ln>
            <a:effectLst/>
          </c:spPr>
          <c:marker>
            <c:symbol val="none"/>
          </c:marker>
          <c:cat>
            <c:numRef>
              <c:f>[Econ_activity_by_age_group_1992_2020.xlsx]New_data!$A$3:$A$30</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[Econ_activity_by_age_group_1992_2020.xlsx]New_data!$B$3:$B$30</c:f>
              <c:numCache>
                <c:formatCode>General</c:formatCode>
                <c:ptCount val="28"/>
                <c:pt idx="0">
                  <c:v>54.7</c:v>
                </c:pt>
                <c:pt idx="1">
                  <c:v>55.1</c:v>
                </c:pt>
                <c:pt idx="2">
                  <c:v>56.5</c:v>
                </c:pt>
                <c:pt idx="3">
                  <c:v>58</c:v>
                </c:pt>
                <c:pt idx="4">
                  <c:v>60</c:v>
                </c:pt>
                <c:pt idx="5">
                  <c:v>60.2</c:v>
                </c:pt>
                <c:pt idx="6">
                  <c:v>58.6</c:v>
                </c:pt>
                <c:pt idx="7">
                  <c:v>57.6</c:v>
                </c:pt>
                <c:pt idx="8">
                  <c:v>55.8</c:v>
                </c:pt>
                <c:pt idx="9">
                  <c:v>54.5</c:v>
                </c:pt>
                <c:pt idx="10">
                  <c:v>53.8</c:v>
                </c:pt>
                <c:pt idx="11">
                  <c:v>52.3</c:v>
                </c:pt>
                <c:pt idx="12">
                  <c:v>49.9</c:v>
                </c:pt>
                <c:pt idx="13">
                  <c:v>47</c:v>
                </c:pt>
                <c:pt idx="14">
                  <c:v>45.9</c:v>
                </c:pt>
                <c:pt idx="15">
                  <c:v>44.5</c:v>
                </c:pt>
                <c:pt idx="16">
                  <c:v>40.299999999999997</c:v>
                </c:pt>
                <c:pt idx="17">
                  <c:v>37.700000000000003</c:v>
                </c:pt>
                <c:pt idx="18">
                  <c:v>37.299999999999997</c:v>
                </c:pt>
                <c:pt idx="19">
                  <c:v>36.799999999999997</c:v>
                </c:pt>
                <c:pt idx="20">
                  <c:v>34.4</c:v>
                </c:pt>
                <c:pt idx="21">
                  <c:v>33</c:v>
                </c:pt>
                <c:pt idx="22">
                  <c:v>34</c:v>
                </c:pt>
                <c:pt idx="23">
                  <c:v>33.5</c:v>
                </c:pt>
                <c:pt idx="24">
                  <c:v>32.5</c:v>
                </c:pt>
                <c:pt idx="25">
                  <c:v>31.4</c:v>
                </c:pt>
                <c:pt idx="26">
                  <c:v>30.8</c:v>
                </c:pt>
                <c:pt idx="27">
                  <c:v>26.4</c:v>
                </c:pt>
              </c:numCache>
            </c:numRef>
          </c:val>
          <c:smooth val="0"/>
          <c:extLst>
            <c:ext xmlns:c16="http://schemas.microsoft.com/office/drawing/2014/chart" uri="{C3380CC4-5D6E-409C-BE32-E72D297353CC}">
              <c16:uniqueId val="{00000000-4536-41D6-B064-EAB38F5FBB1D}"/>
            </c:ext>
          </c:extLst>
        </c:ser>
        <c:ser>
          <c:idx val="3"/>
          <c:order val="1"/>
          <c:tx>
            <c:strRef>
              <c:f>[Econ_activity_by_age_group_1992_2020.xlsx]New_data!$C$1</c:f>
              <c:strCache>
                <c:ptCount val="1"/>
                <c:pt idx="0">
                  <c:v>18 to 24 years</c:v>
                </c:pt>
              </c:strCache>
            </c:strRef>
          </c:tx>
          <c:spPr>
            <a:ln w="28575" cap="rnd">
              <a:solidFill>
                <a:srgbClr val="00B0F0"/>
              </a:solidFill>
              <a:round/>
            </a:ln>
            <a:effectLst/>
          </c:spPr>
          <c:marker>
            <c:symbol val="none"/>
          </c:marker>
          <c:cat>
            <c:numRef>
              <c:f>[Econ_activity_by_age_group_1992_2020.xlsx]New_data!$A$3:$A$30</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[Econ_activity_by_age_group_1992_2020.xlsx]New_data!$C$3:$C$30</c:f>
              <c:numCache>
                <c:formatCode>General</c:formatCode>
                <c:ptCount val="28"/>
                <c:pt idx="0">
                  <c:v>77.3</c:v>
                </c:pt>
                <c:pt idx="1">
                  <c:v>76</c:v>
                </c:pt>
                <c:pt idx="2">
                  <c:v>76</c:v>
                </c:pt>
                <c:pt idx="3">
                  <c:v>76.5</c:v>
                </c:pt>
                <c:pt idx="4">
                  <c:v>76.3</c:v>
                </c:pt>
                <c:pt idx="5">
                  <c:v>75.8</c:v>
                </c:pt>
                <c:pt idx="6">
                  <c:v>75.900000000000006</c:v>
                </c:pt>
                <c:pt idx="7">
                  <c:v>75.400000000000006</c:v>
                </c:pt>
                <c:pt idx="8">
                  <c:v>75.5</c:v>
                </c:pt>
                <c:pt idx="9">
                  <c:v>75.400000000000006</c:v>
                </c:pt>
                <c:pt idx="10">
                  <c:v>74.2</c:v>
                </c:pt>
                <c:pt idx="11">
                  <c:v>74.599999999999994</c:v>
                </c:pt>
                <c:pt idx="12">
                  <c:v>73.599999999999994</c:v>
                </c:pt>
                <c:pt idx="13">
                  <c:v>74.599999999999994</c:v>
                </c:pt>
                <c:pt idx="14">
                  <c:v>73.7</c:v>
                </c:pt>
                <c:pt idx="15">
                  <c:v>73.3</c:v>
                </c:pt>
                <c:pt idx="16">
                  <c:v>71.3</c:v>
                </c:pt>
                <c:pt idx="17">
                  <c:v>70.7</c:v>
                </c:pt>
                <c:pt idx="18">
                  <c:v>70.2</c:v>
                </c:pt>
                <c:pt idx="19">
                  <c:v>71.099999999999994</c:v>
                </c:pt>
                <c:pt idx="20">
                  <c:v>70.900000000000006</c:v>
                </c:pt>
                <c:pt idx="21">
                  <c:v>70.5</c:v>
                </c:pt>
                <c:pt idx="22">
                  <c:v>71.099999999999994</c:v>
                </c:pt>
                <c:pt idx="23">
                  <c:v>70.599999999999994</c:v>
                </c:pt>
                <c:pt idx="24">
                  <c:v>69.599999999999994</c:v>
                </c:pt>
                <c:pt idx="25">
                  <c:v>69.5</c:v>
                </c:pt>
                <c:pt idx="26">
                  <c:v>69.7</c:v>
                </c:pt>
                <c:pt idx="27">
                  <c:v>70.099999999999994</c:v>
                </c:pt>
              </c:numCache>
            </c:numRef>
          </c:val>
          <c:smooth val="0"/>
          <c:extLst>
            <c:ext xmlns:c16="http://schemas.microsoft.com/office/drawing/2014/chart" uri="{C3380CC4-5D6E-409C-BE32-E72D297353CC}">
              <c16:uniqueId val="{00000001-4536-41D6-B064-EAB38F5FBB1D}"/>
            </c:ext>
          </c:extLst>
        </c:ser>
        <c:ser>
          <c:idx val="4"/>
          <c:order val="2"/>
          <c:tx>
            <c:strRef>
              <c:f>[Econ_activity_by_age_group_1992_2020.xlsx]New_data!$D$1</c:f>
              <c:strCache>
                <c:ptCount val="1"/>
                <c:pt idx="0">
                  <c:v>25 to 34 years</c:v>
                </c:pt>
              </c:strCache>
            </c:strRef>
          </c:tx>
          <c:spPr>
            <a:ln w="28575" cap="rnd">
              <a:solidFill>
                <a:srgbClr val="F589F2"/>
              </a:solidFill>
              <a:round/>
            </a:ln>
            <a:effectLst/>
          </c:spPr>
          <c:marker>
            <c:symbol val="none"/>
          </c:marker>
          <c:cat>
            <c:numRef>
              <c:f>[Econ_activity_by_age_group_1992_2020.xlsx]New_data!$A$3:$A$30</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[Econ_activity_by_age_group_1992_2020.xlsx]New_data!$D$3:$D$30</c:f>
              <c:numCache>
                <c:formatCode>General</c:formatCode>
                <c:ptCount val="28"/>
                <c:pt idx="0">
                  <c:v>82.6</c:v>
                </c:pt>
                <c:pt idx="1">
                  <c:v>82.8</c:v>
                </c:pt>
                <c:pt idx="2">
                  <c:v>82.9</c:v>
                </c:pt>
                <c:pt idx="3">
                  <c:v>82.9</c:v>
                </c:pt>
                <c:pt idx="4">
                  <c:v>83.5</c:v>
                </c:pt>
                <c:pt idx="5">
                  <c:v>83.6</c:v>
                </c:pt>
                <c:pt idx="6">
                  <c:v>84.4</c:v>
                </c:pt>
                <c:pt idx="7">
                  <c:v>84.2</c:v>
                </c:pt>
                <c:pt idx="8">
                  <c:v>83.8</c:v>
                </c:pt>
                <c:pt idx="9">
                  <c:v>83.7</c:v>
                </c:pt>
                <c:pt idx="10">
                  <c:v>83.5</c:v>
                </c:pt>
                <c:pt idx="11">
                  <c:v>83.4</c:v>
                </c:pt>
                <c:pt idx="12">
                  <c:v>83.8</c:v>
                </c:pt>
                <c:pt idx="13">
                  <c:v>84.3</c:v>
                </c:pt>
                <c:pt idx="14">
                  <c:v>84.2</c:v>
                </c:pt>
                <c:pt idx="15">
                  <c:v>84.7</c:v>
                </c:pt>
                <c:pt idx="16">
                  <c:v>84.7</c:v>
                </c:pt>
                <c:pt idx="17">
                  <c:v>84.7</c:v>
                </c:pt>
                <c:pt idx="18">
                  <c:v>84.9</c:v>
                </c:pt>
                <c:pt idx="19">
                  <c:v>84.9</c:v>
                </c:pt>
                <c:pt idx="20">
                  <c:v>85.3</c:v>
                </c:pt>
                <c:pt idx="21">
                  <c:v>85.3</c:v>
                </c:pt>
                <c:pt idx="22">
                  <c:v>85.4</c:v>
                </c:pt>
                <c:pt idx="23">
                  <c:v>85.9</c:v>
                </c:pt>
                <c:pt idx="24">
                  <c:v>86.7</c:v>
                </c:pt>
                <c:pt idx="25">
                  <c:v>86.7</c:v>
                </c:pt>
                <c:pt idx="26">
                  <c:v>87.5</c:v>
                </c:pt>
                <c:pt idx="27">
                  <c:v>88.2</c:v>
                </c:pt>
              </c:numCache>
            </c:numRef>
          </c:val>
          <c:smooth val="0"/>
          <c:extLst>
            <c:ext xmlns:c16="http://schemas.microsoft.com/office/drawing/2014/chart" uri="{C3380CC4-5D6E-409C-BE32-E72D297353CC}">
              <c16:uniqueId val="{00000002-4536-41D6-B064-EAB38F5FBB1D}"/>
            </c:ext>
          </c:extLst>
        </c:ser>
        <c:ser>
          <c:idx val="5"/>
          <c:order val="3"/>
          <c:tx>
            <c:strRef>
              <c:f>[Econ_activity_by_age_group_1992_2020.xlsx]New_data!$E$1</c:f>
              <c:strCache>
                <c:ptCount val="1"/>
                <c:pt idx="0">
                  <c:v>35 to 49 years</c:v>
                </c:pt>
              </c:strCache>
            </c:strRef>
          </c:tx>
          <c:spPr>
            <a:ln w="22225" cap="rnd">
              <a:solidFill>
                <a:srgbClr val="005D5F"/>
              </a:solidFill>
              <a:round/>
            </a:ln>
            <a:effectLst/>
          </c:spPr>
          <c:marker>
            <c:symbol val="none"/>
          </c:marker>
          <c:cat>
            <c:numRef>
              <c:f>[Econ_activity_by_age_group_1992_2020.xlsx]New_data!$A$3:$A$30</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[Econ_activity_by_age_group_1992_2020.xlsx]New_data!$E$3:$E$30</c:f>
              <c:numCache>
                <c:formatCode>General</c:formatCode>
                <c:ptCount val="28"/>
                <c:pt idx="0">
                  <c:v>85.4</c:v>
                </c:pt>
                <c:pt idx="1">
                  <c:v>84.9</c:v>
                </c:pt>
                <c:pt idx="2">
                  <c:v>84.8</c:v>
                </c:pt>
                <c:pt idx="3">
                  <c:v>84.7</c:v>
                </c:pt>
                <c:pt idx="4">
                  <c:v>84.4</c:v>
                </c:pt>
                <c:pt idx="5">
                  <c:v>84.4</c:v>
                </c:pt>
                <c:pt idx="6">
                  <c:v>84.9</c:v>
                </c:pt>
                <c:pt idx="7">
                  <c:v>85.1</c:v>
                </c:pt>
                <c:pt idx="8">
                  <c:v>84.8</c:v>
                </c:pt>
                <c:pt idx="9">
                  <c:v>85</c:v>
                </c:pt>
                <c:pt idx="10">
                  <c:v>84.9</c:v>
                </c:pt>
                <c:pt idx="11">
                  <c:v>84.8</c:v>
                </c:pt>
                <c:pt idx="12">
                  <c:v>85</c:v>
                </c:pt>
                <c:pt idx="13">
                  <c:v>85.4</c:v>
                </c:pt>
                <c:pt idx="14">
                  <c:v>85.2</c:v>
                </c:pt>
                <c:pt idx="15">
                  <c:v>85.6</c:v>
                </c:pt>
                <c:pt idx="16">
                  <c:v>85.9</c:v>
                </c:pt>
                <c:pt idx="17">
                  <c:v>85.7</c:v>
                </c:pt>
                <c:pt idx="18">
                  <c:v>85.9</c:v>
                </c:pt>
                <c:pt idx="19">
                  <c:v>86.5</c:v>
                </c:pt>
                <c:pt idx="20">
                  <c:v>86.3</c:v>
                </c:pt>
                <c:pt idx="21">
                  <c:v>86.8</c:v>
                </c:pt>
                <c:pt idx="22">
                  <c:v>86.5</c:v>
                </c:pt>
                <c:pt idx="23">
                  <c:v>86.6</c:v>
                </c:pt>
                <c:pt idx="24">
                  <c:v>86.9</c:v>
                </c:pt>
                <c:pt idx="25">
                  <c:v>87.6</c:v>
                </c:pt>
                <c:pt idx="26">
                  <c:v>87.7</c:v>
                </c:pt>
                <c:pt idx="27">
                  <c:v>87.5</c:v>
                </c:pt>
              </c:numCache>
            </c:numRef>
          </c:val>
          <c:smooth val="0"/>
          <c:extLst>
            <c:ext xmlns:c16="http://schemas.microsoft.com/office/drawing/2014/chart" uri="{C3380CC4-5D6E-409C-BE32-E72D297353CC}">
              <c16:uniqueId val="{00000003-4536-41D6-B064-EAB38F5FBB1D}"/>
            </c:ext>
          </c:extLst>
        </c:ser>
        <c:ser>
          <c:idx val="6"/>
          <c:order val="4"/>
          <c:tx>
            <c:strRef>
              <c:f>[Econ_activity_by_age_group_1992_2020.xlsx]New_data!$F$1</c:f>
              <c:strCache>
                <c:ptCount val="1"/>
                <c:pt idx="0">
                  <c:v>50 to 64 years</c:v>
                </c:pt>
              </c:strCache>
            </c:strRef>
          </c:tx>
          <c:spPr>
            <a:ln w="28575" cap="rnd">
              <a:solidFill>
                <a:srgbClr val="8274BE"/>
              </a:solidFill>
              <a:round/>
            </a:ln>
            <a:effectLst/>
          </c:spPr>
          <c:marker>
            <c:symbol val="none"/>
          </c:marker>
          <c:cat>
            <c:numRef>
              <c:f>[Econ_activity_by_age_group_1992_2020.xlsx]New_data!$A$3:$A$30</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[Econ_activity_by_age_group_1992_2020.xlsx]New_data!$F$3:$F$30</c:f>
              <c:numCache>
                <c:formatCode>General</c:formatCode>
                <c:ptCount val="28"/>
                <c:pt idx="0">
                  <c:v>61.2</c:v>
                </c:pt>
                <c:pt idx="1">
                  <c:v>61.5</c:v>
                </c:pt>
                <c:pt idx="2">
                  <c:v>61.3</c:v>
                </c:pt>
                <c:pt idx="3">
                  <c:v>61.5</c:v>
                </c:pt>
                <c:pt idx="4">
                  <c:v>62.1</c:v>
                </c:pt>
                <c:pt idx="5">
                  <c:v>62.3</c:v>
                </c:pt>
                <c:pt idx="6">
                  <c:v>62.8</c:v>
                </c:pt>
                <c:pt idx="7">
                  <c:v>63.4</c:v>
                </c:pt>
                <c:pt idx="8">
                  <c:v>64</c:v>
                </c:pt>
                <c:pt idx="9">
                  <c:v>64.7</c:v>
                </c:pt>
                <c:pt idx="10">
                  <c:v>65.7</c:v>
                </c:pt>
                <c:pt idx="11">
                  <c:v>66</c:v>
                </c:pt>
                <c:pt idx="12">
                  <c:v>66.400000000000006</c:v>
                </c:pt>
                <c:pt idx="13">
                  <c:v>66.900000000000006</c:v>
                </c:pt>
                <c:pt idx="14">
                  <c:v>67.2</c:v>
                </c:pt>
                <c:pt idx="15">
                  <c:v>67.7</c:v>
                </c:pt>
                <c:pt idx="16">
                  <c:v>68.099999999999994</c:v>
                </c:pt>
                <c:pt idx="17">
                  <c:v>68.2</c:v>
                </c:pt>
                <c:pt idx="18">
                  <c:v>68.400000000000006</c:v>
                </c:pt>
                <c:pt idx="19">
                  <c:v>69.599999999999994</c:v>
                </c:pt>
                <c:pt idx="20">
                  <c:v>70.900000000000006</c:v>
                </c:pt>
                <c:pt idx="21">
                  <c:v>71.599999999999994</c:v>
                </c:pt>
                <c:pt idx="22">
                  <c:v>72.099999999999994</c:v>
                </c:pt>
                <c:pt idx="23">
                  <c:v>73.099999999999994</c:v>
                </c:pt>
                <c:pt idx="24">
                  <c:v>73.400000000000006</c:v>
                </c:pt>
                <c:pt idx="25">
                  <c:v>74.099999999999994</c:v>
                </c:pt>
                <c:pt idx="26">
                  <c:v>74.599999999999994</c:v>
                </c:pt>
                <c:pt idx="27">
                  <c:v>74.2</c:v>
                </c:pt>
              </c:numCache>
            </c:numRef>
          </c:val>
          <c:smooth val="0"/>
          <c:extLst>
            <c:ext xmlns:c16="http://schemas.microsoft.com/office/drawing/2014/chart" uri="{C3380CC4-5D6E-409C-BE32-E72D297353CC}">
              <c16:uniqueId val="{00000004-4536-41D6-B064-EAB38F5FBB1D}"/>
            </c:ext>
          </c:extLst>
        </c:ser>
        <c:ser>
          <c:idx val="0"/>
          <c:order val="5"/>
          <c:tx>
            <c:strRef>
              <c:f>[Econ_activity_by_age_group_1992_2020.xlsx]New_data!$G$1</c:f>
              <c:strCache>
                <c:ptCount val="1"/>
                <c:pt idx="0">
                  <c:v>65 years and over</c:v>
                </c:pt>
              </c:strCache>
            </c:strRef>
          </c:tx>
          <c:spPr>
            <a:ln w="28575" cap="rnd">
              <a:solidFill>
                <a:srgbClr val="92D050"/>
              </a:solidFill>
              <a:round/>
            </a:ln>
            <a:effectLst/>
          </c:spPr>
          <c:marker>
            <c:symbol val="none"/>
          </c:marker>
          <c:cat>
            <c:numRef>
              <c:f>[Econ_activity_by_age_group_1992_2020.xlsx]New_data!$A$3:$A$30</c:f>
              <c:numCache>
                <c:formatCode>General</c:formatCode>
                <c:ptCount val="28"/>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c:v>2010</c:v>
                </c:pt>
                <c:pt idx="18">
                  <c:v>2011</c:v>
                </c:pt>
                <c:pt idx="19">
                  <c:v>2012</c:v>
                </c:pt>
                <c:pt idx="20">
                  <c:v>2013</c:v>
                </c:pt>
                <c:pt idx="21">
                  <c:v>2014</c:v>
                </c:pt>
                <c:pt idx="22">
                  <c:v>2015</c:v>
                </c:pt>
                <c:pt idx="23">
                  <c:v>2016</c:v>
                </c:pt>
                <c:pt idx="24">
                  <c:v>2017</c:v>
                </c:pt>
                <c:pt idx="25">
                  <c:v>2018</c:v>
                </c:pt>
                <c:pt idx="26">
                  <c:v>2019</c:v>
                </c:pt>
                <c:pt idx="27">
                  <c:v>2020</c:v>
                </c:pt>
              </c:numCache>
            </c:numRef>
          </c:cat>
          <c:val>
            <c:numRef>
              <c:f>[Econ_activity_by_age_group_1992_2020.xlsx]New_data!$G$3:$G$30</c:f>
              <c:numCache>
                <c:formatCode>General</c:formatCode>
                <c:ptCount val="28"/>
                <c:pt idx="0">
                  <c:v>5.0999999999999996</c:v>
                </c:pt>
                <c:pt idx="1">
                  <c:v>5.0999999999999996</c:v>
                </c:pt>
                <c:pt idx="2">
                  <c:v>5.2</c:v>
                </c:pt>
                <c:pt idx="3">
                  <c:v>4.9000000000000004</c:v>
                </c:pt>
                <c:pt idx="4">
                  <c:v>5.0999999999999996</c:v>
                </c:pt>
                <c:pt idx="5">
                  <c:v>5.0999999999999996</c:v>
                </c:pt>
                <c:pt idx="6">
                  <c:v>5.3</c:v>
                </c:pt>
                <c:pt idx="7">
                  <c:v>5.2</c:v>
                </c:pt>
                <c:pt idx="8">
                  <c:v>5.0999999999999996</c:v>
                </c:pt>
                <c:pt idx="9">
                  <c:v>5.4</c:v>
                </c:pt>
                <c:pt idx="10">
                  <c:v>5.9</c:v>
                </c:pt>
                <c:pt idx="11">
                  <c:v>6</c:v>
                </c:pt>
                <c:pt idx="12">
                  <c:v>6.4</c:v>
                </c:pt>
                <c:pt idx="13">
                  <c:v>6.9</c:v>
                </c:pt>
                <c:pt idx="14">
                  <c:v>7</c:v>
                </c:pt>
                <c:pt idx="15">
                  <c:v>7.5</c:v>
                </c:pt>
                <c:pt idx="16">
                  <c:v>7.8</c:v>
                </c:pt>
                <c:pt idx="17">
                  <c:v>8.6999999999999993</c:v>
                </c:pt>
                <c:pt idx="18">
                  <c:v>8.9</c:v>
                </c:pt>
                <c:pt idx="19">
                  <c:v>9.1999999999999993</c:v>
                </c:pt>
                <c:pt idx="20">
                  <c:v>9.9</c:v>
                </c:pt>
                <c:pt idx="21">
                  <c:v>10.3</c:v>
                </c:pt>
                <c:pt idx="22">
                  <c:v>10.7</c:v>
                </c:pt>
                <c:pt idx="23">
                  <c:v>10.7</c:v>
                </c:pt>
                <c:pt idx="24">
                  <c:v>10.4</c:v>
                </c:pt>
                <c:pt idx="25">
                  <c:v>10.7</c:v>
                </c:pt>
                <c:pt idx="26">
                  <c:v>11.1</c:v>
                </c:pt>
                <c:pt idx="27">
                  <c:v>11.1</c:v>
                </c:pt>
              </c:numCache>
            </c:numRef>
          </c:val>
          <c:smooth val="0"/>
          <c:extLst>
            <c:ext xmlns:c16="http://schemas.microsoft.com/office/drawing/2014/chart" uri="{C3380CC4-5D6E-409C-BE32-E72D297353CC}">
              <c16:uniqueId val="{00000005-4536-41D6-B064-EAB38F5FBB1D}"/>
            </c:ext>
          </c:extLst>
        </c:ser>
        <c:dLbls>
          <c:showLegendKey val="0"/>
          <c:showVal val="0"/>
          <c:showCatName val="0"/>
          <c:showSerName val="0"/>
          <c:showPercent val="0"/>
          <c:showBubbleSize val="0"/>
        </c:dLbls>
        <c:smooth val="0"/>
        <c:axId val="525307824"/>
        <c:axId val="525313072"/>
      </c:lineChart>
      <c:catAx>
        <c:axId val="52530782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5313072"/>
        <c:crosses val="autoZero"/>
        <c:auto val="1"/>
        <c:lblAlgn val="ctr"/>
        <c:lblOffset val="100"/>
        <c:noMultiLvlLbl val="0"/>
      </c:catAx>
      <c:valAx>
        <c:axId val="525313072"/>
        <c:scaling>
          <c:orientation val="minMax"/>
          <c:max val="1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Percentage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2530782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1FEB7E-6603-4CA0-9CFC-43CF64DB10F9}" type="doc">
      <dgm:prSet loTypeId="urn:microsoft.com/office/officeart/2008/layout/VerticalCurvedList" loCatId="list" qsTypeId="urn:microsoft.com/office/officeart/2005/8/quickstyle/simple1" qsCatId="simple" csTypeId="urn:microsoft.com/office/officeart/2005/8/colors/accent1_2" csCatId="accent1" phldr="1"/>
      <dgm:spPr/>
    </dgm:pt>
    <dgm:pt modelId="{F28651DB-FFF7-4FE7-9821-F0499B8A9FF4}">
      <dgm:prSet phldrT="[Text]" custT="1"/>
      <dgm:spPr/>
      <dgm:t>
        <a:bodyPr/>
        <a:lstStyle/>
        <a:p>
          <a:r>
            <a:rPr lang="en-GB" sz="1800" b="1"/>
            <a:t>Economy and finance</a:t>
          </a:r>
        </a:p>
        <a:p>
          <a:pPr rtl="0"/>
          <a:r>
            <a:rPr lang="en-GB" sz="1400"/>
            <a:t>- Older workers</a:t>
          </a:r>
          <a:r>
            <a:rPr lang="en-GB" sz="1400">
              <a:latin typeface="Arial" panose="020B0604020202020204"/>
            </a:rPr>
            <a:t>                                       </a:t>
          </a:r>
          <a:r>
            <a:rPr lang="en-GB" sz="1400"/>
            <a:t> </a:t>
          </a:r>
          <a:r>
            <a:rPr lang="en-GB" sz="1400">
              <a:latin typeface="Arial" panose="020B0604020202020204"/>
            </a:rPr>
            <a:t>   </a:t>
          </a:r>
          <a:r>
            <a:rPr lang="en-GB" sz="1400"/>
            <a:t>- Pensions</a:t>
          </a:r>
        </a:p>
        <a:p>
          <a:pPr rtl="0"/>
          <a:r>
            <a:rPr lang="en-GB" sz="1400"/>
            <a:t>- Labour force structure</a:t>
          </a:r>
          <a:r>
            <a:rPr lang="en-GB" sz="1400">
              <a:latin typeface="Arial" panose="020B0604020202020204"/>
            </a:rPr>
            <a:t>                              </a:t>
          </a:r>
          <a:r>
            <a:rPr lang="en-GB" sz="1400"/>
            <a:t>- Tax</a:t>
          </a:r>
        </a:p>
        <a:p>
          <a:pPr rtl="0"/>
          <a:r>
            <a:rPr lang="en-GB" sz="1400"/>
            <a:t>- Job availability</a:t>
          </a:r>
          <a:r>
            <a:rPr lang="en-GB" sz="1400">
              <a:latin typeface="Arial" panose="020B0604020202020204"/>
            </a:rPr>
            <a:t>                                          </a:t>
          </a:r>
          <a:r>
            <a:rPr lang="en-GB" sz="1400"/>
            <a:t>- Financial Decisions</a:t>
          </a:r>
        </a:p>
      </dgm:t>
    </dgm:pt>
    <dgm:pt modelId="{6D2BCFD2-5952-4618-ADBC-7F547CAC2C17}" type="parTrans" cxnId="{5B5253E7-3082-46C7-B096-804EF85B4D68}">
      <dgm:prSet/>
      <dgm:spPr/>
      <dgm:t>
        <a:bodyPr/>
        <a:lstStyle/>
        <a:p>
          <a:endParaRPr lang="en-GB"/>
        </a:p>
      </dgm:t>
    </dgm:pt>
    <dgm:pt modelId="{B1A85CDD-2402-4DE7-A3A5-EC40A6E21486}" type="sibTrans" cxnId="{5B5253E7-3082-46C7-B096-804EF85B4D68}">
      <dgm:prSet/>
      <dgm:spPr/>
      <dgm:t>
        <a:bodyPr/>
        <a:lstStyle/>
        <a:p>
          <a:endParaRPr lang="en-GB"/>
        </a:p>
      </dgm:t>
    </dgm:pt>
    <dgm:pt modelId="{4FA2A293-624D-4503-BBCB-1D45CC35E062}">
      <dgm:prSet phldrT="[Text]" custT="1"/>
      <dgm:spPr>
        <a:solidFill>
          <a:schemeClr val="accent1">
            <a:lumMod val="75000"/>
            <a:lumOff val="25000"/>
          </a:schemeClr>
        </a:solidFill>
      </dgm:spPr>
      <dgm:t>
        <a:bodyPr/>
        <a:lstStyle/>
        <a:p>
          <a:r>
            <a:rPr lang="en-GB" sz="1800" b="1"/>
            <a:t>Services and needs</a:t>
          </a:r>
        </a:p>
        <a:p>
          <a:r>
            <a:rPr lang="en-GB" sz="1400"/>
            <a:t>- Health requirements                          - Housing needs</a:t>
          </a:r>
        </a:p>
        <a:p>
          <a:pPr rtl="0"/>
          <a:r>
            <a:rPr lang="en-GB" sz="1400"/>
            <a:t>- Social Care</a:t>
          </a:r>
          <a:r>
            <a:rPr lang="en-GB" sz="1400">
              <a:latin typeface="Arial" panose="020B0604020202020204"/>
            </a:rPr>
            <a:t>                                       </a:t>
          </a:r>
          <a:r>
            <a:rPr lang="en-GB" sz="1400"/>
            <a:t> - End of life</a:t>
          </a:r>
        </a:p>
        <a:p>
          <a:pPr rtl="0"/>
          <a:r>
            <a:rPr lang="en-GB" sz="1400"/>
            <a:t>- Transport</a:t>
          </a:r>
          <a:r>
            <a:rPr lang="en-GB" sz="1400">
              <a:latin typeface="Arial" panose="020B0604020202020204"/>
            </a:rPr>
            <a:t>                                          </a:t>
          </a:r>
          <a:r>
            <a:rPr lang="en-GB" sz="1400"/>
            <a:t> - Accessible cities</a:t>
          </a:r>
        </a:p>
      </dgm:t>
    </dgm:pt>
    <dgm:pt modelId="{BACEE2E8-064F-4AEA-8499-E5FF2438E11B}" type="parTrans" cxnId="{E141B36C-AE75-476C-B6E6-D60EECB8158B}">
      <dgm:prSet/>
      <dgm:spPr/>
      <dgm:t>
        <a:bodyPr/>
        <a:lstStyle/>
        <a:p>
          <a:endParaRPr lang="en-GB"/>
        </a:p>
      </dgm:t>
    </dgm:pt>
    <dgm:pt modelId="{A51EECCC-8C41-42D6-A4EA-2DE792A8CA01}" type="sibTrans" cxnId="{E141B36C-AE75-476C-B6E6-D60EECB8158B}">
      <dgm:prSet/>
      <dgm:spPr/>
      <dgm:t>
        <a:bodyPr/>
        <a:lstStyle/>
        <a:p>
          <a:endParaRPr lang="en-GB"/>
        </a:p>
      </dgm:t>
    </dgm:pt>
    <dgm:pt modelId="{77B2D708-B256-4C39-870F-92E0A9025AFD}">
      <dgm:prSet phldrT="[Text]" custT="1"/>
      <dgm:spPr>
        <a:solidFill>
          <a:schemeClr val="accent3"/>
        </a:solidFill>
      </dgm:spPr>
      <dgm:t>
        <a:bodyPr/>
        <a:lstStyle/>
        <a:p>
          <a:r>
            <a:rPr lang="en-GB" sz="1800" b="1"/>
            <a:t>Society and the individual</a:t>
          </a:r>
        </a:p>
        <a:p>
          <a:r>
            <a:rPr lang="en-GB" sz="1400"/>
            <a:t>- Digital inclusion                                         - Crime</a:t>
          </a:r>
        </a:p>
        <a:p>
          <a:r>
            <a:rPr lang="en-GB" sz="1400"/>
            <a:t>- Wellbeing                                                  - Communities</a:t>
          </a:r>
        </a:p>
        <a:p>
          <a:r>
            <a:rPr lang="en-GB" sz="1400"/>
            <a:t>- Intergenerational issues</a:t>
          </a:r>
        </a:p>
      </dgm:t>
    </dgm:pt>
    <dgm:pt modelId="{8B6321D5-406F-46EA-83C7-585901F1E106}" type="parTrans" cxnId="{B8AC4EBB-33F3-42BD-AE80-93101F9F798F}">
      <dgm:prSet/>
      <dgm:spPr/>
      <dgm:t>
        <a:bodyPr/>
        <a:lstStyle/>
        <a:p>
          <a:endParaRPr lang="en-GB"/>
        </a:p>
      </dgm:t>
    </dgm:pt>
    <dgm:pt modelId="{24D6C5ED-F043-4C9A-BB18-9C5823AF9B03}" type="sibTrans" cxnId="{B8AC4EBB-33F3-42BD-AE80-93101F9F798F}">
      <dgm:prSet/>
      <dgm:spPr/>
      <dgm:t>
        <a:bodyPr/>
        <a:lstStyle/>
        <a:p>
          <a:endParaRPr lang="en-GB"/>
        </a:p>
      </dgm:t>
    </dgm:pt>
    <dgm:pt modelId="{1BAA3447-58C3-4183-A46C-CB09F4BB7AD1}" type="pres">
      <dgm:prSet presAssocID="{501FEB7E-6603-4CA0-9CFC-43CF64DB10F9}" presName="Name0" presStyleCnt="0">
        <dgm:presLayoutVars>
          <dgm:chMax val="7"/>
          <dgm:chPref val="7"/>
          <dgm:dir/>
        </dgm:presLayoutVars>
      </dgm:prSet>
      <dgm:spPr/>
    </dgm:pt>
    <dgm:pt modelId="{CB2F8351-8E57-4539-AB84-90E2172F86B7}" type="pres">
      <dgm:prSet presAssocID="{501FEB7E-6603-4CA0-9CFC-43CF64DB10F9}" presName="Name1" presStyleCnt="0"/>
      <dgm:spPr/>
    </dgm:pt>
    <dgm:pt modelId="{FC8147D8-904E-4DF0-BBA6-53249DEE7281}" type="pres">
      <dgm:prSet presAssocID="{501FEB7E-6603-4CA0-9CFC-43CF64DB10F9}" presName="cycle" presStyleCnt="0"/>
      <dgm:spPr/>
    </dgm:pt>
    <dgm:pt modelId="{FF9CB9A3-BE5B-4B0C-BC6F-E2F27EDF685D}" type="pres">
      <dgm:prSet presAssocID="{501FEB7E-6603-4CA0-9CFC-43CF64DB10F9}" presName="srcNode" presStyleLbl="node1" presStyleIdx="0" presStyleCnt="3"/>
      <dgm:spPr/>
    </dgm:pt>
    <dgm:pt modelId="{DDD81511-548A-473C-A667-903321522BB4}" type="pres">
      <dgm:prSet presAssocID="{501FEB7E-6603-4CA0-9CFC-43CF64DB10F9}" presName="conn" presStyleLbl="parChTrans1D2" presStyleIdx="0" presStyleCnt="1"/>
      <dgm:spPr/>
    </dgm:pt>
    <dgm:pt modelId="{8920355E-A1FD-466B-AD56-94173C7DC3B7}" type="pres">
      <dgm:prSet presAssocID="{501FEB7E-6603-4CA0-9CFC-43CF64DB10F9}" presName="extraNode" presStyleLbl="node1" presStyleIdx="0" presStyleCnt="3"/>
      <dgm:spPr/>
    </dgm:pt>
    <dgm:pt modelId="{2A5043B9-B0E2-4AA3-9EC8-BDA1DDE8CB02}" type="pres">
      <dgm:prSet presAssocID="{501FEB7E-6603-4CA0-9CFC-43CF64DB10F9}" presName="dstNode" presStyleLbl="node1" presStyleIdx="0" presStyleCnt="3"/>
      <dgm:spPr/>
    </dgm:pt>
    <dgm:pt modelId="{05D856E4-98A1-4A11-92A0-B362D5442D6F}" type="pres">
      <dgm:prSet presAssocID="{F28651DB-FFF7-4FE7-9821-F0499B8A9FF4}" presName="text_1" presStyleLbl="node1" presStyleIdx="0" presStyleCnt="3" custScaleY="123429">
        <dgm:presLayoutVars>
          <dgm:bulletEnabled val="1"/>
        </dgm:presLayoutVars>
      </dgm:prSet>
      <dgm:spPr/>
    </dgm:pt>
    <dgm:pt modelId="{C27B8168-8801-4008-AC68-B6F0F3517CE6}" type="pres">
      <dgm:prSet presAssocID="{F28651DB-FFF7-4FE7-9821-F0499B8A9FF4}" presName="accent_1" presStyleCnt="0"/>
      <dgm:spPr/>
    </dgm:pt>
    <dgm:pt modelId="{7DEBB5D8-D194-4D0E-BA20-68188A288694}" type="pres">
      <dgm:prSet presAssocID="{F28651DB-FFF7-4FE7-9821-F0499B8A9FF4}" presName="accentRepeatNode" presStyleLbl="solidFgAcc1" presStyleIdx="0" presStyleCnt="3"/>
      <dgm:spPr/>
    </dgm:pt>
    <dgm:pt modelId="{EA27F9DE-8EF5-41E9-92BF-813EAEEAB58C}" type="pres">
      <dgm:prSet presAssocID="{4FA2A293-624D-4503-BBCB-1D45CC35E062}" presName="text_2" presStyleLbl="node1" presStyleIdx="1" presStyleCnt="3" custScaleY="123429">
        <dgm:presLayoutVars>
          <dgm:bulletEnabled val="1"/>
        </dgm:presLayoutVars>
      </dgm:prSet>
      <dgm:spPr/>
    </dgm:pt>
    <dgm:pt modelId="{3C490FA7-3527-4835-B6D3-1E9599C547E0}" type="pres">
      <dgm:prSet presAssocID="{4FA2A293-624D-4503-BBCB-1D45CC35E062}" presName="accent_2" presStyleCnt="0"/>
      <dgm:spPr/>
    </dgm:pt>
    <dgm:pt modelId="{41EFFFF6-AB49-41C4-B005-FF6374A8AAEC}" type="pres">
      <dgm:prSet presAssocID="{4FA2A293-624D-4503-BBCB-1D45CC35E062}" presName="accentRepeatNode" presStyleLbl="solidFgAcc1" presStyleIdx="1" presStyleCnt="3"/>
      <dgm:spPr/>
    </dgm:pt>
    <dgm:pt modelId="{7EF95E6C-CEDA-4904-A7AA-E4F843A210A0}" type="pres">
      <dgm:prSet presAssocID="{77B2D708-B256-4C39-870F-92E0A9025AFD}" presName="text_3" presStyleLbl="node1" presStyleIdx="2" presStyleCnt="3" custScaleY="123429">
        <dgm:presLayoutVars>
          <dgm:bulletEnabled val="1"/>
        </dgm:presLayoutVars>
      </dgm:prSet>
      <dgm:spPr/>
    </dgm:pt>
    <dgm:pt modelId="{75A9F3AD-FB05-4AAC-B634-B3F57B77FC91}" type="pres">
      <dgm:prSet presAssocID="{77B2D708-B256-4C39-870F-92E0A9025AFD}" presName="accent_3" presStyleCnt="0"/>
      <dgm:spPr/>
    </dgm:pt>
    <dgm:pt modelId="{FA2C73EF-939B-4FDB-AB36-9AFB37466819}" type="pres">
      <dgm:prSet presAssocID="{77B2D708-B256-4C39-870F-92E0A9025AFD}" presName="accentRepeatNode" presStyleLbl="solidFgAcc1" presStyleIdx="2" presStyleCnt="3"/>
      <dgm:spPr/>
    </dgm:pt>
  </dgm:ptLst>
  <dgm:cxnLst>
    <dgm:cxn modelId="{D6600E2E-C8B0-4CF0-9DFD-000B015B41EA}" type="presOf" srcId="{F28651DB-FFF7-4FE7-9821-F0499B8A9FF4}" destId="{05D856E4-98A1-4A11-92A0-B362D5442D6F}" srcOrd="0" destOrd="0" presId="urn:microsoft.com/office/officeart/2008/layout/VerticalCurvedList"/>
    <dgm:cxn modelId="{E141B36C-AE75-476C-B6E6-D60EECB8158B}" srcId="{501FEB7E-6603-4CA0-9CFC-43CF64DB10F9}" destId="{4FA2A293-624D-4503-BBCB-1D45CC35E062}" srcOrd="1" destOrd="0" parTransId="{BACEE2E8-064F-4AEA-8499-E5FF2438E11B}" sibTransId="{A51EECCC-8C41-42D6-A4EA-2DE792A8CA01}"/>
    <dgm:cxn modelId="{7FE44979-4BC8-4750-842C-C9CF8B5427E9}" type="presOf" srcId="{501FEB7E-6603-4CA0-9CFC-43CF64DB10F9}" destId="{1BAA3447-58C3-4183-A46C-CB09F4BB7AD1}" srcOrd="0" destOrd="0" presId="urn:microsoft.com/office/officeart/2008/layout/VerticalCurvedList"/>
    <dgm:cxn modelId="{6EE617A8-388C-4D64-927D-20FDB950F9D3}" type="presOf" srcId="{4FA2A293-624D-4503-BBCB-1D45CC35E062}" destId="{EA27F9DE-8EF5-41E9-92BF-813EAEEAB58C}" srcOrd="0" destOrd="0" presId="urn:microsoft.com/office/officeart/2008/layout/VerticalCurvedList"/>
    <dgm:cxn modelId="{B8AC4EBB-33F3-42BD-AE80-93101F9F798F}" srcId="{501FEB7E-6603-4CA0-9CFC-43CF64DB10F9}" destId="{77B2D708-B256-4C39-870F-92E0A9025AFD}" srcOrd="2" destOrd="0" parTransId="{8B6321D5-406F-46EA-83C7-585901F1E106}" sibTransId="{24D6C5ED-F043-4C9A-BB18-9C5823AF9B03}"/>
    <dgm:cxn modelId="{5B5253E7-3082-46C7-B096-804EF85B4D68}" srcId="{501FEB7E-6603-4CA0-9CFC-43CF64DB10F9}" destId="{F28651DB-FFF7-4FE7-9821-F0499B8A9FF4}" srcOrd="0" destOrd="0" parTransId="{6D2BCFD2-5952-4618-ADBC-7F547CAC2C17}" sibTransId="{B1A85CDD-2402-4DE7-A3A5-EC40A6E21486}"/>
    <dgm:cxn modelId="{F9F8C5E8-7465-4D09-AA8B-30C4B4938858}" type="presOf" srcId="{77B2D708-B256-4C39-870F-92E0A9025AFD}" destId="{7EF95E6C-CEDA-4904-A7AA-E4F843A210A0}" srcOrd="0" destOrd="0" presId="urn:microsoft.com/office/officeart/2008/layout/VerticalCurvedList"/>
    <dgm:cxn modelId="{BD62EEF1-EF1D-4F79-87DD-C5B56E472922}" type="presOf" srcId="{B1A85CDD-2402-4DE7-A3A5-EC40A6E21486}" destId="{DDD81511-548A-473C-A667-903321522BB4}" srcOrd="0" destOrd="0" presId="urn:microsoft.com/office/officeart/2008/layout/VerticalCurvedList"/>
    <dgm:cxn modelId="{DAA7070F-D5ED-4276-AF04-4593648127CD}" type="presParOf" srcId="{1BAA3447-58C3-4183-A46C-CB09F4BB7AD1}" destId="{CB2F8351-8E57-4539-AB84-90E2172F86B7}" srcOrd="0" destOrd="0" presId="urn:microsoft.com/office/officeart/2008/layout/VerticalCurvedList"/>
    <dgm:cxn modelId="{9423B5C0-2BC1-469D-9405-C012063C62F2}" type="presParOf" srcId="{CB2F8351-8E57-4539-AB84-90E2172F86B7}" destId="{FC8147D8-904E-4DF0-BBA6-53249DEE7281}" srcOrd="0" destOrd="0" presId="urn:microsoft.com/office/officeart/2008/layout/VerticalCurvedList"/>
    <dgm:cxn modelId="{3446001A-9B51-4F2C-8DD6-FECE0B9B7CE0}" type="presParOf" srcId="{FC8147D8-904E-4DF0-BBA6-53249DEE7281}" destId="{FF9CB9A3-BE5B-4B0C-BC6F-E2F27EDF685D}" srcOrd="0" destOrd="0" presId="urn:microsoft.com/office/officeart/2008/layout/VerticalCurvedList"/>
    <dgm:cxn modelId="{4288A30A-1E80-4BD8-A01A-D0B99D2A1D3A}" type="presParOf" srcId="{FC8147D8-904E-4DF0-BBA6-53249DEE7281}" destId="{DDD81511-548A-473C-A667-903321522BB4}" srcOrd="1" destOrd="0" presId="urn:microsoft.com/office/officeart/2008/layout/VerticalCurvedList"/>
    <dgm:cxn modelId="{D3E018E2-7AA2-420A-A217-0B163ABC7AF6}" type="presParOf" srcId="{FC8147D8-904E-4DF0-BBA6-53249DEE7281}" destId="{8920355E-A1FD-466B-AD56-94173C7DC3B7}" srcOrd="2" destOrd="0" presId="urn:microsoft.com/office/officeart/2008/layout/VerticalCurvedList"/>
    <dgm:cxn modelId="{E995456F-39AA-4DE1-AFB5-DA36F7C18BEC}" type="presParOf" srcId="{FC8147D8-904E-4DF0-BBA6-53249DEE7281}" destId="{2A5043B9-B0E2-4AA3-9EC8-BDA1DDE8CB02}" srcOrd="3" destOrd="0" presId="urn:microsoft.com/office/officeart/2008/layout/VerticalCurvedList"/>
    <dgm:cxn modelId="{832BF0B4-913F-4CB6-B7C8-476B5FD674DC}" type="presParOf" srcId="{CB2F8351-8E57-4539-AB84-90E2172F86B7}" destId="{05D856E4-98A1-4A11-92A0-B362D5442D6F}" srcOrd="1" destOrd="0" presId="urn:microsoft.com/office/officeart/2008/layout/VerticalCurvedList"/>
    <dgm:cxn modelId="{97B2EC2B-A40A-4495-B6DE-685A160BA3D1}" type="presParOf" srcId="{CB2F8351-8E57-4539-AB84-90E2172F86B7}" destId="{C27B8168-8801-4008-AC68-B6F0F3517CE6}" srcOrd="2" destOrd="0" presId="urn:microsoft.com/office/officeart/2008/layout/VerticalCurvedList"/>
    <dgm:cxn modelId="{629641B0-063E-47E1-A79C-F8EF0B4D228A}" type="presParOf" srcId="{C27B8168-8801-4008-AC68-B6F0F3517CE6}" destId="{7DEBB5D8-D194-4D0E-BA20-68188A288694}" srcOrd="0" destOrd="0" presId="urn:microsoft.com/office/officeart/2008/layout/VerticalCurvedList"/>
    <dgm:cxn modelId="{1212D7FF-6AEA-4FF0-8C3C-0CA00E26A139}" type="presParOf" srcId="{CB2F8351-8E57-4539-AB84-90E2172F86B7}" destId="{EA27F9DE-8EF5-41E9-92BF-813EAEEAB58C}" srcOrd="3" destOrd="0" presId="urn:microsoft.com/office/officeart/2008/layout/VerticalCurvedList"/>
    <dgm:cxn modelId="{6D0AEAF7-565A-4A61-BB1D-8479CE316F97}" type="presParOf" srcId="{CB2F8351-8E57-4539-AB84-90E2172F86B7}" destId="{3C490FA7-3527-4835-B6D3-1E9599C547E0}" srcOrd="4" destOrd="0" presId="urn:microsoft.com/office/officeart/2008/layout/VerticalCurvedList"/>
    <dgm:cxn modelId="{7BF16763-4334-4BEF-913C-DFB01B4398D9}" type="presParOf" srcId="{3C490FA7-3527-4835-B6D3-1E9599C547E0}" destId="{41EFFFF6-AB49-41C4-B005-FF6374A8AAEC}" srcOrd="0" destOrd="0" presId="urn:microsoft.com/office/officeart/2008/layout/VerticalCurvedList"/>
    <dgm:cxn modelId="{9A08F423-76F7-4714-931D-5B1FE1D3D18A}" type="presParOf" srcId="{CB2F8351-8E57-4539-AB84-90E2172F86B7}" destId="{7EF95E6C-CEDA-4904-A7AA-E4F843A210A0}" srcOrd="5" destOrd="0" presId="urn:microsoft.com/office/officeart/2008/layout/VerticalCurvedList"/>
    <dgm:cxn modelId="{78167755-2382-4FF2-B878-C3A477D8B451}" type="presParOf" srcId="{CB2F8351-8E57-4539-AB84-90E2172F86B7}" destId="{75A9F3AD-FB05-4AAC-B634-B3F57B77FC91}" srcOrd="6" destOrd="0" presId="urn:microsoft.com/office/officeart/2008/layout/VerticalCurvedList"/>
    <dgm:cxn modelId="{7AE1EED0-F808-487D-8956-538B5081FFB0}" type="presParOf" srcId="{75A9F3AD-FB05-4AAC-B634-B3F57B77FC91}" destId="{FA2C73EF-939B-4FDB-AB36-9AFB3746681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81511-548A-473C-A667-903321522BB4}">
      <dsp:nvSpPr>
        <dsp:cNvPr id="0" name=""/>
        <dsp:cNvSpPr/>
      </dsp:nvSpPr>
      <dsp:spPr>
        <a:xfrm>
          <a:off x="-5940053" y="-909217"/>
          <a:ext cx="7073186" cy="7073186"/>
        </a:xfrm>
        <a:prstGeom prst="blockArc">
          <a:avLst>
            <a:gd name="adj1" fmla="val 18900000"/>
            <a:gd name="adj2" fmla="val 2700000"/>
            <a:gd name="adj3" fmla="val 30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D856E4-98A1-4A11-92A0-B362D5442D6F}">
      <dsp:nvSpPr>
        <dsp:cNvPr id="0" name=""/>
        <dsp:cNvSpPr/>
      </dsp:nvSpPr>
      <dsp:spPr>
        <a:xfrm>
          <a:off x="729359" y="402361"/>
          <a:ext cx="7932931" cy="129717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4192" tIns="45720" rIns="45720" bIns="45720" numCol="1" spcCol="1270" anchor="ctr" anchorCtr="0">
          <a:noAutofit/>
        </a:bodyPr>
        <a:lstStyle/>
        <a:p>
          <a:pPr marL="0" lvl="0" indent="0" algn="l" defTabSz="800100">
            <a:lnSpc>
              <a:spcPct val="90000"/>
            </a:lnSpc>
            <a:spcBef>
              <a:spcPct val="0"/>
            </a:spcBef>
            <a:spcAft>
              <a:spcPct val="35000"/>
            </a:spcAft>
            <a:buNone/>
          </a:pPr>
          <a:r>
            <a:rPr lang="en-GB" sz="1800" b="1" kern="1200"/>
            <a:t>Economy and finance</a:t>
          </a:r>
        </a:p>
        <a:p>
          <a:pPr marL="0" lvl="0" indent="0" algn="l" defTabSz="800100" rtl="0">
            <a:lnSpc>
              <a:spcPct val="90000"/>
            </a:lnSpc>
            <a:spcBef>
              <a:spcPct val="0"/>
            </a:spcBef>
            <a:spcAft>
              <a:spcPct val="35000"/>
            </a:spcAft>
            <a:buNone/>
          </a:pPr>
          <a:r>
            <a:rPr lang="en-GB" sz="1400" kern="1200"/>
            <a:t>- Older workers</a:t>
          </a:r>
          <a:r>
            <a:rPr lang="en-GB" sz="1400" kern="1200">
              <a:latin typeface="Arial" panose="020B0604020202020204"/>
            </a:rPr>
            <a:t>                                       </a:t>
          </a:r>
          <a:r>
            <a:rPr lang="en-GB" sz="1400" kern="1200"/>
            <a:t> </a:t>
          </a:r>
          <a:r>
            <a:rPr lang="en-GB" sz="1400" kern="1200">
              <a:latin typeface="Arial" panose="020B0604020202020204"/>
            </a:rPr>
            <a:t>   </a:t>
          </a:r>
          <a:r>
            <a:rPr lang="en-GB" sz="1400" kern="1200"/>
            <a:t>- Pensions</a:t>
          </a:r>
        </a:p>
        <a:p>
          <a:pPr marL="0" lvl="0" indent="0" algn="l" defTabSz="800100" rtl="0">
            <a:lnSpc>
              <a:spcPct val="90000"/>
            </a:lnSpc>
            <a:spcBef>
              <a:spcPct val="0"/>
            </a:spcBef>
            <a:spcAft>
              <a:spcPct val="35000"/>
            </a:spcAft>
            <a:buNone/>
          </a:pPr>
          <a:r>
            <a:rPr lang="en-GB" sz="1400" kern="1200"/>
            <a:t>- Labour force structure</a:t>
          </a:r>
          <a:r>
            <a:rPr lang="en-GB" sz="1400" kern="1200">
              <a:latin typeface="Arial" panose="020B0604020202020204"/>
            </a:rPr>
            <a:t>                              </a:t>
          </a:r>
          <a:r>
            <a:rPr lang="en-GB" sz="1400" kern="1200"/>
            <a:t>- Tax</a:t>
          </a:r>
        </a:p>
        <a:p>
          <a:pPr marL="0" lvl="0" indent="0" algn="l" defTabSz="800100" rtl="0">
            <a:lnSpc>
              <a:spcPct val="90000"/>
            </a:lnSpc>
            <a:spcBef>
              <a:spcPct val="0"/>
            </a:spcBef>
            <a:spcAft>
              <a:spcPct val="35000"/>
            </a:spcAft>
            <a:buNone/>
          </a:pPr>
          <a:r>
            <a:rPr lang="en-GB" sz="1400" kern="1200"/>
            <a:t>- Job availability</a:t>
          </a:r>
          <a:r>
            <a:rPr lang="en-GB" sz="1400" kern="1200">
              <a:latin typeface="Arial" panose="020B0604020202020204"/>
            </a:rPr>
            <a:t>                                          </a:t>
          </a:r>
          <a:r>
            <a:rPr lang="en-GB" sz="1400" kern="1200"/>
            <a:t>- Financial Decisions</a:t>
          </a:r>
        </a:p>
      </dsp:txBody>
      <dsp:txXfrm>
        <a:off x="729359" y="402361"/>
        <a:ext cx="7932931" cy="1297177"/>
      </dsp:txXfrm>
    </dsp:sp>
    <dsp:sp modelId="{7DEBB5D8-D194-4D0E-BA20-68188A288694}">
      <dsp:nvSpPr>
        <dsp:cNvPr id="0" name=""/>
        <dsp:cNvSpPr/>
      </dsp:nvSpPr>
      <dsp:spPr>
        <a:xfrm>
          <a:off x="72515" y="394106"/>
          <a:ext cx="1313687" cy="131368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A27F9DE-8EF5-41E9-92BF-813EAEEAB58C}">
      <dsp:nvSpPr>
        <dsp:cNvPr id="0" name=""/>
        <dsp:cNvSpPr/>
      </dsp:nvSpPr>
      <dsp:spPr>
        <a:xfrm>
          <a:off x="1111380" y="1978787"/>
          <a:ext cx="7550911" cy="1297177"/>
        </a:xfrm>
        <a:prstGeom prst="rect">
          <a:avLst/>
        </a:prstGeom>
        <a:solidFill>
          <a:schemeClr val="accent1">
            <a:lumMod val="75000"/>
            <a:lumOff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4192" tIns="45720" rIns="45720" bIns="45720" numCol="1" spcCol="1270" anchor="ctr" anchorCtr="0">
          <a:noAutofit/>
        </a:bodyPr>
        <a:lstStyle/>
        <a:p>
          <a:pPr marL="0" lvl="0" indent="0" algn="l" defTabSz="800100">
            <a:lnSpc>
              <a:spcPct val="90000"/>
            </a:lnSpc>
            <a:spcBef>
              <a:spcPct val="0"/>
            </a:spcBef>
            <a:spcAft>
              <a:spcPct val="35000"/>
            </a:spcAft>
            <a:buNone/>
          </a:pPr>
          <a:r>
            <a:rPr lang="en-GB" sz="1800" b="1" kern="1200"/>
            <a:t>Services and needs</a:t>
          </a:r>
        </a:p>
        <a:p>
          <a:pPr marL="0" lvl="0" indent="0" algn="l" defTabSz="800100">
            <a:lnSpc>
              <a:spcPct val="90000"/>
            </a:lnSpc>
            <a:spcBef>
              <a:spcPct val="0"/>
            </a:spcBef>
            <a:spcAft>
              <a:spcPct val="35000"/>
            </a:spcAft>
            <a:buNone/>
          </a:pPr>
          <a:r>
            <a:rPr lang="en-GB" sz="1400" kern="1200"/>
            <a:t>- Health requirements                          - Housing needs</a:t>
          </a:r>
        </a:p>
        <a:p>
          <a:pPr marL="0" lvl="0" indent="0" algn="l" defTabSz="800100" rtl="0">
            <a:lnSpc>
              <a:spcPct val="90000"/>
            </a:lnSpc>
            <a:spcBef>
              <a:spcPct val="0"/>
            </a:spcBef>
            <a:spcAft>
              <a:spcPct val="35000"/>
            </a:spcAft>
            <a:buNone/>
          </a:pPr>
          <a:r>
            <a:rPr lang="en-GB" sz="1400" kern="1200"/>
            <a:t>- Social Care</a:t>
          </a:r>
          <a:r>
            <a:rPr lang="en-GB" sz="1400" kern="1200">
              <a:latin typeface="Arial" panose="020B0604020202020204"/>
            </a:rPr>
            <a:t>                                       </a:t>
          </a:r>
          <a:r>
            <a:rPr lang="en-GB" sz="1400" kern="1200"/>
            <a:t> - End of life</a:t>
          </a:r>
        </a:p>
        <a:p>
          <a:pPr marL="0" lvl="0" indent="0" algn="l" defTabSz="800100" rtl="0">
            <a:lnSpc>
              <a:spcPct val="90000"/>
            </a:lnSpc>
            <a:spcBef>
              <a:spcPct val="0"/>
            </a:spcBef>
            <a:spcAft>
              <a:spcPct val="35000"/>
            </a:spcAft>
            <a:buNone/>
          </a:pPr>
          <a:r>
            <a:rPr lang="en-GB" sz="1400" kern="1200"/>
            <a:t>- Transport</a:t>
          </a:r>
          <a:r>
            <a:rPr lang="en-GB" sz="1400" kern="1200">
              <a:latin typeface="Arial" panose="020B0604020202020204"/>
            </a:rPr>
            <a:t>                                          </a:t>
          </a:r>
          <a:r>
            <a:rPr lang="en-GB" sz="1400" kern="1200"/>
            <a:t> - Accessible cities</a:t>
          </a:r>
        </a:p>
      </dsp:txBody>
      <dsp:txXfrm>
        <a:off x="1111380" y="1978787"/>
        <a:ext cx="7550911" cy="1297177"/>
      </dsp:txXfrm>
    </dsp:sp>
    <dsp:sp modelId="{41EFFFF6-AB49-41C4-B005-FF6374A8AAEC}">
      <dsp:nvSpPr>
        <dsp:cNvPr id="0" name=""/>
        <dsp:cNvSpPr/>
      </dsp:nvSpPr>
      <dsp:spPr>
        <a:xfrm>
          <a:off x="454536" y="1970531"/>
          <a:ext cx="1313687" cy="131368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F95E6C-CEDA-4904-A7AA-E4F843A210A0}">
      <dsp:nvSpPr>
        <dsp:cNvPr id="0" name=""/>
        <dsp:cNvSpPr/>
      </dsp:nvSpPr>
      <dsp:spPr>
        <a:xfrm>
          <a:off x="729359" y="3555212"/>
          <a:ext cx="7932931" cy="1297177"/>
        </a:xfrm>
        <a:prstGeom prst="rect">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4192" tIns="45720" rIns="45720" bIns="45720" numCol="1" spcCol="1270" anchor="ctr" anchorCtr="0">
          <a:noAutofit/>
        </a:bodyPr>
        <a:lstStyle/>
        <a:p>
          <a:pPr marL="0" lvl="0" indent="0" algn="l" defTabSz="800100">
            <a:lnSpc>
              <a:spcPct val="90000"/>
            </a:lnSpc>
            <a:spcBef>
              <a:spcPct val="0"/>
            </a:spcBef>
            <a:spcAft>
              <a:spcPct val="35000"/>
            </a:spcAft>
            <a:buNone/>
          </a:pPr>
          <a:r>
            <a:rPr lang="en-GB" sz="1800" b="1" kern="1200"/>
            <a:t>Society and the individual</a:t>
          </a:r>
        </a:p>
        <a:p>
          <a:pPr marL="0" lvl="0" indent="0" algn="l" defTabSz="800100">
            <a:lnSpc>
              <a:spcPct val="90000"/>
            </a:lnSpc>
            <a:spcBef>
              <a:spcPct val="0"/>
            </a:spcBef>
            <a:spcAft>
              <a:spcPct val="35000"/>
            </a:spcAft>
            <a:buNone/>
          </a:pPr>
          <a:r>
            <a:rPr lang="en-GB" sz="1400" kern="1200"/>
            <a:t>- Digital inclusion                                         - Crime</a:t>
          </a:r>
        </a:p>
        <a:p>
          <a:pPr marL="0" lvl="0" indent="0" algn="l" defTabSz="800100">
            <a:lnSpc>
              <a:spcPct val="90000"/>
            </a:lnSpc>
            <a:spcBef>
              <a:spcPct val="0"/>
            </a:spcBef>
            <a:spcAft>
              <a:spcPct val="35000"/>
            </a:spcAft>
            <a:buNone/>
          </a:pPr>
          <a:r>
            <a:rPr lang="en-GB" sz="1400" kern="1200"/>
            <a:t>- Wellbeing                                                  - Communities</a:t>
          </a:r>
        </a:p>
        <a:p>
          <a:pPr marL="0" lvl="0" indent="0" algn="l" defTabSz="800100">
            <a:lnSpc>
              <a:spcPct val="90000"/>
            </a:lnSpc>
            <a:spcBef>
              <a:spcPct val="0"/>
            </a:spcBef>
            <a:spcAft>
              <a:spcPct val="35000"/>
            </a:spcAft>
            <a:buNone/>
          </a:pPr>
          <a:r>
            <a:rPr lang="en-GB" sz="1400" kern="1200"/>
            <a:t>- Intergenerational issues</a:t>
          </a:r>
        </a:p>
      </dsp:txBody>
      <dsp:txXfrm>
        <a:off x="729359" y="3555212"/>
        <a:ext cx="7932931" cy="1297177"/>
      </dsp:txXfrm>
    </dsp:sp>
    <dsp:sp modelId="{FA2C73EF-939B-4FDB-AB36-9AFB37466819}">
      <dsp:nvSpPr>
        <dsp:cNvPr id="0" name=""/>
        <dsp:cNvSpPr/>
      </dsp:nvSpPr>
      <dsp:spPr>
        <a:xfrm>
          <a:off x="72515" y="3546957"/>
          <a:ext cx="1313687" cy="131368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86A3A5-F9ED-4ED1-B623-CA8ADFE0284D}" type="datetimeFigureOut">
              <a:rPr lang="en-GB" smtClean="0"/>
              <a:t>22/11/2021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44444F-88F6-4F7C-9071-D635B08EC40E}" type="slidenum">
              <a:rPr lang="en-GB" smtClean="0"/>
              <a:t>‹#›</a:t>
            </a:fld>
            <a:endParaRPr lang="en-GB"/>
          </a:p>
        </p:txBody>
      </p:sp>
    </p:spTree>
    <p:extLst>
      <p:ext uri="{BB962C8B-B14F-4D97-AF65-F5344CB8AC3E}">
        <p14:creationId xmlns:p14="http://schemas.microsoft.com/office/powerpoint/2010/main" val="1299459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95EDB-6B5D-864C-AC6A-318791A1A9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370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95EDB-6B5D-864C-AC6A-318791A1A9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565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44444F-88F6-4F7C-9071-D635B08EC40E}" type="slidenum">
              <a:rPr lang="en-GB" smtClean="0"/>
              <a:t>3</a:t>
            </a:fld>
            <a:endParaRPr lang="en-GB"/>
          </a:p>
        </p:txBody>
      </p:sp>
    </p:spTree>
    <p:extLst>
      <p:ext uri="{BB962C8B-B14F-4D97-AF65-F5344CB8AC3E}">
        <p14:creationId xmlns:p14="http://schemas.microsoft.com/office/powerpoint/2010/main" val="117073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44444F-88F6-4F7C-9071-D635B08EC40E}" type="slidenum">
              <a:rPr lang="en-GB" smtClean="0"/>
              <a:t>4</a:t>
            </a:fld>
            <a:endParaRPr lang="en-GB"/>
          </a:p>
        </p:txBody>
      </p:sp>
    </p:spTree>
    <p:extLst>
      <p:ext uri="{BB962C8B-B14F-4D97-AF65-F5344CB8AC3E}">
        <p14:creationId xmlns:p14="http://schemas.microsoft.com/office/powerpoint/2010/main" val="134108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fld id="{2D44444F-88F6-4F7C-9071-D635B08EC40E}" type="slidenum">
              <a:rPr lang="en-GB" smtClean="0"/>
              <a:t>5</a:t>
            </a:fld>
            <a:endParaRPr lang="en-GB"/>
          </a:p>
        </p:txBody>
      </p:sp>
    </p:spTree>
    <p:extLst>
      <p:ext uri="{BB962C8B-B14F-4D97-AF65-F5344CB8AC3E}">
        <p14:creationId xmlns:p14="http://schemas.microsoft.com/office/powerpoint/2010/main" val="2340726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323132"/>
              </a:solidFill>
              <a:latin typeface="Open Sans"/>
              <a:ea typeface="Open Sans"/>
              <a:cs typeface="Open Sans"/>
            </a:endParaRPr>
          </a:p>
        </p:txBody>
      </p:sp>
      <p:sp>
        <p:nvSpPr>
          <p:cNvPr id="4" name="Slide Number Placeholder 3"/>
          <p:cNvSpPr>
            <a:spLocks noGrp="1"/>
          </p:cNvSpPr>
          <p:nvPr>
            <p:ph type="sldNum" sz="quarter" idx="5"/>
          </p:nvPr>
        </p:nvSpPr>
        <p:spPr/>
        <p:txBody>
          <a:bodyPr/>
          <a:lstStyle/>
          <a:p>
            <a:fld id="{2D44444F-88F6-4F7C-9071-D635B08EC40E}" type="slidenum">
              <a:rPr lang="en-GB" smtClean="0"/>
              <a:t>6</a:t>
            </a:fld>
            <a:endParaRPr lang="en-GB"/>
          </a:p>
        </p:txBody>
      </p:sp>
    </p:spTree>
    <p:extLst>
      <p:ext uri="{BB962C8B-B14F-4D97-AF65-F5344CB8AC3E}">
        <p14:creationId xmlns:p14="http://schemas.microsoft.com/office/powerpoint/2010/main" val="2043049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fld id="{2D44444F-88F6-4F7C-9071-D635B08EC40E}" type="slidenum">
              <a:rPr lang="en-GB" smtClean="0"/>
              <a:t>7</a:t>
            </a:fld>
            <a:endParaRPr lang="en-GB"/>
          </a:p>
        </p:txBody>
      </p:sp>
    </p:spTree>
    <p:extLst>
      <p:ext uri="{BB962C8B-B14F-4D97-AF65-F5344CB8AC3E}">
        <p14:creationId xmlns:p14="http://schemas.microsoft.com/office/powerpoint/2010/main" val="34691482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323132"/>
              </a:solidFill>
              <a:latin typeface="Open Sans"/>
              <a:ea typeface="Open Sans"/>
              <a:cs typeface="Open Sans"/>
            </a:endParaRPr>
          </a:p>
        </p:txBody>
      </p:sp>
      <p:sp>
        <p:nvSpPr>
          <p:cNvPr id="4" name="Slide Number Placeholder 3"/>
          <p:cNvSpPr>
            <a:spLocks noGrp="1"/>
          </p:cNvSpPr>
          <p:nvPr>
            <p:ph type="sldNum" sz="quarter" idx="5"/>
          </p:nvPr>
        </p:nvSpPr>
        <p:spPr/>
        <p:txBody>
          <a:bodyPr/>
          <a:lstStyle/>
          <a:p>
            <a:fld id="{2D44444F-88F6-4F7C-9071-D635B08EC40E}" type="slidenum">
              <a:rPr lang="en-GB" smtClean="0"/>
              <a:t>8</a:t>
            </a:fld>
            <a:endParaRPr lang="en-GB"/>
          </a:p>
        </p:txBody>
      </p:sp>
    </p:spTree>
    <p:extLst>
      <p:ext uri="{BB962C8B-B14F-4D97-AF65-F5344CB8AC3E}">
        <p14:creationId xmlns:p14="http://schemas.microsoft.com/office/powerpoint/2010/main" val="1230059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fld id="{2D44444F-88F6-4F7C-9071-D635B08EC40E}" type="slidenum">
              <a:rPr lang="en-GB" smtClean="0"/>
              <a:t>9</a:t>
            </a:fld>
            <a:endParaRPr lang="en-GB"/>
          </a:p>
        </p:txBody>
      </p:sp>
    </p:spTree>
    <p:extLst>
      <p:ext uri="{BB962C8B-B14F-4D97-AF65-F5344CB8AC3E}">
        <p14:creationId xmlns:p14="http://schemas.microsoft.com/office/powerpoint/2010/main" val="1202706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fld id="{2D44444F-88F6-4F7C-9071-D635B08EC40E}" type="slidenum">
              <a:rPr lang="en-GB" smtClean="0"/>
              <a:t>10</a:t>
            </a:fld>
            <a:endParaRPr lang="en-GB"/>
          </a:p>
        </p:txBody>
      </p:sp>
    </p:spTree>
    <p:extLst>
      <p:ext uri="{BB962C8B-B14F-4D97-AF65-F5344CB8AC3E}">
        <p14:creationId xmlns:p14="http://schemas.microsoft.com/office/powerpoint/2010/main" val="2123521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2D44444F-88F6-4F7C-9071-D635B08EC40E}" type="slidenum">
              <a:rPr lang="en-GB" smtClean="0"/>
              <a:t>11</a:t>
            </a:fld>
            <a:endParaRPr lang="en-GB"/>
          </a:p>
        </p:txBody>
      </p:sp>
    </p:spTree>
    <p:extLst>
      <p:ext uri="{BB962C8B-B14F-4D97-AF65-F5344CB8AC3E}">
        <p14:creationId xmlns:p14="http://schemas.microsoft.com/office/powerpoint/2010/main" val="1054936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2D44444F-88F6-4F7C-9071-D635B08EC40E}" type="slidenum">
              <a:rPr lang="en-GB" smtClean="0"/>
              <a:t>12</a:t>
            </a:fld>
            <a:endParaRPr lang="en-GB"/>
          </a:p>
        </p:txBody>
      </p:sp>
    </p:spTree>
    <p:extLst>
      <p:ext uri="{BB962C8B-B14F-4D97-AF65-F5344CB8AC3E}">
        <p14:creationId xmlns:p14="http://schemas.microsoft.com/office/powerpoint/2010/main" val="36204455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2D44444F-88F6-4F7C-9071-D635B08EC40E}" type="slidenum">
              <a:rPr lang="en-GB" smtClean="0"/>
              <a:t>13</a:t>
            </a:fld>
            <a:endParaRPr lang="en-GB"/>
          </a:p>
        </p:txBody>
      </p:sp>
    </p:spTree>
    <p:extLst>
      <p:ext uri="{BB962C8B-B14F-4D97-AF65-F5344CB8AC3E}">
        <p14:creationId xmlns:p14="http://schemas.microsoft.com/office/powerpoint/2010/main" val="2494697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fld id="{2D44444F-88F6-4F7C-9071-D635B08EC40E}" type="slidenum">
              <a:rPr lang="en-GB" smtClean="0"/>
              <a:t>14</a:t>
            </a:fld>
            <a:endParaRPr lang="en-GB"/>
          </a:p>
        </p:txBody>
      </p:sp>
    </p:spTree>
    <p:extLst>
      <p:ext uri="{BB962C8B-B14F-4D97-AF65-F5344CB8AC3E}">
        <p14:creationId xmlns:p14="http://schemas.microsoft.com/office/powerpoint/2010/main" val="3353187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44444F-88F6-4F7C-9071-D635B08EC40E}" type="slidenum">
              <a:rPr lang="en-GB" smtClean="0"/>
              <a:t>15</a:t>
            </a:fld>
            <a:endParaRPr lang="en-GB"/>
          </a:p>
        </p:txBody>
      </p:sp>
    </p:spTree>
    <p:extLst>
      <p:ext uri="{BB962C8B-B14F-4D97-AF65-F5344CB8AC3E}">
        <p14:creationId xmlns:p14="http://schemas.microsoft.com/office/powerpoint/2010/main" val="2403118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44444F-88F6-4F7C-9071-D635B08EC40E}" type="slidenum">
              <a:rPr lang="en-GB" smtClean="0"/>
              <a:t>17</a:t>
            </a:fld>
            <a:endParaRPr lang="en-GB"/>
          </a:p>
        </p:txBody>
      </p:sp>
    </p:spTree>
    <p:extLst>
      <p:ext uri="{BB962C8B-B14F-4D97-AF65-F5344CB8AC3E}">
        <p14:creationId xmlns:p14="http://schemas.microsoft.com/office/powerpoint/2010/main" val="24976557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9EF7DE-EAF2-4B17-81DD-30A2E13E12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63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9EF7DE-EAF2-4B17-81DD-30A2E13E12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54603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6910FA-BCA2-44D1-B478-26153173EEBF}"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1614499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21</a:t>
            </a:fld>
            <a:endParaRPr lang="en-US"/>
          </a:p>
        </p:txBody>
      </p:sp>
    </p:spTree>
    <p:extLst>
      <p:ext uri="{BB962C8B-B14F-4D97-AF65-F5344CB8AC3E}">
        <p14:creationId xmlns:p14="http://schemas.microsoft.com/office/powerpoint/2010/main" val="35639145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2D44444F-88F6-4F7C-9071-D635B08EC40E}" type="slidenum">
              <a:rPr lang="en-GB" smtClean="0"/>
              <a:t>22</a:t>
            </a:fld>
            <a:endParaRPr lang="en-GB"/>
          </a:p>
        </p:txBody>
      </p:sp>
    </p:spTree>
    <p:extLst>
      <p:ext uri="{BB962C8B-B14F-4D97-AF65-F5344CB8AC3E}">
        <p14:creationId xmlns:p14="http://schemas.microsoft.com/office/powerpoint/2010/main" val="32646016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9EF7DE-EAF2-4B17-81DD-30A2E13E12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9882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9EF7DE-EAF2-4B17-81DD-30A2E13E12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54346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9EF7DE-EAF2-4B17-81DD-30A2E13E12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68039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9EF7DE-EAF2-4B17-81DD-30A2E13E126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655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95EDB-6B5D-864C-AC6A-318791A1A9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7885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2D44444F-88F6-4F7C-9071-D635B08EC40E}" type="slidenum">
              <a:rPr lang="en-GB" smtClean="0"/>
              <a:t>28</a:t>
            </a:fld>
            <a:endParaRPr lang="en-GB"/>
          </a:p>
        </p:txBody>
      </p:sp>
    </p:spTree>
    <p:extLst>
      <p:ext uri="{BB962C8B-B14F-4D97-AF65-F5344CB8AC3E}">
        <p14:creationId xmlns:p14="http://schemas.microsoft.com/office/powerpoint/2010/main" val="681519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44444F-88F6-4F7C-9071-D635B08EC40E}" type="slidenum">
              <a:rPr lang="en-GB" smtClean="0"/>
              <a:t>29</a:t>
            </a:fld>
            <a:endParaRPr lang="en-GB"/>
          </a:p>
        </p:txBody>
      </p:sp>
    </p:spTree>
    <p:extLst>
      <p:ext uri="{BB962C8B-B14F-4D97-AF65-F5344CB8AC3E}">
        <p14:creationId xmlns:p14="http://schemas.microsoft.com/office/powerpoint/2010/main" val="2272027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44444F-88F6-4F7C-9071-D635B08EC40E}" type="slidenum">
              <a:rPr lang="en-GB" smtClean="0"/>
              <a:t>30</a:t>
            </a:fld>
            <a:endParaRPr lang="en-GB"/>
          </a:p>
        </p:txBody>
      </p:sp>
    </p:spTree>
    <p:extLst>
      <p:ext uri="{BB962C8B-B14F-4D97-AF65-F5344CB8AC3E}">
        <p14:creationId xmlns:p14="http://schemas.microsoft.com/office/powerpoint/2010/main" val="18554082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rgbClr val="FF0000"/>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3895EDB-6B5D-864C-AC6A-318791A1A935}" type="slidenum">
              <a:rPr lang="en-US" smtClean="0"/>
              <a:t>31</a:t>
            </a:fld>
            <a:endParaRPr lang="en-US"/>
          </a:p>
        </p:txBody>
      </p:sp>
    </p:spTree>
    <p:extLst>
      <p:ext uri="{BB962C8B-B14F-4D97-AF65-F5344CB8AC3E}">
        <p14:creationId xmlns:p14="http://schemas.microsoft.com/office/powerpoint/2010/main" val="4710456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95EDB-6B5D-864C-AC6A-318791A1A9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65196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95EDB-6B5D-864C-AC6A-318791A1A9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3562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34</a:t>
            </a:fld>
            <a:endParaRPr lang="en-US"/>
          </a:p>
        </p:txBody>
      </p:sp>
    </p:spTree>
    <p:extLst>
      <p:ext uri="{BB962C8B-B14F-4D97-AF65-F5344CB8AC3E}">
        <p14:creationId xmlns:p14="http://schemas.microsoft.com/office/powerpoint/2010/main" val="4546521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95EDB-6B5D-864C-AC6A-318791A1A9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4488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44444F-88F6-4F7C-9071-D635B08EC40E}" type="slidenum">
              <a:rPr lang="en-GB" smtClean="0"/>
              <a:t>36</a:t>
            </a:fld>
            <a:endParaRPr lang="en-GB"/>
          </a:p>
        </p:txBody>
      </p:sp>
    </p:spTree>
    <p:extLst>
      <p:ext uri="{BB962C8B-B14F-4D97-AF65-F5344CB8AC3E}">
        <p14:creationId xmlns:p14="http://schemas.microsoft.com/office/powerpoint/2010/main" val="20396354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44444F-88F6-4F7C-9071-D635B08EC40E}" type="slidenum">
              <a:rPr lang="en-GB" smtClean="0"/>
              <a:t>37</a:t>
            </a:fld>
            <a:endParaRPr lang="en-GB"/>
          </a:p>
        </p:txBody>
      </p:sp>
    </p:spTree>
    <p:extLst>
      <p:ext uri="{BB962C8B-B14F-4D97-AF65-F5344CB8AC3E}">
        <p14:creationId xmlns:p14="http://schemas.microsoft.com/office/powerpoint/2010/main" val="13083064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39</a:t>
            </a:fld>
            <a:endParaRPr lang="en-US"/>
          </a:p>
        </p:txBody>
      </p:sp>
    </p:spTree>
    <p:extLst>
      <p:ext uri="{BB962C8B-B14F-4D97-AF65-F5344CB8AC3E}">
        <p14:creationId xmlns:p14="http://schemas.microsoft.com/office/powerpoint/2010/main" val="20844366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40</a:t>
            </a:fld>
            <a:endParaRPr lang="en-US"/>
          </a:p>
        </p:txBody>
      </p:sp>
    </p:spTree>
    <p:extLst>
      <p:ext uri="{BB962C8B-B14F-4D97-AF65-F5344CB8AC3E}">
        <p14:creationId xmlns:p14="http://schemas.microsoft.com/office/powerpoint/2010/main" val="37832371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i="1" u="none" dirty="0"/>
          </a:p>
        </p:txBody>
      </p:sp>
      <p:sp>
        <p:nvSpPr>
          <p:cNvPr id="4" name="Slide Number Placeholder 3"/>
          <p:cNvSpPr>
            <a:spLocks noGrp="1"/>
          </p:cNvSpPr>
          <p:nvPr>
            <p:ph type="sldNum" sz="quarter" idx="5"/>
          </p:nvPr>
        </p:nvSpPr>
        <p:spPr/>
        <p:txBody>
          <a:bodyPr/>
          <a:lstStyle/>
          <a:p>
            <a:fld id="{13895EDB-6B5D-864C-AC6A-318791A1A935}" type="slidenum">
              <a:rPr lang="en-US" smtClean="0"/>
              <a:t>41</a:t>
            </a:fld>
            <a:endParaRPr lang="en-US"/>
          </a:p>
        </p:txBody>
      </p:sp>
    </p:spTree>
    <p:extLst>
      <p:ext uri="{BB962C8B-B14F-4D97-AF65-F5344CB8AC3E}">
        <p14:creationId xmlns:p14="http://schemas.microsoft.com/office/powerpoint/2010/main" val="11579739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44444F-88F6-4F7C-9071-D635B08EC40E}" type="slidenum">
              <a:rPr lang="en-GB" smtClean="0"/>
              <a:t>42</a:t>
            </a:fld>
            <a:endParaRPr lang="en-GB"/>
          </a:p>
        </p:txBody>
      </p:sp>
    </p:spTree>
    <p:extLst>
      <p:ext uri="{BB962C8B-B14F-4D97-AF65-F5344CB8AC3E}">
        <p14:creationId xmlns:p14="http://schemas.microsoft.com/office/powerpoint/2010/main" val="42273315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3895EDB-6B5D-864C-AC6A-318791A1A935}" type="slidenum">
              <a:rPr lang="en-US" smtClean="0"/>
              <a:t>43</a:t>
            </a:fld>
            <a:endParaRPr lang="en-US"/>
          </a:p>
        </p:txBody>
      </p:sp>
    </p:spTree>
    <p:extLst>
      <p:ext uri="{BB962C8B-B14F-4D97-AF65-F5344CB8AC3E}">
        <p14:creationId xmlns:p14="http://schemas.microsoft.com/office/powerpoint/2010/main" val="35114411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13895EDB-6B5D-864C-AC6A-318791A1A935}" type="slidenum">
              <a:rPr lang="en-US" smtClean="0"/>
              <a:t>44</a:t>
            </a:fld>
            <a:endParaRPr lang="en-US"/>
          </a:p>
        </p:txBody>
      </p:sp>
    </p:spTree>
    <p:extLst>
      <p:ext uri="{BB962C8B-B14F-4D97-AF65-F5344CB8AC3E}">
        <p14:creationId xmlns:p14="http://schemas.microsoft.com/office/powerpoint/2010/main" val="29583837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D44444F-88F6-4F7C-9071-D635B08EC40E}" type="slidenum">
              <a:rPr lang="en-GB" smtClean="0"/>
              <a:t>45</a:t>
            </a:fld>
            <a:endParaRPr lang="en-GB"/>
          </a:p>
        </p:txBody>
      </p:sp>
    </p:spTree>
    <p:extLst>
      <p:ext uri="{BB962C8B-B14F-4D97-AF65-F5344CB8AC3E}">
        <p14:creationId xmlns:p14="http://schemas.microsoft.com/office/powerpoint/2010/main" val="39799748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44444F-88F6-4F7C-9071-D635B08EC40E}" type="slidenum">
              <a:rPr lang="en-GB" smtClean="0"/>
              <a:t>46</a:t>
            </a:fld>
            <a:endParaRPr lang="en-GB"/>
          </a:p>
        </p:txBody>
      </p:sp>
    </p:spTree>
    <p:extLst>
      <p:ext uri="{BB962C8B-B14F-4D97-AF65-F5344CB8AC3E}">
        <p14:creationId xmlns:p14="http://schemas.microsoft.com/office/powerpoint/2010/main" val="4321820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D44444F-88F6-4F7C-9071-D635B08EC40E}" type="slidenum">
              <a:rPr lang="en-GB" smtClean="0"/>
              <a:t>47</a:t>
            </a:fld>
            <a:endParaRPr lang="en-GB"/>
          </a:p>
        </p:txBody>
      </p:sp>
    </p:spTree>
    <p:extLst>
      <p:ext uri="{BB962C8B-B14F-4D97-AF65-F5344CB8AC3E}">
        <p14:creationId xmlns:p14="http://schemas.microsoft.com/office/powerpoint/2010/main" val="4186385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95EDB-6B5D-864C-AC6A-318791A1A9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879705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6910FA-BCA2-44D1-B478-26153173EEBF}"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49</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35273791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6910FA-BCA2-44D1-B478-26153173EEBF}"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320835103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6910FA-BCA2-44D1-B478-26153173EEBF}"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40004617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6910FA-BCA2-44D1-B478-26153173EEBF}"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52</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33587680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6910FA-BCA2-44D1-B478-26153173EEBF}"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11747172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D44444F-88F6-4F7C-9071-D635B08EC40E}" type="slidenum">
              <a:rPr lang="en-GB" smtClean="0"/>
              <a:t>54</a:t>
            </a:fld>
            <a:endParaRPr lang="en-GB"/>
          </a:p>
        </p:txBody>
      </p:sp>
    </p:spTree>
    <p:extLst>
      <p:ext uri="{BB962C8B-B14F-4D97-AF65-F5344CB8AC3E}">
        <p14:creationId xmlns:p14="http://schemas.microsoft.com/office/powerpoint/2010/main" val="31161757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kern="120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6910FA-BCA2-44D1-B478-26153173EEBF}"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15586418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44444F-88F6-4F7C-9071-D635B08EC40E}" type="slidenum">
              <a:rPr lang="en-GB" smtClean="0"/>
              <a:t>56</a:t>
            </a:fld>
            <a:endParaRPr lang="en-GB"/>
          </a:p>
        </p:txBody>
      </p:sp>
    </p:spTree>
    <p:extLst>
      <p:ext uri="{BB962C8B-B14F-4D97-AF65-F5344CB8AC3E}">
        <p14:creationId xmlns:p14="http://schemas.microsoft.com/office/powerpoint/2010/main" val="18390695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56910FA-BCA2-44D1-B478-26153173EEBF}"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1" charset="-128"/>
              <a:cs typeface="+mn-cs"/>
            </a:endParaRPr>
          </a:p>
        </p:txBody>
      </p:sp>
    </p:spTree>
    <p:extLst>
      <p:ext uri="{BB962C8B-B14F-4D97-AF65-F5344CB8AC3E}">
        <p14:creationId xmlns:p14="http://schemas.microsoft.com/office/powerpoint/2010/main" val="20554717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895EDB-6B5D-864C-AC6A-318791A1A9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1243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eg"/><Relationship Id="rId1" Type="http://schemas.openxmlformats.org/officeDocument/2006/relationships/slideMaster" Target="../slideMasters/slideMaster5.xml"/><Relationship Id="rId4" Type="http://schemas.openxmlformats.org/officeDocument/2006/relationships/image" Target="../media/image7.svg"/></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84A089FC-6D71-44F0-8B73-5A9B2BC650D2}" type="slidenum">
              <a:rPr lang="en-GB"/>
              <a:pPr/>
              <a:t>‹#›</a:t>
            </a:fld>
            <a:endParaRPr lang="en-GB"/>
          </a:p>
        </p:txBody>
      </p:sp>
    </p:spTree>
    <p:extLst>
      <p:ext uri="{BB962C8B-B14F-4D97-AF65-F5344CB8AC3E}">
        <p14:creationId xmlns:p14="http://schemas.microsoft.com/office/powerpoint/2010/main" val="1595150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950750CE-40EE-4E5B-88D8-1E050A7AD6A9}" type="slidenum">
              <a:rPr lang="en-GB"/>
              <a:pPr/>
              <a:t>‹#›</a:t>
            </a:fld>
            <a:endParaRPr lang="en-GB"/>
          </a:p>
        </p:txBody>
      </p:sp>
    </p:spTree>
    <p:extLst>
      <p:ext uri="{BB962C8B-B14F-4D97-AF65-F5344CB8AC3E}">
        <p14:creationId xmlns:p14="http://schemas.microsoft.com/office/powerpoint/2010/main" val="4156410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0C66B03F-FDDD-4A3F-9B86-925CDE26FEEA}" type="slidenum">
              <a:rPr lang="en-GB"/>
              <a:pPr/>
              <a:t>‹#›</a:t>
            </a:fld>
            <a:endParaRPr lang="en-GB"/>
          </a:p>
        </p:txBody>
      </p:sp>
    </p:spTree>
    <p:extLst>
      <p:ext uri="{BB962C8B-B14F-4D97-AF65-F5344CB8AC3E}">
        <p14:creationId xmlns:p14="http://schemas.microsoft.com/office/powerpoint/2010/main" val="1868166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914400" y="1524000"/>
            <a:ext cx="508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524000"/>
            <a:ext cx="508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151A44E5-0BAC-49C2-BD4D-4575C81A94DE}" type="slidenum">
              <a:rPr lang="en-GB"/>
              <a:pPr/>
              <a:t>‹#›</a:t>
            </a:fld>
            <a:endParaRPr lang="en-GB"/>
          </a:p>
        </p:txBody>
      </p:sp>
    </p:spTree>
    <p:extLst>
      <p:ext uri="{BB962C8B-B14F-4D97-AF65-F5344CB8AC3E}">
        <p14:creationId xmlns:p14="http://schemas.microsoft.com/office/powerpoint/2010/main" val="3954933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GB"/>
          </a:p>
        </p:txBody>
      </p:sp>
      <p:sp>
        <p:nvSpPr>
          <p:cNvPr id="8" name="Footer Placeholder 7"/>
          <p:cNvSpPr>
            <a:spLocks noGrp="1"/>
          </p:cNvSpPr>
          <p:nvPr>
            <p:ph type="ftr" sz="quarter" idx="11"/>
          </p:nvPr>
        </p:nvSpPr>
        <p:spPr/>
        <p:txBody>
          <a:bodyPr/>
          <a:lstStyle>
            <a:lvl1pPr>
              <a:defRPr/>
            </a:lvl1pPr>
          </a:lstStyle>
          <a:p>
            <a:endParaRPr lang="en-GB"/>
          </a:p>
        </p:txBody>
      </p:sp>
      <p:sp>
        <p:nvSpPr>
          <p:cNvPr id="9" name="Slide Number Placeholder 8"/>
          <p:cNvSpPr>
            <a:spLocks noGrp="1"/>
          </p:cNvSpPr>
          <p:nvPr>
            <p:ph type="sldNum" sz="quarter" idx="12"/>
          </p:nvPr>
        </p:nvSpPr>
        <p:spPr/>
        <p:txBody>
          <a:bodyPr/>
          <a:lstStyle>
            <a:lvl1pPr>
              <a:defRPr/>
            </a:lvl1pPr>
          </a:lstStyle>
          <a:p>
            <a:fld id="{3E184BD3-3E3D-4634-8752-E71E355FB0C3}" type="slidenum">
              <a:rPr lang="en-GB"/>
              <a:pPr/>
              <a:t>‹#›</a:t>
            </a:fld>
            <a:endParaRPr lang="en-GB"/>
          </a:p>
        </p:txBody>
      </p:sp>
    </p:spTree>
    <p:extLst>
      <p:ext uri="{BB962C8B-B14F-4D97-AF65-F5344CB8AC3E}">
        <p14:creationId xmlns:p14="http://schemas.microsoft.com/office/powerpoint/2010/main" val="95609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p>
        </p:txBody>
      </p:sp>
      <p:sp>
        <p:nvSpPr>
          <p:cNvPr id="4" name="Footer Placeholder 3"/>
          <p:cNvSpPr>
            <a:spLocks noGrp="1"/>
          </p:cNvSpPr>
          <p:nvPr>
            <p:ph type="ftr" sz="quarter" idx="11"/>
          </p:nvPr>
        </p:nvSpPr>
        <p:spPr/>
        <p:txBody>
          <a:bodyPr/>
          <a:lstStyle>
            <a:lvl1pPr>
              <a:defRPr/>
            </a:lvl1pPr>
          </a:lstStyle>
          <a:p>
            <a:endParaRPr lang="en-GB"/>
          </a:p>
        </p:txBody>
      </p:sp>
      <p:sp>
        <p:nvSpPr>
          <p:cNvPr id="5" name="Slide Number Placeholder 4"/>
          <p:cNvSpPr>
            <a:spLocks noGrp="1"/>
          </p:cNvSpPr>
          <p:nvPr>
            <p:ph type="sldNum" sz="quarter" idx="12"/>
          </p:nvPr>
        </p:nvSpPr>
        <p:spPr/>
        <p:txBody>
          <a:bodyPr/>
          <a:lstStyle>
            <a:lvl1pPr>
              <a:defRPr/>
            </a:lvl1pPr>
          </a:lstStyle>
          <a:p>
            <a:fld id="{ECCE2806-CE09-4904-91A4-2BA15A63544E}" type="slidenum">
              <a:rPr lang="en-GB"/>
              <a:pPr/>
              <a:t>‹#›</a:t>
            </a:fld>
            <a:endParaRPr lang="en-GB"/>
          </a:p>
        </p:txBody>
      </p:sp>
    </p:spTree>
    <p:extLst>
      <p:ext uri="{BB962C8B-B14F-4D97-AF65-F5344CB8AC3E}">
        <p14:creationId xmlns:p14="http://schemas.microsoft.com/office/powerpoint/2010/main" val="3746751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Footer Placeholder 2"/>
          <p:cNvSpPr>
            <a:spLocks noGrp="1"/>
          </p:cNvSpPr>
          <p:nvPr>
            <p:ph type="ftr" sz="quarter" idx="11"/>
          </p:nvPr>
        </p:nvSpPr>
        <p:spPr/>
        <p:txBody>
          <a:bodyPr/>
          <a:lstStyle>
            <a:lvl1pPr>
              <a:defRPr/>
            </a:lvl1pPr>
          </a:lstStyle>
          <a:p>
            <a:endParaRPr lang="en-GB"/>
          </a:p>
        </p:txBody>
      </p:sp>
      <p:sp>
        <p:nvSpPr>
          <p:cNvPr id="4" name="Slide Number Placeholder 3"/>
          <p:cNvSpPr>
            <a:spLocks noGrp="1"/>
          </p:cNvSpPr>
          <p:nvPr>
            <p:ph type="sldNum" sz="quarter" idx="12"/>
          </p:nvPr>
        </p:nvSpPr>
        <p:spPr/>
        <p:txBody>
          <a:bodyPr/>
          <a:lstStyle>
            <a:lvl1pPr>
              <a:defRPr/>
            </a:lvl1pPr>
          </a:lstStyle>
          <a:p>
            <a:fld id="{168B4927-06C4-43B2-8E23-21BD16CEC281}" type="slidenum">
              <a:rPr lang="en-GB"/>
              <a:pPr/>
              <a:t>‹#›</a:t>
            </a:fld>
            <a:endParaRPr lang="en-GB"/>
          </a:p>
        </p:txBody>
      </p:sp>
    </p:spTree>
    <p:extLst>
      <p:ext uri="{BB962C8B-B14F-4D97-AF65-F5344CB8AC3E}">
        <p14:creationId xmlns:p14="http://schemas.microsoft.com/office/powerpoint/2010/main" val="3954666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04C5A86F-39C2-4A82-86A3-D980A86856E6}" type="slidenum">
              <a:rPr lang="en-GB"/>
              <a:pPr/>
              <a:t>‹#›</a:t>
            </a:fld>
            <a:endParaRPr lang="en-GB"/>
          </a:p>
        </p:txBody>
      </p:sp>
    </p:spTree>
    <p:extLst>
      <p:ext uri="{BB962C8B-B14F-4D97-AF65-F5344CB8AC3E}">
        <p14:creationId xmlns:p14="http://schemas.microsoft.com/office/powerpoint/2010/main" val="369126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Footer Placeholder 5"/>
          <p:cNvSpPr>
            <a:spLocks noGrp="1"/>
          </p:cNvSpPr>
          <p:nvPr>
            <p:ph type="ftr" sz="quarter" idx="11"/>
          </p:nvPr>
        </p:nvSpPr>
        <p:spPr/>
        <p:txBody>
          <a:bodyPr/>
          <a:lstStyle>
            <a:lvl1pPr>
              <a:defRPr/>
            </a:lvl1pPr>
          </a:lstStyle>
          <a:p>
            <a:endParaRPr lang="en-GB"/>
          </a:p>
        </p:txBody>
      </p:sp>
      <p:sp>
        <p:nvSpPr>
          <p:cNvPr id="7" name="Slide Number Placeholder 6"/>
          <p:cNvSpPr>
            <a:spLocks noGrp="1"/>
          </p:cNvSpPr>
          <p:nvPr>
            <p:ph type="sldNum" sz="quarter" idx="12"/>
          </p:nvPr>
        </p:nvSpPr>
        <p:spPr/>
        <p:txBody>
          <a:bodyPr/>
          <a:lstStyle>
            <a:lvl1pPr>
              <a:defRPr/>
            </a:lvl1pPr>
          </a:lstStyle>
          <a:p>
            <a:fld id="{F603A3DA-0112-4717-8F5B-DB869262685B}" type="slidenum">
              <a:rPr lang="en-GB"/>
              <a:pPr/>
              <a:t>‹#›</a:t>
            </a:fld>
            <a:endParaRPr lang="en-GB"/>
          </a:p>
        </p:txBody>
      </p:sp>
    </p:spTree>
    <p:extLst>
      <p:ext uri="{BB962C8B-B14F-4D97-AF65-F5344CB8AC3E}">
        <p14:creationId xmlns:p14="http://schemas.microsoft.com/office/powerpoint/2010/main" val="1117577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C9BEF9B3-B3E8-4464-B7EA-251280683B57}" type="slidenum">
              <a:rPr lang="en-GB"/>
              <a:pPr/>
              <a:t>‹#›</a:t>
            </a:fld>
            <a:endParaRPr lang="en-GB"/>
          </a:p>
        </p:txBody>
      </p:sp>
    </p:spTree>
    <p:extLst>
      <p:ext uri="{BB962C8B-B14F-4D97-AF65-F5344CB8AC3E}">
        <p14:creationId xmlns:p14="http://schemas.microsoft.com/office/powerpoint/2010/main" val="3072912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152400"/>
            <a:ext cx="2590800" cy="59436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914400" y="152400"/>
            <a:ext cx="75692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Footer Placeholder 4"/>
          <p:cNvSpPr>
            <a:spLocks noGrp="1"/>
          </p:cNvSpPr>
          <p:nvPr>
            <p:ph type="ftr" sz="quarter" idx="11"/>
          </p:nvPr>
        </p:nvSpPr>
        <p:spPr/>
        <p:txBody>
          <a:bodyPr/>
          <a:lstStyle>
            <a:lvl1pPr>
              <a:defRPr/>
            </a:lvl1pPr>
          </a:lstStyle>
          <a:p>
            <a:endParaRPr lang="en-GB"/>
          </a:p>
        </p:txBody>
      </p:sp>
      <p:sp>
        <p:nvSpPr>
          <p:cNvPr id="6" name="Slide Number Placeholder 5"/>
          <p:cNvSpPr>
            <a:spLocks noGrp="1"/>
          </p:cNvSpPr>
          <p:nvPr>
            <p:ph type="sldNum" sz="quarter" idx="12"/>
          </p:nvPr>
        </p:nvSpPr>
        <p:spPr/>
        <p:txBody>
          <a:bodyPr/>
          <a:lstStyle>
            <a:lvl1pPr>
              <a:defRPr/>
            </a:lvl1pPr>
          </a:lstStyle>
          <a:p>
            <a:fld id="{3FEBC55D-BC1B-4278-A002-D114C99F3964}" type="slidenum">
              <a:rPr lang="en-GB"/>
              <a:pPr/>
              <a:t>‹#›</a:t>
            </a:fld>
            <a:endParaRPr lang="en-GB"/>
          </a:p>
        </p:txBody>
      </p:sp>
    </p:spTree>
    <p:extLst>
      <p:ext uri="{BB962C8B-B14F-4D97-AF65-F5344CB8AC3E}">
        <p14:creationId xmlns:p14="http://schemas.microsoft.com/office/powerpoint/2010/main" val="1161874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lumMod val="95000"/>
          </a:schemeClr>
        </a:solidFill>
        <a:effectLst/>
      </p:bgPr>
    </p:bg>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B3003A7E-23D8-E24C-BF09-F295F1F8A7DE}"/>
              </a:ext>
            </a:extLst>
          </p:cNvPr>
          <p:cNvSpPr>
            <a:spLocks noGrp="1"/>
          </p:cNvSpPr>
          <p:nvPr>
            <p:ph type="sldNum" sz="quarter" idx="12"/>
          </p:nvPr>
        </p:nvSpPr>
        <p:spPr/>
        <p:txBody>
          <a:bodyPr/>
          <a:lstStyle>
            <a:lvl1pPr>
              <a:defRPr sz="1800"/>
            </a:lvl1pPr>
          </a:lstStyle>
          <a:p>
            <a:pPr algn="ctr"/>
            <a:fld id="{232417FB-2EF4-EC49-BC13-97513C37E9E5}" type="slidenum">
              <a:rPr lang="en-US" smtClean="0"/>
              <a:pPr algn="ctr"/>
              <a:t>‹#›</a:t>
            </a:fld>
            <a:endParaRPr lang="en-US"/>
          </a:p>
        </p:txBody>
      </p:sp>
      <p:sp>
        <p:nvSpPr>
          <p:cNvPr id="12" name="Footer Placeholder">
            <a:extLst>
              <a:ext uri="{FF2B5EF4-FFF2-40B4-BE49-F238E27FC236}">
                <a16:creationId xmlns:a16="http://schemas.microsoft.com/office/drawing/2014/main" id="{9BF0A45B-F2C7-C449-BF19-A76C374C0424}"/>
              </a:ext>
            </a:extLst>
          </p:cNvPr>
          <p:cNvSpPr>
            <a:spLocks noGrp="1"/>
          </p:cNvSpPr>
          <p:nvPr>
            <p:ph type="ftr" sz="quarter" idx="11"/>
          </p:nvPr>
        </p:nvSpPr>
        <p:spPr/>
        <p:txBody>
          <a:bodyPr/>
          <a:lstStyle>
            <a:lvl1pPr>
              <a:defRPr sz="1800"/>
            </a:lvl1pPr>
          </a:lstStyle>
          <a:p>
            <a:endParaRPr lang="en-US"/>
          </a:p>
        </p:txBody>
      </p:sp>
      <p:sp>
        <p:nvSpPr>
          <p:cNvPr id="2" name="Title Placeholder">
            <a:extLst>
              <a:ext uri="{FF2B5EF4-FFF2-40B4-BE49-F238E27FC236}">
                <a16:creationId xmlns:a16="http://schemas.microsoft.com/office/drawing/2014/main" id="{38C90D99-0075-E444-AA50-D2968FA95330}"/>
              </a:ext>
            </a:extLst>
          </p:cNvPr>
          <p:cNvSpPr>
            <a:spLocks noGrp="1"/>
          </p:cNvSpPr>
          <p:nvPr>
            <p:ph type="title" hasCustomPrompt="1"/>
          </p:nvPr>
        </p:nvSpPr>
        <p:spPr>
          <a:xfrm>
            <a:off x="838199" y="735182"/>
            <a:ext cx="6415268" cy="3339707"/>
          </a:xfrm>
          <a:prstGeom prst="rect">
            <a:avLst/>
          </a:prstGeom>
        </p:spPr>
        <p:txBody>
          <a:bodyPr lIns="0" tIns="0" rIns="0" bIns="0">
            <a:normAutofit/>
          </a:bodyPr>
          <a:lstStyle>
            <a:lvl1pPr>
              <a:spcAft>
                <a:spcPts val="0"/>
              </a:spcAft>
              <a:defRPr sz="4400"/>
            </a:lvl1pPr>
          </a:lstStyle>
          <a:p>
            <a:r>
              <a:rPr lang="en-US"/>
              <a:t>Write your title here (in sentence case)</a:t>
            </a:r>
          </a:p>
        </p:txBody>
      </p:sp>
      <p:sp>
        <p:nvSpPr>
          <p:cNvPr id="21" name="Presenter Name Placeholder">
            <a:extLst>
              <a:ext uri="{FF2B5EF4-FFF2-40B4-BE49-F238E27FC236}">
                <a16:creationId xmlns:a16="http://schemas.microsoft.com/office/drawing/2014/main" id="{8A06CB80-AF0F-B54A-A31F-0FB8E0F9BB86}"/>
              </a:ext>
            </a:extLst>
          </p:cNvPr>
          <p:cNvSpPr>
            <a:spLocks noGrp="1"/>
          </p:cNvSpPr>
          <p:nvPr>
            <p:ph idx="13" hasCustomPrompt="1"/>
          </p:nvPr>
        </p:nvSpPr>
        <p:spPr>
          <a:xfrm>
            <a:off x="838200" y="4541914"/>
            <a:ext cx="10515600" cy="430887"/>
          </a:xfrm>
          <a:prstGeom prst="rect">
            <a:avLst/>
          </a:prstGeom>
        </p:spPr>
        <p:txBody>
          <a:bodyPr vert="horz" lIns="0" tIns="0" rIns="0" bIns="0" rtlCol="0" anchor="b" anchorCtr="0">
            <a:spAutoFit/>
          </a:bodyPr>
          <a:lstStyle>
            <a:lvl1pPr marL="0" indent="0">
              <a:spcBef>
                <a:spcPts val="0"/>
              </a:spcBef>
              <a:buNone/>
              <a:defRPr sz="2800" b="1" i="0">
                <a:latin typeface="Arial" panose="020B0604020202020204" pitchFamily="34" charset="0"/>
                <a:cs typeface="Arial" panose="020B0604020202020204" pitchFamily="34" charset="0"/>
              </a:defRPr>
            </a:lvl1pPr>
          </a:lstStyle>
          <a:p>
            <a:pPr>
              <a:lnSpc>
                <a:spcPct val="100000"/>
              </a:lnSpc>
            </a:pPr>
            <a:r>
              <a:rPr lang="en-US">
                <a:solidFill>
                  <a:srgbClr val="183E56"/>
                </a:solidFill>
                <a:latin typeface="Arial" panose="020B0604020202020204" pitchFamily="34" charset="0"/>
                <a:cs typeface="Arial" panose="020B0604020202020204" pitchFamily="34" charset="0"/>
              </a:rPr>
              <a:t>Presenter Name</a:t>
            </a:r>
          </a:p>
        </p:txBody>
      </p:sp>
      <p:sp>
        <p:nvSpPr>
          <p:cNvPr id="19" name="Presenter Text Placeholder">
            <a:extLst>
              <a:ext uri="{FF2B5EF4-FFF2-40B4-BE49-F238E27FC236}">
                <a16:creationId xmlns:a16="http://schemas.microsoft.com/office/drawing/2014/main" id="{08E0EA14-7348-FB49-B0DB-D8600EBF4C8C}"/>
              </a:ext>
            </a:extLst>
          </p:cNvPr>
          <p:cNvSpPr>
            <a:spLocks noGrp="1"/>
          </p:cNvSpPr>
          <p:nvPr>
            <p:ph idx="1" hasCustomPrompt="1"/>
          </p:nvPr>
        </p:nvSpPr>
        <p:spPr>
          <a:xfrm>
            <a:off x="838200" y="5005178"/>
            <a:ext cx="10515600" cy="830997"/>
          </a:xfrm>
          <a:prstGeom prst="rect">
            <a:avLst/>
          </a:prstGeom>
        </p:spPr>
        <p:txBody>
          <a:bodyPr vert="horz" lIns="0" tIns="0" rIns="0" bIns="0" rtlCol="0" anchor="t" anchorCtr="0">
            <a:spAutoFit/>
          </a:bodyPr>
          <a:lstStyle>
            <a:lvl1pPr marL="0" indent="0">
              <a:spcBef>
                <a:spcPts val="0"/>
              </a:spcBef>
              <a:spcAft>
                <a:spcPts val="0"/>
              </a:spcAft>
              <a:buNone/>
              <a:defRPr sz="1800" b="0" i="0">
                <a:latin typeface="Arial" panose="020B0604020202020204" pitchFamily="34" charset="0"/>
                <a:cs typeface="Arial" panose="020B0604020202020204" pitchFamily="34" charset="0"/>
              </a:defRPr>
            </a:lvl1pPr>
          </a:lstStyle>
          <a:p>
            <a:pPr>
              <a:lnSpc>
                <a:spcPct val="100000"/>
              </a:lnSpc>
            </a:pPr>
            <a:r>
              <a:rPr lang="en-US">
                <a:solidFill>
                  <a:srgbClr val="183E56"/>
                </a:solidFill>
                <a:latin typeface="Arial" panose="020B0604020202020204" pitchFamily="34" charset="0"/>
                <a:cs typeface="Arial" panose="020B0604020202020204" pitchFamily="34" charset="0"/>
              </a:rPr>
              <a:t>Job Title</a:t>
            </a:r>
            <a:br>
              <a:rPr lang="en-US">
                <a:solidFill>
                  <a:srgbClr val="183E56"/>
                </a:solidFill>
                <a:latin typeface="Arial" panose="020B0604020202020204" pitchFamily="34" charset="0"/>
                <a:cs typeface="Arial" panose="020B0604020202020204" pitchFamily="34" charset="0"/>
              </a:rPr>
            </a:br>
            <a:r>
              <a:rPr lang="en-US">
                <a:solidFill>
                  <a:srgbClr val="183E56"/>
                </a:solidFill>
                <a:latin typeface="Arial" panose="020B0604020202020204" pitchFamily="34" charset="0"/>
                <a:cs typeface="Arial" panose="020B0604020202020204" pitchFamily="34" charset="0"/>
              </a:rPr>
              <a:t>Department</a:t>
            </a:r>
            <a:br>
              <a:rPr lang="en-US">
                <a:solidFill>
                  <a:srgbClr val="183E56"/>
                </a:solidFill>
                <a:latin typeface="Arial" panose="020B0604020202020204" pitchFamily="34" charset="0"/>
                <a:cs typeface="Arial" panose="020B0604020202020204" pitchFamily="34" charset="0"/>
              </a:rPr>
            </a:br>
            <a:r>
              <a:rPr lang="en-US">
                <a:solidFill>
                  <a:srgbClr val="183E56"/>
                </a:solidFill>
                <a:latin typeface="Arial" panose="020B0604020202020204" pitchFamily="34" charset="0"/>
                <a:cs typeface="Arial" panose="020B0604020202020204" pitchFamily="34" charset="0"/>
              </a:rPr>
              <a:t>@Twitter-handle (if desired)</a:t>
            </a:r>
          </a:p>
        </p:txBody>
      </p:sp>
      <p:sp>
        <p:nvSpPr>
          <p:cNvPr id="6" name="Date Placeholder">
            <a:extLst>
              <a:ext uri="{FF2B5EF4-FFF2-40B4-BE49-F238E27FC236}">
                <a16:creationId xmlns:a16="http://schemas.microsoft.com/office/drawing/2014/main" id="{AA6F2061-5E6E-7440-8213-347350CB8141}"/>
              </a:ext>
            </a:extLst>
          </p:cNvPr>
          <p:cNvSpPr>
            <a:spLocks noGrp="1"/>
          </p:cNvSpPr>
          <p:nvPr>
            <p:ph type="dt" sz="half" idx="10"/>
          </p:nvPr>
        </p:nvSpPr>
        <p:spPr/>
        <p:txBody>
          <a:bodyPr/>
          <a:lstStyle>
            <a:lvl1pPr>
              <a:defRPr sz="1800"/>
            </a:lvl1pPr>
          </a:lstStyle>
          <a:p>
            <a:fld id="{06C531F1-065E-594C-8147-D209A7179285}" type="datetime4">
              <a:rPr lang="en-GB" smtClean="0"/>
              <a:pPr/>
              <a:t>22 November 2021</a:t>
            </a:fld>
            <a:endParaRPr lang="en-US"/>
          </a:p>
        </p:txBody>
      </p:sp>
    </p:spTree>
    <p:extLst>
      <p:ext uri="{BB962C8B-B14F-4D97-AF65-F5344CB8AC3E}">
        <p14:creationId xmlns:p14="http://schemas.microsoft.com/office/powerpoint/2010/main" val="2134462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wo column text and content">
    <p:bg>
      <p:bgPr>
        <a:solidFill>
          <a:schemeClr val="bg1">
            <a:lumMod val="95000"/>
          </a:schemeClr>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B75BE5F0-67EC-0641-9E8B-7BC2DE4910BB}"/>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7" name="Title">
            <a:extLst>
              <a:ext uri="{FF2B5EF4-FFF2-40B4-BE49-F238E27FC236}">
                <a16:creationId xmlns:a16="http://schemas.microsoft.com/office/drawing/2014/main" id="{BF8E2729-03F2-4F77-BF33-CCC290F9D763}"/>
              </a:ext>
            </a:extLst>
          </p:cNvPr>
          <p:cNvSpPr>
            <a:spLocks noGrp="1"/>
          </p:cNvSpPr>
          <p:nvPr>
            <p:ph type="title" hasCustomPrompt="1"/>
          </p:nvPr>
        </p:nvSpPr>
        <p:spPr>
          <a:xfrm>
            <a:off x="838200" y="642126"/>
            <a:ext cx="10515600" cy="467820"/>
          </a:xfrm>
          <a:prstGeom prst="rect">
            <a:avLst/>
          </a:prstGeom>
        </p:spPr>
        <p:txBody>
          <a:bodyPr>
            <a:spAutoFit/>
          </a:bodyPr>
          <a:lstStyle>
            <a:lvl1pPr>
              <a:defRPr sz="3200"/>
            </a:lvl1pPr>
          </a:lstStyle>
          <a:p>
            <a:r>
              <a:rPr lang="en-US"/>
              <a:t>Add your heading here</a:t>
            </a:r>
          </a:p>
        </p:txBody>
      </p:sp>
      <p:sp>
        <p:nvSpPr>
          <p:cNvPr id="5" name="Content Placeholder">
            <a:extLst>
              <a:ext uri="{FF2B5EF4-FFF2-40B4-BE49-F238E27FC236}">
                <a16:creationId xmlns:a16="http://schemas.microsoft.com/office/drawing/2014/main" id="{A3C00863-8C09-3340-96CA-8534CD557179}"/>
              </a:ext>
            </a:extLst>
          </p:cNvPr>
          <p:cNvSpPr>
            <a:spLocks noGrp="1"/>
          </p:cNvSpPr>
          <p:nvPr>
            <p:ph sz="quarter" idx="10" hasCustomPrompt="1"/>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0" name="Logo" descr="Office fo National Statistics Logo">
            <a:extLst>
              <a:ext uri="{FF2B5EF4-FFF2-40B4-BE49-F238E27FC236}">
                <a16:creationId xmlns:a16="http://schemas.microsoft.com/office/drawing/2014/main" id="{677B314E-CA61-C64A-A2CA-9FF9854A5992}"/>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4146454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ngle column 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2" name="Title"/>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5" name="Content Placeholder 1">
            <a:extLst>
              <a:ext uri="{FF2B5EF4-FFF2-40B4-BE49-F238E27FC236}">
                <a16:creationId xmlns:a16="http://schemas.microsoft.com/office/drawing/2014/main" id="{D1617A2D-2EE9-E849-8CFD-DFA7FA664D5B}"/>
              </a:ext>
            </a:extLst>
          </p:cNvPr>
          <p:cNvSpPr>
            <a:spLocks noGrp="1"/>
          </p:cNvSpPr>
          <p:nvPr>
            <p:ph sz="quarter" idx="10" hasCustomPrompt="1"/>
          </p:nvPr>
        </p:nvSpPr>
        <p:spPr>
          <a:xfrm>
            <a:off x="838200" y="1416426"/>
            <a:ext cx="501874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Column one</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8263B423-E922-954D-9079-F8FC3ED071F1}"/>
              </a:ext>
            </a:extLst>
          </p:cNvPr>
          <p:cNvSpPr>
            <a:spLocks noGrp="1"/>
          </p:cNvSpPr>
          <p:nvPr>
            <p:ph sz="quarter" idx="11" hasCustomPrompt="1"/>
          </p:nvPr>
        </p:nvSpPr>
        <p:spPr>
          <a:xfrm>
            <a:off x="6335060" y="1416426"/>
            <a:ext cx="4973417"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Column two</a:t>
            </a:r>
          </a:p>
          <a:p>
            <a:pPr lvl="1"/>
            <a:r>
              <a:rPr lang="en-US"/>
              <a:t>Second level</a:t>
            </a:r>
          </a:p>
          <a:p>
            <a:pPr lvl="2"/>
            <a:r>
              <a:rPr lang="en-US"/>
              <a:t>Third level</a:t>
            </a:r>
          </a:p>
          <a:p>
            <a:pPr lvl="3"/>
            <a:r>
              <a:rPr lang="en-US"/>
              <a:t>Fourth level</a:t>
            </a:r>
          </a:p>
          <a:p>
            <a:pPr lvl="4"/>
            <a:r>
              <a:rPr lang="en-US"/>
              <a:t>Fifth level</a:t>
            </a:r>
          </a:p>
        </p:txBody>
      </p:sp>
      <p:pic>
        <p:nvPicPr>
          <p:cNvPr id="11" name="Logo" descr="Office for National Statistics Logo">
            <a:extLst>
              <a:ext uri="{FF2B5EF4-FFF2-40B4-BE49-F238E27FC236}">
                <a16:creationId xmlns:a16="http://schemas.microsoft.com/office/drawing/2014/main" id="{67FFCDAA-C62B-DC43-BF5D-DB783C64EDDE}"/>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776620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mple single column 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9" name="Slide Number Placeholder">
            <a:extLst>
              <a:ext uri="{FF2B5EF4-FFF2-40B4-BE49-F238E27FC236}">
                <a16:creationId xmlns:a16="http://schemas.microsoft.com/office/drawing/2014/main" id="{41DF6F2E-6103-7646-B158-3C2256C8207A}"/>
              </a:ext>
            </a:extLst>
          </p:cNvPr>
          <p:cNvSpPr>
            <a:spLocks noGrp="1"/>
          </p:cNvSpPr>
          <p:nvPr>
            <p:ph type="sldNum" sz="quarter" idx="4"/>
          </p:nvPr>
        </p:nvSpPr>
        <p:spPr>
          <a:xfrm>
            <a:off x="4662087" y="6250893"/>
            <a:ext cx="2867827" cy="365125"/>
          </a:xfrm>
          <a:prstGeom prst="rect">
            <a:avLst/>
          </a:prstGeom>
        </p:spPr>
        <p:txBody>
          <a:bodyPr/>
          <a:lstStyle>
            <a:lvl1pPr>
              <a:defRPr sz="1800">
                <a:solidFill>
                  <a:srgbClr val="003C57"/>
                </a:solidFill>
              </a:defRPr>
            </a:lvl1pPr>
          </a:lstStyle>
          <a:p>
            <a:pPr algn="ctr"/>
            <a:fld id="{232417FB-2EF4-EC49-BC13-97513C37E9E5}" type="slidenum">
              <a:rPr lang="en-US" smtClean="0"/>
              <a:pPr algn="ctr"/>
              <a:t>‹#›</a:t>
            </a:fld>
            <a:endParaRPr lang="en-US"/>
          </a:p>
        </p:txBody>
      </p:sp>
      <p:sp>
        <p:nvSpPr>
          <p:cNvPr id="10" name="Footer Placeholder">
            <a:extLst>
              <a:ext uri="{FF2B5EF4-FFF2-40B4-BE49-F238E27FC236}">
                <a16:creationId xmlns:a16="http://schemas.microsoft.com/office/drawing/2014/main" id="{329F9C9E-62CC-2B44-BA02-01ADE0F29C3E}"/>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rgbClr val="003C57"/>
                </a:solidFill>
              </a:defRPr>
            </a:lvl1pPr>
          </a:lstStyle>
          <a:p>
            <a:endParaRPr lang="en-US"/>
          </a:p>
        </p:txBody>
      </p:sp>
      <p:sp>
        <p:nvSpPr>
          <p:cNvPr id="5" name="Content Placeholder">
            <a:extLst>
              <a:ext uri="{FF2B5EF4-FFF2-40B4-BE49-F238E27FC236}">
                <a16:creationId xmlns:a16="http://schemas.microsoft.com/office/drawing/2014/main" id="{BB1EFA6E-DEB7-3E43-8504-CAC95123D29E}"/>
              </a:ext>
            </a:extLst>
          </p:cNvPr>
          <p:cNvSpPr>
            <a:spLocks noGrp="1"/>
          </p:cNvSpPr>
          <p:nvPr>
            <p:ph sz="quarter" idx="10" hasCustomPrompt="1"/>
          </p:nvPr>
        </p:nvSpPr>
        <p:spPr>
          <a:xfrm>
            <a:off x="838200" y="1416892"/>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cxnSp>
        <p:nvCxnSpPr>
          <p:cNvPr id="7" name="Line">
            <a:extLst>
              <a:ext uri="{FF2B5EF4-FFF2-40B4-BE49-F238E27FC236}">
                <a16:creationId xmlns:a16="http://schemas.microsoft.com/office/drawing/2014/main" id="{A1B90C41-A65F-D645-8BA4-2C789C718D9B}"/>
              </a:ext>
            </a:extLst>
          </p:cNvPr>
          <p:cNvCxnSpPr>
            <a:cxnSpLocks/>
          </p:cNvCxnSpPr>
          <p:nvPr userDrawn="1"/>
        </p:nvCxnSpPr>
        <p:spPr>
          <a:xfrm>
            <a:off x="823943" y="6055339"/>
            <a:ext cx="105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Logo" descr="Office for National Statistics Logo">
            <a:extLst>
              <a:ext uri="{FF2B5EF4-FFF2-40B4-BE49-F238E27FC236}">
                <a16:creationId xmlns:a16="http://schemas.microsoft.com/office/drawing/2014/main" id="{FD8833F5-D577-5B44-A89E-135079ED41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4064000" cy="264160"/>
          </a:xfrm>
          <a:prstGeom prst="rect">
            <a:avLst/>
          </a:prstGeom>
        </p:spPr>
      </p:pic>
    </p:spTree>
    <p:extLst>
      <p:ext uri="{BB962C8B-B14F-4D97-AF65-F5344CB8AC3E}">
        <p14:creationId xmlns:p14="http://schemas.microsoft.com/office/powerpoint/2010/main" val="26483030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imple two column text and content">
    <p:bg>
      <p:bgPr>
        <a:solidFill>
          <a:schemeClr val="bg1">
            <a:lumMod val="95000"/>
          </a:schemeClr>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tx1"/>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tx1"/>
                </a:solidFill>
              </a:defRPr>
            </a:lvl1pPr>
          </a:lstStyle>
          <a:p>
            <a:endParaRPr lang="en-US"/>
          </a:p>
        </p:txBody>
      </p:sp>
      <p:sp>
        <p:nvSpPr>
          <p:cNvPr id="17" name="Title">
            <a:extLst>
              <a:ext uri="{FF2B5EF4-FFF2-40B4-BE49-F238E27FC236}">
                <a16:creationId xmlns:a16="http://schemas.microsoft.com/office/drawing/2014/main" id="{BF8E2729-03F2-4F77-BF33-CCC290F9D763}"/>
              </a:ext>
            </a:extLst>
          </p:cNvPr>
          <p:cNvSpPr>
            <a:spLocks noGrp="1"/>
          </p:cNvSpPr>
          <p:nvPr>
            <p:ph type="title" hasCustomPrompt="1"/>
          </p:nvPr>
        </p:nvSpPr>
        <p:spPr>
          <a:xfrm>
            <a:off x="838200" y="642126"/>
            <a:ext cx="10515600" cy="467820"/>
          </a:xfrm>
          <a:prstGeom prst="rect">
            <a:avLst/>
          </a:prstGeom>
        </p:spPr>
        <p:txBody>
          <a:bodyPr>
            <a:spAutoFit/>
          </a:bodyPr>
          <a:lstStyle>
            <a:lvl1pPr>
              <a:defRPr sz="3200"/>
            </a:lvl1pPr>
          </a:lstStyle>
          <a:p>
            <a:r>
              <a:rPr lang="en-US"/>
              <a:t>Add your heading here</a:t>
            </a:r>
          </a:p>
        </p:txBody>
      </p:sp>
      <p:sp>
        <p:nvSpPr>
          <p:cNvPr id="9" name="Content Placeholder 1">
            <a:extLst>
              <a:ext uri="{FF2B5EF4-FFF2-40B4-BE49-F238E27FC236}">
                <a16:creationId xmlns:a16="http://schemas.microsoft.com/office/drawing/2014/main" id="{FFB8B9C6-9D2E-BC42-936A-B3392BD37659}"/>
              </a:ext>
            </a:extLst>
          </p:cNvPr>
          <p:cNvSpPr>
            <a:spLocks noGrp="1"/>
          </p:cNvSpPr>
          <p:nvPr>
            <p:ph sz="half" idx="1" hasCustomPrompt="1"/>
          </p:nvPr>
        </p:nvSpPr>
        <p:spPr>
          <a:xfrm>
            <a:off x="838202" y="1422596"/>
            <a:ext cx="4961351" cy="2246705"/>
          </a:xfrm>
          <a:prstGeom prst="rect">
            <a:avLst/>
          </a:prstGeom>
        </p:spPr>
        <p:txBody>
          <a:bodyPr wrap="square" tIns="0" bIns="0" anchor="t" anchorCtr="0"/>
          <a:lstStyle>
            <a:lvl1pPr>
              <a:spcAft>
                <a:spcPts val="375"/>
              </a:spcAft>
              <a:defRPr sz="3000">
                <a:solidFill>
                  <a:schemeClr val="tx1"/>
                </a:solidFill>
              </a:defRPr>
            </a:lvl1pPr>
            <a:lvl2pPr>
              <a:spcAft>
                <a:spcPts val="375"/>
              </a:spcAft>
              <a:defRPr sz="2800">
                <a:solidFill>
                  <a:schemeClr val="tx1"/>
                </a:solidFill>
              </a:defRPr>
            </a:lvl2pPr>
            <a:lvl3pPr>
              <a:spcAft>
                <a:spcPts val="375"/>
              </a:spcAft>
              <a:defRPr sz="2400">
                <a:solidFill>
                  <a:schemeClr val="tx1"/>
                </a:solidFill>
              </a:defRPr>
            </a:lvl3pPr>
            <a:lvl4pPr>
              <a:spcAft>
                <a:spcPts val="375"/>
              </a:spcAft>
              <a:defRPr sz="2000">
                <a:solidFill>
                  <a:schemeClr val="tx1"/>
                </a:solidFill>
              </a:defRPr>
            </a:lvl4pPr>
            <a:lvl5pPr>
              <a:spcAft>
                <a:spcPts val="375"/>
              </a:spcAft>
              <a:defRPr sz="1800">
                <a:solidFill>
                  <a:schemeClr val="tx1"/>
                </a:solidFill>
              </a:defRPr>
            </a:lvl5pPr>
          </a:lstStyle>
          <a:p>
            <a:pPr lvl="0"/>
            <a:r>
              <a:rPr lang="en-US"/>
              <a:t>Column one</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EA96E0AE-2CF4-B044-A0C2-C796C397E66A}"/>
              </a:ext>
            </a:extLst>
          </p:cNvPr>
          <p:cNvSpPr>
            <a:spLocks noGrp="1"/>
          </p:cNvSpPr>
          <p:nvPr>
            <p:ph sz="half" idx="10" hasCustomPrompt="1"/>
          </p:nvPr>
        </p:nvSpPr>
        <p:spPr>
          <a:xfrm>
            <a:off x="6392450" y="1422596"/>
            <a:ext cx="4961351" cy="2246705"/>
          </a:xfrm>
          <a:prstGeom prst="rect">
            <a:avLst/>
          </a:prstGeom>
        </p:spPr>
        <p:txBody>
          <a:bodyPr wrap="square" tIns="0" bIns="0" anchor="t" anchorCtr="0"/>
          <a:lstStyle>
            <a:lvl1pPr>
              <a:spcAft>
                <a:spcPts val="375"/>
              </a:spcAft>
              <a:defRPr sz="3000">
                <a:solidFill>
                  <a:schemeClr val="tx1"/>
                </a:solidFill>
              </a:defRPr>
            </a:lvl1pPr>
            <a:lvl2pPr>
              <a:spcAft>
                <a:spcPts val="375"/>
              </a:spcAft>
              <a:defRPr sz="2800">
                <a:solidFill>
                  <a:schemeClr val="tx1"/>
                </a:solidFill>
              </a:defRPr>
            </a:lvl2pPr>
            <a:lvl3pPr>
              <a:spcAft>
                <a:spcPts val="375"/>
              </a:spcAft>
              <a:defRPr sz="2400">
                <a:solidFill>
                  <a:schemeClr val="tx1"/>
                </a:solidFill>
              </a:defRPr>
            </a:lvl3pPr>
            <a:lvl4pPr>
              <a:spcAft>
                <a:spcPts val="375"/>
              </a:spcAft>
              <a:defRPr sz="2000">
                <a:solidFill>
                  <a:schemeClr val="tx1"/>
                </a:solidFill>
              </a:defRPr>
            </a:lvl4pPr>
            <a:lvl5pPr>
              <a:spcAft>
                <a:spcPts val="375"/>
              </a:spcAft>
              <a:defRPr sz="1800">
                <a:solidFill>
                  <a:schemeClr val="tx1"/>
                </a:solidFill>
              </a:defRPr>
            </a:lvl5pPr>
          </a:lstStyle>
          <a:p>
            <a:pPr lvl="0"/>
            <a:r>
              <a:rPr lang="en-US"/>
              <a:t>Column two</a:t>
            </a:r>
          </a:p>
          <a:p>
            <a:pPr lvl="1"/>
            <a:r>
              <a:rPr lang="en-US"/>
              <a:t>Second level</a:t>
            </a:r>
          </a:p>
          <a:p>
            <a:pPr lvl="2"/>
            <a:r>
              <a:rPr lang="en-US"/>
              <a:t>Third level</a:t>
            </a:r>
          </a:p>
          <a:p>
            <a:pPr lvl="3"/>
            <a:r>
              <a:rPr lang="en-US"/>
              <a:t>Fourth level</a:t>
            </a:r>
          </a:p>
          <a:p>
            <a:pPr lvl="4"/>
            <a:r>
              <a:rPr lang="en-US"/>
              <a:t>Fifth level</a:t>
            </a:r>
          </a:p>
        </p:txBody>
      </p:sp>
      <p:cxnSp>
        <p:nvCxnSpPr>
          <p:cNvPr id="10" name="Line">
            <a:extLst>
              <a:ext uri="{FF2B5EF4-FFF2-40B4-BE49-F238E27FC236}">
                <a16:creationId xmlns:a16="http://schemas.microsoft.com/office/drawing/2014/main" id="{FD133BC3-48A1-A347-A44A-0461D6AB1936}"/>
              </a:ext>
            </a:extLst>
          </p:cNvPr>
          <p:cNvCxnSpPr>
            <a:cxnSpLocks/>
          </p:cNvCxnSpPr>
          <p:nvPr userDrawn="1"/>
        </p:nvCxnSpPr>
        <p:spPr>
          <a:xfrm>
            <a:off x="823943" y="6055339"/>
            <a:ext cx="105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Logo" descr="Office for National Statistics Logo">
            <a:extLst>
              <a:ext uri="{FF2B5EF4-FFF2-40B4-BE49-F238E27FC236}">
                <a16:creationId xmlns:a16="http://schemas.microsoft.com/office/drawing/2014/main" id="{FF78FED7-54AE-C947-8786-D4C0791E47B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4064000" cy="264160"/>
          </a:xfrm>
          <a:prstGeom prst="rect">
            <a:avLst/>
          </a:prstGeom>
        </p:spPr>
      </p:pic>
    </p:spTree>
    <p:extLst>
      <p:ext uri="{BB962C8B-B14F-4D97-AF65-F5344CB8AC3E}">
        <p14:creationId xmlns:p14="http://schemas.microsoft.com/office/powerpoint/2010/main" val="2758461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hart page - minimal footer">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8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rgbClr val="003C57"/>
                </a:solidFill>
              </a:defRPr>
            </a:lvl1pPr>
          </a:lstStyle>
          <a:p>
            <a:endParaRPr lang="en-US"/>
          </a:p>
        </p:txBody>
      </p:sp>
      <p:sp>
        <p:nvSpPr>
          <p:cNvPr id="2" name="Title">
            <a:extLst>
              <a:ext uri="{FF2B5EF4-FFF2-40B4-BE49-F238E27FC236}">
                <a16:creationId xmlns:a16="http://schemas.microsoft.com/office/drawing/2014/main" id="{76C3F5F5-5F34-4947-8AC2-D2AEE0DBA894}"/>
              </a:ext>
            </a:extLst>
          </p:cNvPr>
          <p:cNvSpPr>
            <a:spLocks noGrp="1"/>
          </p:cNvSpPr>
          <p:nvPr>
            <p:ph type="title" hasCustomPrompt="1"/>
          </p:nvPr>
        </p:nvSpPr>
        <p:spPr>
          <a:xfrm>
            <a:off x="838200" y="644846"/>
            <a:ext cx="10533745" cy="411223"/>
          </a:xfrm>
          <a:prstGeom prst="rect">
            <a:avLst/>
          </a:prstGeom>
        </p:spPr>
        <p:txBody>
          <a:bodyPr>
            <a:normAutofit/>
          </a:bodyPr>
          <a:lstStyle>
            <a:lvl1pPr>
              <a:defRPr sz="2400"/>
            </a:lvl1pPr>
          </a:lstStyle>
          <a:p>
            <a:r>
              <a:rPr lang="en-US"/>
              <a:t>Add your heading here</a:t>
            </a:r>
          </a:p>
        </p:txBody>
      </p:sp>
      <p:sp>
        <p:nvSpPr>
          <p:cNvPr id="16" name="Content Placeholder">
            <a:extLst>
              <a:ext uri="{FF2B5EF4-FFF2-40B4-BE49-F238E27FC236}">
                <a16:creationId xmlns:a16="http://schemas.microsoft.com/office/drawing/2014/main" id="{8E4E2FF2-096C-C349-8B44-CFA5388E9515}"/>
              </a:ext>
            </a:extLst>
          </p:cNvPr>
          <p:cNvSpPr>
            <a:spLocks noGrp="1"/>
          </p:cNvSpPr>
          <p:nvPr>
            <p:ph idx="1" hasCustomPrompt="1"/>
          </p:nvPr>
        </p:nvSpPr>
        <p:spPr>
          <a:xfrm>
            <a:off x="838199" y="1091426"/>
            <a:ext cx="10515600" cy="468141"/>
          </a:xfrm>
          <a:prstGeom prst="rect">
            <a:avLst/>
          </a:prstGeom>
        </p:spPr>
        <p:txBody>
          <a:bodyPr anchor="t" anchorCtr="0"/>
          <a:lstStyle>
            <a:lvl1pPr marL="0" indent="0">
              <a:buNone/>
              <a:defRPr sz="2400">
                <a:solidFill>
                  <a:schemeClr val="tx1"/>
                </a:solidFill>
              </a:defRPr>
            </a:lvl1pPr>
            <a:lvl2pPr>
              <a:defRPr sz="2100"/>
            </a:lvl2pPr>
            <a:lvl3pPr>
              <a:defRPr sz="1800"/>
            </a:lvl3pPr>
            <a:lvl4pPr>
              <a:defRPr sz="1500"/>
            </a:lvl4pPr>
            <a:lvl5pPr>
              <a:defRPr sz="1500"/>
            </a:lvl5pPr>
          </a:lstStyle>
          <a:p>
            <a:pPr lvl="0"/>
            <a:r>
              <a:rPr lang="en-US"/>
              <a:t>Add your chart here</a:t>
            </a:r>
          </a:p>
        </p:txBody>
      </p:sp>
      <p:pic>
        <p:nvPicPr>
          <p:cNvPr id="8" name="Logo" descr="Office for National Statistics Logo">
            <a:extLst>
              <a:ext uri="{FF2B5EF4-FFF2-40B4-BE49-F238E27FC236}">
                <a16:creationId xmlns:a16="http://schemas.microsoft.com/office/drawing/2014/main" id="{2F71F44F-CCDD-6846-9627-F755B1AEAA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4064000" cy="264160"/>
          </a:xfrm>
          <a:prstGeom prst="rect">
            <a:avLst/>
          </a:prstGeom>
        </p:spPr>
      </p:pic>
    </p:spTree>
    <p:extLst>
      <p:ext uri="{BB962C8B-B14F-4D97-AF65-F5344CB8AC3E}">
        <p14:creationId xmlns:p14="http://schemas.microsoft.com/office/powerpoint/2010/main" val="28785927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mple quote slide">
    <p:bg>
      <p:bgPr>
        <a:solidFill>
          <a:schemeClr val="bg1">
            <a:lumMod val="95000"/>
          </a:schemeClr>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8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rgbClr val="003C57"/>
                </a:solidFill>
              </a:defRPr>
            </a:lvl1pPr>
          </a:lstStyle>
          <a:p>
            <a:endParaRPr lang="en-US"/>
          </a:p>
        </p:txBody>
      </p:sp>
      <p:sp>
        <p:nvSpPr>
          <p:cNvPr id="8" name="Title">
            <a:extLst>
              <a:ext uri="{FF2B5EF4-FFF2-40B4-BE49-F238E27FC236}">
                <a16:creationId xmlns:a16="http://schemas.microsoft.com/office/drawing/2014/main" id="{4823432E-3586-604D-92FD-6766ABAEBE02}"/>
              </a:ext>
            </a:extLst>
          </p:cNvPr>
          <p:cNvSpPr>
            <a:spLocks noGrp="1"/>
          </p:cNvSpPr>
          <p:nvPr>
            <p:ph type="title" hasCustomPrompt="1"/>
          </p:nvPr>
        </p:nvSpPr>
        <p:spPr>
          <a:xfrm>
            <a:off x="838200" y="3120395"/>
            <a:ext cx="10515600" cy="701731"/>
          </a:xfrm>
          <a:prstGeom prst="rect">
            <a:avLst/>
          </a:prstGeom>
        </p:spPr>
        <p:txBody>
          <a:bodyPr tIns="0" rIns="0" bIns="0" anchor="t" anchorCtr="0">
            <a:spAutoFit/>
          </a:bodyPr>
          <a:lstStyle>
            <a:lvl1pPr algn="l">
              <a:defRPr sz="4800" b="0">
                <a:solidFill>
                  <a:srgbClr val="003C57"/>
                </a:solidFill>
              </a:defRPr>
            </a:lvl1pPr>
          </a:lstStyle>
          <a:p>
            <a:r>
              <a:rPr lang="en-US"/>
              <a:t>“Simple quote.”</a:t>
            </a:r>
          </a:p>
        </p:txBody>
      </p:sp>
      <p:sp>
        <p:nvSpPr>
          <p:cNvPr id="7" name="Author">
            <a:extLst>
              <a:ext uri="{FF2B5EF4-FFF2-40B4-BE49-F238E27FC236}">
                <a16:creationId xmlns:a16="http://schemas.microsoft.com/office/drawing/2014/main" id="{5098D52F-C970-2B40-8239-2E25388E3E8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rgbClr val="003C57"/>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Author</a:t>
            </a:r>
          </a:p>
        </p:txBody>
      </p:sp>
      <p:pic>
        <p:nvPicPr>
          <p:cNvPr id="9" name="Logo" descr="Office for National Statistics Logo">
            <a:extLst>
              <a:ext uri="{FF2B5EF4-FFF2-40B4-BE49-F238E27FC236}">
                <a16:creationId xmlns:a16="http://schemas.microsoft.com/office/drawing/2014/main" id="{7A4EB21D-1F66-9140-ACD5-ED5E34EAEA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4064000" cy="264160"/>
          </a:xfrm>
          <a:prstGeom prst="rect">
            <a:avLst/>
          </a:prstGeom>
        </p:spPr>
      </p:pic>
    </p:spTree>
    <p:extLst>
      <p:ext uri="{BB962C8B-B14F-4D97-AF65-F5344CB8AC3E}">
        <p14:creationId xmlns:p14="http://schemas.microsoft.com/office/powerpoint/2010/main" val="1399830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ext left, one image right">
    <p:bg>
      <p:bgPr>
        <a:solidFill>
          <a:schemeClr val="bg1">
            <a:lumMod val="95000"/>
          </a:schemeClr>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82EEFC85-1348-1B4D-BA3F-948A6B6A2C11}"/>
              </a:ext>
            </a:extLst>
          </p:cNvPr>
          <p:cNvSpPr>
            <a:spLocks noGrp="1"/>
          </p:cNvSpPr>
          <p:nvPr>
            <p:ph type="sldNum" sz="quarter" idx="4"/>
          </p:nvPr>
        </p:nvSpPr>
        <p:spPr>
          <a:xfrm>
            <a:off x="4662087" y="6250893"/>
            <a:ext cx="2867827" cy="365125"/>
          </a:xfrm>
          <a:prstGeom prst="rect">
            <a:avLst/>
          </a:prstGeom>
        </p:spPr>
        <p:txBody>
          <a:bodyPr/>
          <a:lstStyle>
            <a:lvl1pPr>
              <a:defRPr sz="1800">
                <a:solidFill>
                  <a:srgbClr val="003C57"/>
                </a:solidFill>
              </a:defRPr>
            </a:lvl1pPr>
          </a:lstStyle>
          <a:p>
            <a:pPr algn="ctr"/>
            <a:fld id="{232417FB-2EF4-EC49-BC13-97513C37E9E5}" type="slidenum">
              <a:rPr lang="en-US" smtClean="0"/>
              <a:pPr algn="ctr"/>
              <a:t>‹#›</a:t>
            </a:fld>
            <a:endParaRPr lang="en-US"/>
          </a:p>
        </p:txBody>
      </p:sp>
      <p:sp>
        <p:nvSpPr>
          <p:cNvPr id="5" name="Footer Placeholder">
            <a:extLst>
              <a:ext uri="{FF2B5EF4-FFF2-40B4-BE49-F238E27FC236}">
                <a16:creationId xmlns:a16="http://schemas.microsoft.com/office/drawing/2014/main" id="{3C90513C-0A03-D04D-8CDF-DC791864E4FF}"/>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rgbClr val="003C57"/>
                </a:solidFill>
              </a:defRPr>
            </a:lvl1pPr>
          </a:lstStyle>
          <a:p>
            <a:endParaRPr lang="en-US"/>
          </a:p>
        </p:txBody>
      </p:sp>
      <p:sp>
        <p:nvSpPr>
          <p:cNvPr id="2" name="Title">
            <a:extLst>
              <a:ext uri="{FF2B5EF4-FFF2-40B4-BE49-F238E27FC236}">
                <a16:creationId xmlns:a16="http://schemas.microsoft.com/office/drawing/2014/main" id="{94D02D21-1C76-9E4B-94B2-6AD15B513FB7}"/>
              </a:ext>
            </a:extLst>
          </p:cNvPr>
          <p:cNvSpPr>
            <a:spLocks noGrp="1"/>
          </p:cNvSpPr>
          <p:nvPr>
            <p:ph type="title" hasCustomPrompt="1"/>
          </p:nvPr>
        </p:nvSpPr>
        <p:spPr>
          <a:xfrm>
            <a:off x="838200" y="644845"/>
            <a:ext cx="2819400" cy="784710"/>
          </a:xfrm>
          <a:prstGeom prst="rect">
            <a:avLst/>
          </a:prstGeom>
        </p:spPr>
        <p:txBody>
          <a:bodyPr>
            <a:normAutofit/>
          </a:bodyPr>
          <a:lstStyle>
            <a:lvl1pPr>
              <a:defRPr sz="2400"/>
            </a:lvl1pPr>
          </a:lstStyle>
          <a:p>
            <a:r>
              <a:rPr lang="en-US"/>
              <a:t>Text left, one image right</a:t>
            </a:r>
          </a:p>
        </p:txBody>
      </p:sp>
      <p:sp>
        <p:nvSpPr>
          <p:cNvPr id="9" name="Content Placeholder">
            <a:extLst>
              <a:ext uri="{FF2B5EF4-FFF2-40B4-BE49-F238E27FC236}">
                <a16:creationId xmlns:a16="http://schemas.microsoft.com/office/drawing/2014/main" id="{3839011E-673A-0F47-8C53-040C537C2C6F}"/>
              </a:ext>
            </a:extLst>
          </p:cNvPr>
          <p:cNvSpPr>
            <a:spLocks noGrp="1"/>
          </p:cNvSpPr>
          <p:nvPr>
            <p:ph sz="quarter" idx="10" hasCustomPrompt="1"/>
          </p:nvPr>
        </p:nvSpPr>
        <p:spPr>
          <a:xfrm>
            <a:off x="838200" y="1416426"/>
            <a:ext cx="3128760" cy="1967719"/>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Column one</a:t>
            </a:r>
          </a:p>
          <a:p>
            <a:pPr lvl="1"/>
            <a:r>
              <a:rPr lang="en-US"/>
              <a:t>Second level</a:t>
            </a:r>
          </a:p>
          <a:p>
            <a:pPr lvl="2"/>
            <a:r>
              <a:rPr lang="en-US"/>
              <a:t>Third level</a:t>
            </a:r>
          </a:p>
          <a:p>
            <a:pPr lvl="3"/>
            <a:r>
              <a:rPr lang="en-US"/>
              <a:t>Fourth level</a:t>
            </a:r>
          </a:p>
          <a:p>
            <a:pPr lvl="4"/>
            <a:r>
              <a:rPr lang="en-US"/>
              <a:t>Fifth level</a:t>
            </a:r>
          </a:p>
        </p:txBody>
      </p:sp>
      <p:sp>
        <p:nvSpPr>
          <p:cNvPr id="19" name="Content Placeholder">
            <a:extLst>
              <a:ext uri="{FF2B5EF4-FFF2-40B4-BE49-F238E27FC236}">
                <a16:creationId xmlns:a16="http://schemas.microsoft.com/office/drawing/2014/main" id="{3AEE310C-A9B2-BC47-9C43-3532231F7D72}"/>
              </a:ext>
            </a:extLst>
          </p:cNvPr>
          <p:cNvSpPr>
            <a:spLocks noGrp="1"/>
          </p:cNvSpPr>
          <p:nvPr>
            <p:ph idx="1" hasCustomPrompt="1"/>
          </p:nvPr>
        </p:nvSpPr>
        <p:spPr>
          <a:xfrm>
            <a:off x="3966961" y="2247119"/>
            <a:ext cx="7386841" cy="2235046"/>
          </a:xfrm>
          <a:prstGeom prst="rect">
            <a:avLst/>
          </a:prstGeom>
          <a:solidFill>
            <a:schemeClr val="bg2"/>
          </a:solidFill>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a:t>
            </a:r>
            <a:br>
              <a:rPr lang="en-US"/>
            </a:br>
            <a:r>
              <a:rPr lang="en-US"/>
              <a:t>(aspect ratio 4:3)</a:t>
            </a:r>
          </a:p>
        </p:txBody>
      </p:sp>
      <p:pic>
        <p:nvPicPr>
          <p:cNvPr id="8" name="Logo" descr="Office for National Statistics Logo">
            <a:extLst>
              <a:ext uri="{FF2B5EF4-FFF2-40B4-BE49-F238E27FC236}">
                <a16:creationId xmlns:a16="http://schemas.microsoft.com/office/drawing/2014/main" id="{3C6A32A7-FC6C-434A-843C-14860452CB7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4064000" cy="264160"/>
          </a:xfrm>
          <a:prstGeom prst="rect">
            <a:avLst/>
          </a:prstGeom>
        </p:spPr>
      </p:pic>
    </p:spTree>
    <p:extLst>
      <p:ext uri="{BB962C8B-B14F-4D97-AF65-F5344CB8AC3E}">
        <p14:creationId xmlns:p14="http://schemas.microsoft.com/office/powerpoint/2010/main" val="3901467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ext left, two images right">
    <p:bg>
      <p:bgPr>
        <a:solidFill>
          <a:schemeClr val="bg1">
            <a:lumMod val="95000"/>
          </a:schemeClr>
        </a:solidFill>
        <a:effectLst/>
      </p:bgPr>
    </p:bg>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ADE7D3AB-96D3-4643-83A3-E505E78A73E6}"/>
              </a:ext>
            </a:extLst>
          </p:cNvPr>
          <p:cNvSpPr>
            <a:spLocks noGrp="1"/>
          </p:cNvSpPr>
          <p:nvPr>
            <p:ph type="sldNum" sz="quarter" idx="4"/>
          </p:nvPr>
        </p:nvSpPr>
        <p:spPr>
          <a:xfrm>
            <a:off x="4662087" y="6250893"/>
            <a:ext cx="2867827" cy="365125"/>
          </a:xfrm>
          <a:prstGeom prst="rect">
            <a:avLst/>
          </a:prstGeom>
        </p:spPr>
        <p:txBody>
          <a:bodyPr/>
          <a:lstStyle>
            <a:lvl1pPr>
              <a:defRPr sz="1800">
                <a:solidFill>
                  <a:srgbClr val="003C57"/>
                </a:solidFill>
              </a:defRPr>
            </a:lvl1pPr>
          </a:lstStyle>
          <a:p>
            <a:pPr algn="ctr"/>
            <a:fld id="{232417FB-2EF4-EC49-BC13-97513C37E9E5}" type="slidenum">
              <a:rPr lang="en-US" smtClean="0"/>
              <a:pPr algn="ctr"/>
              <a:t>‹#›</a:t>
            </a:fld>
            <a:endParaRPr lang="en-US"/>
          </a:p>
        </p:txBody>
      </p:sp>
      <p:sp>
        <p:nvSpPr>
          <p:cNvPr id="6" name="Footer Placeholder">
            <a:extLst>
              <a:ext uri="{FF2B5EF4-FFF2-40B4-BE49-F238E27FC236}">
                <a16:creationId xmlns:a16="http://schemas.microsoft.com/office/drawing/2014/main" id="{9F2D74FC-DE0D-9142-9052-7DC552A8C99E}"/>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rgbClr val="003C57"/>
                </a:solidFill>
              </a:defRPr>
            </a:lvl1pPr>
          </a:lstStyle>
          <a:p>
            <a:endParaRPr lang="en-US"/>
          </a:p>
        </p:txBody>
      </p:sp>
      <p:sp>
        <p:nvSpPr>
          <p:cNvPr id="2" name="Title">
            <a:extLst>
              <a:ext uri="{FF2B5EF4-FFF2-40B4-BE49-F238E27FC236}">
                <a16:creationId xmlns:a16="http://schemas.microsoft.com/office/drawing/2014/main" id="{50D1F766-8605-1149-A55A-D0E9A4B42473}"/>
              </a:ext>
            </a:extLst>
          </p:cNvPr>
          <p:cNvSpPr>
            <a:spLocks noGrp="1"/>
          </p:cNvSpPr>
          <p:nvPr>
            <p:ph type="title" hasCustomPrompt="1"/>
          </p:nvPr>
        </p:nvSpPr>
        <p:spPr>
          <a:xfrm>
            <a:off x="838200" y="644846"/>
            <a:ext cx="5360832" cy="449859"/>
          </a:xfrm>
          <a:prstGeom prst="rect">
            <a:avLst/>
          </a:prstGeom>
        </p:spPr>
        <p:txBody>
          <a:bodyPr>
            <a:normAutofit/>
          </a:bodyPr>
          <a:lstStyle>
            <a:lvl1pPr>
              <a:defRPr sz="2400"/>
            </a:lvl1pPr>
          </a:lstStyle>
          <a:p>
            <a:r>
              <a:rPr lang="en-US"/>
              <a:t>Text left, two images right</a:t>
            </a:r>
          </a:p>
        </p:txBody>
      </p:sp>
      <p:sp>
        <p:nvSpPr>
          <p:cNvPr id="10" name="Content Placeholder">
            <a:extLst>
              <a:ext uri="{FF2B5EF4-FFF2-40B4-BE49-F238E27FC236}">
                <a16:creationId xmlns:a16="http://schemas.microsoft.com/office/drawing/2014/main" id="{B90F28D7-EB40-C043-BED1-CE41FAE3F98A}"/>
              </a:ext>
            </a:extLst>
          </p:cNvPr>
          <p:cNvSpPr>
            <a:spLocks noGrp="1"/>
          </p:cNvSpPr>
          <p:nvPr>
            <p:ph sz="quarter" idx="10" hasCustomPrompt="1"/>
          </p:nvPr>
        </p:nvSpPr>
        <p:spPr>
          <a:xfrm>
            <a:off x="838200" y="1094704"/>
            <a:ext cx="5360832" cy="1933927"/>
          </a:xfrm>
        </p:spPr>
        <p:txBody>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a:t>Column one</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6ED01163-A081-394B-A56F-2E745CD47FAF}"/>
              </a:ext>
            </a:extLst>
          </p:cNvPr>
          <p:cNvSpPr>
            <a:spLocks noGrp="1"/>
          </p:cNvSpPr>
          <p:nvPr>
            <p:ph idx="1" hasCustomPrompt="1"/>
          </p:nvPr>
        </p:nvSpPr>
        <p:spPr>
          <a:xfrm>
            <a:off x="6477002" y="923872"/>
            <a:ext cx="4876799" cy="223504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 (aspect ratio 16:9)</a:t>
            </a:r>
          </a:p>
        </p:txBody>
      </p:sp>
      <p:sp>
        <p:nvSpPr>
          <p:cNvPr id="16" name="Content Placeholder 3">
            <a:extLst>
              <a:ext uri="{FF2B5EF4-FFF2-40B4-BE49-F238E27FC236}">
                <a16:creationId xmlns:a16="http://schemas.microsoft.com/office/drawing/2014/main" id="{6F0C757D-809E-2D4A-9E4D-DFA6D9C02CE5}"/>
              </a:ext>
            </a:extLst>
          </p:cNvPr>
          <p:cNvSpPr>
            <a:spLocks noGrp="1"/>
          </p:cNvSpPr>
          <p:nvPr>
            <p:ph idx="12" hasCustomPrompt="1"/>
          </p:nvPr>
        </p:nvSpPr>
        <p:spPr>
          <a:xfrm>
            <a:off x="6477000" y="3708478"/>
            <a:ext cx="4876800" cy="223504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 (aspect ratio 16:9)</a:t>
            </a:r>
          </a:p>
        </p:txBody>
      </p:sp>
      <p:pic>
        <p:nvPicPr>
          <p:cNvPr id="8" name="Logo" descr="Office for National Statistics Logo">
            <a:extLst>
              <a:ext uri="{FF2B5EF4-FFF2-40B4-BE49-F238E27FC236}">
                <a16:creationId xmlns:a16="http://schemas.microsoft.com/office/drawing/2014/main" id="{D9420085-DE86-E44D-80C7-79F8A940EC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4064000" cy="264160"/>
          </a:xfrm>
          <a:prstGeom prst="rect">
            <a:avLst/>
          </a:prstGeom>
        </p:spPr>
      </p:pic>
    </p:spTree>
    <p:extLst>
      <p:ext uri="{BB962C8B-B14F-4D97-AF65-F5344CB8AC3E}">
        <p14:creationId xmlns:p14="http://schemas.microsoft.com/office/powerpoint/2010/main" val="2806488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hree image gri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808582D-7370-C64D-A77D-894A2888694E}"/>
              </a:ext>
            </a:extLst>
          </p:cNvPr>
          <p:cNvSpPr>
            <a:spLocks noGrp="1"/>
          </p:cNvSpPr>
          <p:nvPr>
            <p:ph type="title" hasCustomPrompt="1"/>
          </p:nvPr>
        </p:nvSpPr>
        <p:spPr>
          <a:xfrm>
            <a:off x="838200" y="644845"/>
            <a:ext cx="5638801" cy="475617"/>
          </a:xfrm>
          <a:prstGeom prst="rect">
            <a:avLst/>
          </a:prstGeom>
        </p:spPr>
        <p:txBody>
          <a:bodyPr>
            <a:normAutofit/>
          </a:bodyPr>
          <a:lstStyle>
            <a:lvl1pPr>
              <a:defRPr sz="2400"/>
            </a:lvl1pPr>
          </a:lstStyle>
          <a:p>
            <a:r>
              <a:rPr lang="en-US"/>
              <a:t>Image Slide</a:t>
            </a:r>
          </a:p>
        </p:txBody>
      </p:sp>
      <p:sp>
        <p:nvSpPr>
          <p:cNvPr id="5" name="Content Placeholder 1">
            <a:extLst>
              <a:ext uri="{FF2B5EF4-FFF2-40B4-BE49-F238E27FC236}">
                <a16:creationId xmlns:a16="http://schemas.microsoft.com/office/drawing/2014/main" id="{FD7AF38B-FBB9-3F4D-B8B3-1F0F79401D2E}"/>
              </a:ext>
            </a:extLst>
          </p:cNvPr>
          <p:cNvSpPr>
            <a:spLocks noGrp="1"/>
          </p:cNvSpPr>
          <p:nvPr>
            <p:ph idx="13" hasCustomPrompt="1"/>
          </p:nvPr>
        </p:nvSpPr>
        <p:spPr>
          <a:xfrm>
            <a:off x="800101" y="2270224"/>
            <a:ext cx="5676899" cy="223504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 (aspect ratio 1:1)</a:t>
            </a:r>
          </a:p>
        </p:txBody>
      </p:sp>
      <p:sp>
        <p:nvSpPr>
          <p:cNvPr id="16" name="Content Placeholder 2">
            <a:extLst>
              <a:ext uri="{FF2B5EF4-FFF2-40B4-BE49-F238E27FC236}">
                <a16:creationId xmlns:a16="http://schemas.microsoft.com/office/drawing/2014/main" id="{6F0C757D-809E-2D4A-9E4D-DFA6D9C02CE5}"/>
              </a:ext>
            </a:extLst>
          </p:cNvPr>
          <p:cNvSpPr>
            <a:spLocks noGrp="1"/>
          </p:cNvSpPr>
          <p:nvPr>
            <p:ph idx="12" hasCustomPrompt="1"/>
          </p:nvPr>
        </p:nvSpPr>
        <p:spPr>
          <a:xfrm>
            <a:off x="6477000" y="3655817"/>
            <a:ext cx="4876800" cy="223504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 (aspect ratio 16:9)</a:t>
            </a:r>
          </a:p>
        </p:txBody>
      </p:sp>
      <p:sp>
        <p:nvSpPr>
          <p:cNvPr id="12" name="Content Placeholder 3">
            <a:extLst>
              <a:ext uri="{FF2B5EF4-FFF2-40B4-BE49-F238E27FC236}">
                <a16:creationId xmlns:a16="http://schemas.microsoft.com/office/drawing/2014/main" id="{6ED01163-A081-394B-A56F-2E745CD47FAF}"/>
              </a:ext>
            </a:extLst>
          </p:cNvPr>
          <p:cNvSpPr>
            <a:spLocks noGrp="1"/>
          </p:cNvSpPr>
          <p:nvPr>
            <p:ph idx="1" hasCustomPrompt="1"/>
          </p:nvPr>
        </p:nvSpPr>
        <p:spPr>
          <a:xfrm>
            <a:off x="6477002" y="904911"/>
            <a:ext cx="4876799" cy="223504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 (aspect ratio 16:9)</a:t>
            </a:r>
          </a:p>
        </p:txBody>
      </p:sp>
    </p:spTree>
    <p:extLst>
      <p:ext uri="{BB962C8B-B14F-4D97-AF65-F5344CB8AC3E}">
        <p14:creationId xmlns:p14="http://schemas.microsoft.com/office/powerpoint/2010/main" val="36922254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imple slide">
    <p:bg>
      <p:bgPr>
        <a:solidFill>
          <a:schemeClr val="bg1">
            <a:lumMod val="95000"/>
          </a:schemeClr>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8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rgbClr val="003C57"/>
                </a:solidFill>
              </a:defRPr>
            </a:lvl1pPr>
          </a:lstStyle>
          <a:p>
            <a:endParaRPr lang="en-US"/>
          </a:p>
        </p:txBody>
      </p:sp>
      <p:sp>
        <p:nvSpPr>
          <p:cNvPr id="8" name="Subtitle">
            <a:extLst>
              <a:ext uri="{FF2B5EF4-FFF2-40B4-BE49-F238E27FC236}">
                <a16:creationId xmlns:a16="http://schemas.microsoft.com/office/drawing/2014/main" id="{FAC3410B-E9D3-1344-BA0A-156C8EAB8562}"/>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rgbClr val="003C57"/>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9" name="Title">
            <a:extLst>
              <a:ext uri="{FF2B5EF4-FFF2-40B4-BE49-F238E27FC236}">
                <a16:creationId xmlns:a16="http://schemas.microsoft.com/office/drawing/2014/main" id="{760E4220-BD25-4B4C-B455-33118A52112D}"/>
              </a:ext>
            </a:extLst>
          </p:cNvPr>
          <p:cNvSpPr>
            <a:spLocks noGrp="1"/>
          </p:cNvSpPr>
          <p:nvPr>
            <p:ph type="title" hasCustomPrompt="1"/>
          </p:nvPr>
        </p:nvSpPr>
        <p:spPr>
          <a:xfrm>
            <a:off x="838200" y="2769530"/>
            <a:ext cx="10515600" cy="701731"/>
          </a:xfrm>
          <a:prstGeom prst="rect">
            <a:avLst/>
          </a:prstGeom>
        </p:spPr>
        <p:txBody>
          <a:bodyPr tIns="0" rIns="0" bIns="0" anchor="t" anchorCtr="0">
            <a:spAutoFit/>
          </a:bodyPr>
          <a:lstStyle>
            <a:lvl1pPr algn="l">
              <a:defRPr sz="4800" b="0" spc="-50" baseline="0">
                <a:solidFill>
                  <a:srgbClr val="003C57"/>
                </a:solidFill>
              </a:defRPr>
            </a:lvl1pPr>
          </a:lstStyle>
          <a:p>
            <a:r>
              <a:rPr lang="en-US"/>
              <a:t>Simple slide</a:t>
            </a:r>
          </a:p>
        </p:txBody>
      </p:sp>
      <p:cxnSp>
        <p:nvCxnSpPr>
          <p:cNvPr id="10" name="Line">
            <a:extLst>
              <a:ext uri="{FF2B5EF4-FFF2-40B4-BE49-F238E27FC236}">
                <a16:creationId xmlns:a16="http://schemas.microsoft.com/office/drawing/2014/main" id="{A1492732-274B-7443-B318-02524D57E933}"/>
              </a:ext>
            </a:extLst>
          </p:cNvPr>
          <p:cNvCxnSpPr>
            <a:cxnSpLocks/>
          </p:cNvCxnSpPr>
          <p:nvPr userDrawn="1"/>
        </p:nvCxnSpPr>
        <p:spPr>
          <a:xfrm>
            <a:off x="823943" y="6055339"/>
            <a:ext cx="105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Logo" descr="Office for National Statistics Logo">
            <a:extLst>
              <a:ext uri="{FF2B5EF4-FFF2-40B4-BE49-F238E27FC236}">
                <a16:creationId xmlns:a16="http://schemas.microsoft.com/office/drawing/2014/main" id="{AEC7DE48-6735-734B-BE0D-C8777D3381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4064000" cy="264160"/>
          </a:xfrm>
          <a:prstGeom prst="rect">
            <a:avLst/>
          </a:prstGeom>
        </p:spPr>
      </p:pic>
    </p:spTree>
    <p:extLst>
      <p:ext uri="{BB962C8B-B14F-4D97-AF65-F5344CB8AC3E}">
        <p14:creationId xmlns:p14="http://schemas.microsoft.com/office/powerpoint/2010/main" val="22083476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imple slide dark">
    <p:bg>
      <p:bgPr>
        <a:solidFill>
          <a:srgbClr val="323132"/>
        </a:solidFill>
        <a:effectLst/>
      </p:bgPr>
    </p:bg>
    <p:spTree>
      <p:nvGrpSpPr>
        <p:cNvPr id="1" name=""/>
        <p:cNvGrpSpPr/>
        <p:nvPr/>
      </p:nvGrpSpPr>
      <p:grpSpPr>
        <a:xfrm>
          <a:off x="0" y="0"/>
          <a:ext cx="0" cy="0"/>
          <a:chOff x="0" y="0"/>
          <a:chExt cx="0" cy="0"/>
        </a:xfrm>
      </p:grpSpPr>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1" name="Subtitle">
            <a:extLst>
              <a:ext uri="{FF2B5EF4-FFF2-40B4-BE49-F238E27FC236}">
                <a16:creationId xmlns:a16="http://schemas.microsoft.com/office/drawing/2014/main" id="{AC9D43D1-196F-6E4B-8A8C-576F7DDB875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2" name="Title">
            <a:extLst>
              <a:ext uri="{FF2B5EF4-FFF2-40B4-BE49-F238E27FC236}">
                <a16:creationId xmlns:a16="http://schemas.microsoft.com/office/drawing/2014/main" id="{E66B1B25-E87D-DD48-B7D5-8781B0C8E2B4}"/>
              </a:ext>
            </a:extLst>
          </p:cNvPr>
          <p:cNvSpPr>
            <a:spLocks noGrp="1"/>
          </p:cNvSpPr>
          <p:nvPr>
            <p:ph type="title" hasCustomPrompt="1"/>
          </p:nvPr>
        </p:nvSpPr>
        <p:spPr>
          <a:xfrm>
            <a:off x="838200" y="2769530"/>
            <a:ext cx="10515600" cy="701731"/>
          </a:xfrm>
          <a:prstGeom prst="rect">
            <a:avLst/>
          </a:prstGeom>
        </p:spPr>
        <p:txBody>
          <a:bodyPr tIns="0" rIns="0" bIns="0" anchor="t" anchorCtr="0">
            <a:spAutoFit/>
          </a:bodyPr>
          <a:lstStyle>
            <a:lvl1pPr algn="l">
              <a:defRPr sz="4800" b="0" spc="-50" baseline="0">
                <a:solidFill>
                  <a:schemeClr val="bg1"/>
                </a:solidFill>
              </a:defRPr>
            </a:lvl1pPr>
          </a:lstStyle>
          <a:p>
            <a:r>
              <a:rPr lang="en-US"/>
              <a:t>Simple slide dark</a:t>
            </a:r>
          </a:p>
        </p:txBody>
      </p:sp>
      <p:pic>
        <p:nvPicPr>
          <p:cNvPr id="7" name="Logo" descr="Office for National Statistics Logo">
            <a:extLst>
              <a:ext uri="{FF2B5EF4-FFF2-40B4-BE49-F238E27FC236}">
                <a16:creationId xmlns:a16="http://schemas.microsoft.com/office/drawing/2014/main" id="{8A844915-30B7-B345-A194-1D6401CC8076}"/>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3248814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Full image slide with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A887C01F-E831-1347-BF6E-F8337514ED80}"/>
              </a:ext>
            </a:extLst>
          </p:cNvPr>
          <p:cNvSpPr>
            <a:spLocks noGrp="1"/>
          </p:cNvSpPr>
          <p:nvPr>
            <p:ph type="sldNum" sz="quarter" idx="12"/>
          </p:nvPr>
        </p:nvSpPr>
        <p:spPr/>
        <p:txBody>
          <a:bodyPr/>
          <a:lstStyle>
            <a:lvl1pPr>
              <a:defRPr>
                <a:solidFill>
                  <a:schemeClr val="bg1"/>
                </a:solidFill>
              </a:defRPr>
            </a:lvl1pPr>
          </a:lstStyle>
          <a:p>
            <a:pPr algn="ctr"/>
            <a:fld id="{232417FB-2EF4-EC49-BC13-97513C37E9E5}" type="slidenum">
              <a:rPr lang="en-US" smtClean="0"/>
              <a:pPr algn="ctr"/>
              <a:t>‹#›</a:t>
            </a:fld>
            <a:endParaRPr lang="en-US"/>
          </a:p>
        </p:txBody>
      </p:sp>
      <p:sp>
        <p:nvSpPr>
          <p:cNvPr id="4" name="Footer Placeholder">
            <a:extLst>
              <a:ext uri="{FF2B5EF4-FFF2-40B4-BE49-F238E27FC236}">
                <a16:creationId xmlns:a16="http://schemas.microsoft.com/office/drawing/2014/main" id="{D984022C-717A-394E-A7B0-E38478A09ADA}"/>
              </a:ext>
            </a:extLst>
          </p:cNvPr>
          <p:cNvSpPr>
            <a:spLocks noGrp="1"/>
          </p:cNvSpPr>
          <p:nvPr>
            <p:ph type="ftr" sz="quarter" idx="11"/>
          </p:nvPr>
        </p:nvSpPr>
        <p:spPr/>
        <p:txBody>
          <a:bodyPr/>
          <a:lstStyle>
            <a:lvl1pPr>
              <a:defRPr>
                <a:solidFill>
                  <a:schemeClr val="bg1"/>
                </a:solidFill>
              </a:defRPr>
            </a:lvl1pPr>
          </a:lstStyle>
          <a:p>
            <a:endParaRPr lang="en-US"/>
          </a:p>
        </p:txBody>
      </p:sp>
      <p:sp>
        <p:nvSpPr>
          <p:cNvPr id="2" name="Colour filter for image" descr="The Earth from space">
            <a:extLst>
              <a:ext uri="{FF2B5EF4-FFF2-40B4-BE49-F238E27FC236}">
                <a16:creationId xmlns:a16="http://schemas.microsoft.com/office/drawing/2014/main" id="{B014DE38-8C4D-6F43-8595-E82C3F754B7A}"/>
              </a:ext>
            </a:extLst>
          </p:cNvPr>
          <p:cNvSpPr/>
          <p:nvPr userDrawn="1"/>
        </p:nvSpPr>
        <p:spPr>
          <a:xfrm>
            <a:off x="0" y="0"/>
            <a:ext cx="12192000" cy="6858000"/>
          </a:xfrm>
          <a:prstGeom prst="rect">
            <a:avLst/>
          </a:prstGeom>
          <a:solidFill>
            <a:schemeClr val="tx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itle">
            <a:extLst>
              <a:ext uri="{FF2B5EF4-FFF2-40B4-BE49-F238E27FC236}">
                <a16:creationId xmlns:a16="http://schemas.microsoft.com/office/drawing/2014/main" id="{83AAA621-F3CF-3740-81C1-B8882EE4AE1F}"/>
              </a:ext>
            </a:extLst>
          </p:cNvPr>
          <p:cNvSpPr>
            <a:spLocks noGrp="1"/>
          </p:cNvSpPr>
          <p:nvPr>
            <p:ph type="title" hasCustomPrompt="1"/>
          </p:nvPr>
        </p:nvSpPr>
        <p:spPr>
          <a:xfrm>
            <a:off x="838200" y="2243230"/>
            <a:ext cx="10515600" cy="1578894"/>
          </a:xfrm>
          <a:prstGeom prst="rect">
            <a:avLst/>
          </a:prstGeom>
        </p:spPr>
        <p:txBody>
          <a:bodyPr tIns="0" rIns="0" bIns="0" anchor="b" anchorCtr="0">
            <a:spAutoFit/>
          </a:bodyPr>
          <a:lstStyle>
            <a:lvl1pPr algn="l">
              <a:defRPr sz="5400">
                <a:solidFill>
                  <a:schemeClr val="bg1"/>
                </a:solidFill>
              </a:defRPr>
            </a:lvl1pPr>
          </a:lstStyle>
          <a:p>
            <a:r>
              <a:rPr lang="en-US"/>
              <a:t>Text over</a:t>
            </a:r>
            <a:br>
              <a:rPr lang="en-US"/>
            </a:br>
            <a:r>
              <a:rPr lang="en-US"/>
              <a:t>image slide</a:t>
            </a:r>
          </a:p>
        </p:txBody>
      </p:sp>
      <p:sp>
        <p:nvSpPr>
          <p:cNvPr id="8" name="Subtitle">
            <a:extLst>
              <a:ext uri="{FF2B5EF4-FFF2-40B4-BE49-F238E27FC236}">
                <a16:creationId xmlns:a16="http://schemas.microsoft.com/office/drawing/2014/main" id="{ACB83E4B-B9C7-0F43-932F-F73B5EC8324B}"/>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5" name="Copyright information for image if required">
            <a:extLst>
              <a:ext uri="{FF2B5EF4-FFF2-40B4-BE49-F238E27FC236}">
                <a16:creationId xmlns:a16="http://schemas.microsoft.com/office/drawing/2014/main" id="{D31CAD75-D2A9-D948-9127-164AB51939F0}"/>
              </a:ext>
            </a:extLst>
          </p:cNvPr>
          <p:cNvSpPr>
            <a:spLocks noGrp="1"/>
          </p:cNvSpPr>
          <p:nvPr>
            <p:ph type="body" sz="quarter" idx="13" hasCustomPrompt="1"/>
          </p:nvPr>
        </p:nvSpPr>
        <p:spPr>
          <a:xfrm>
            <a:off x="838201" y="5264052"/>
            <a:ext cx="10533743" cy="327655"/>
          </a:xfrm>
        </p:spPr>
        <p:txBody>
          <a:bodyPr/>
          <a:lstStyle>
            <a:lvl1pPr marL="0" marR="0" indent="0" algn="ctr" defTabSz="685800" rtl="0" eaLnBrk="1" fontAlgn="auto" latinLnBrk="0" hangingPunct="1">
              <a:lnSpc>
                <a:spcPct val="110000"/>
              </a:lnSpc>
              <a:spcBef>
                <a:spcPts val="0"/>
              </a:spcBef>
              <a:spcAft>
                <a:spcPts val="750"/>
              </a:spcAft>
              <a:buClrTx/>
              <a:buSzTx/>
              <a:buFont typeface="Arial" panose="020B0604020202020204" pitchFamily="34" charset="0"/>
              <a:buNone/>
              <a:tabLst/>
              <a:defRPr sz="1500">
                <a:solidFill>
                  <a:schemeClr val="bg1"/>
                </a:solidFill>
              </a:defRPr>
            </a:lvl1pPr>
          </a:lstStyle>
          <a:p>
            <a:pPr marL="0" marR="0" lvl="0" indent="0" algn="l" defTabSz="685800" rtl="0" eaLnBrk="1" fontAlgn="auto" latinLnBrk="0" hangingPunct="1">
              <a:lnSpc>
                <a:spcPct val="110000"/>
              </a:lnSpc>
              <a:spcBef>
                <a:spcPts val="0"/>
              </a:spcBef>
              <a:spcAft>
                <a:spcPts val="750"/>
              </a:spcAft>
              <a:buClrTx/>
              <a:buSzTx/>
              <a:buFont typeface="Arial" panose="020B0604020202020204" pitchFamily="34" charset="0"/>
              <a:buNone/>
              <a:tabLst/>
              <a:defRPr/>
            </a:pPr>
            <a:r>
              <a:rPr lang="en-US"/>
              <a:t>Replace the background image and include any copyright information if required e.g. </a:t>
            </a:r>
            <a:r>
              <a:rPr lang="en-US">
                <a:solidFill>
                  <a:schemeClr val="bg1"/>
                </a:solidFill>
              </a:rPr>
              <a:t>© </a:t>
            </a:r>
            <a:r>
              <a:rPr lang="en-GB">
                <a:solidFill>
                  <a:schemeClr val="bg1"/>
                </a:solidFill>
              </a:rPr>
              <a:t>Photo by NASA on </a:t>
            </a:r>
            <a:r>
              <a:rPr lang="en-GB" err="1">
                <a:solidFill>
                  <a:schemeClr val="bg1"/>
                </a:solidFill>
              </a:rPr>
              <a:t>Unsplash</a:t>
            </a:r>
            <a:endParaRPr lang="en-US"/>
          </a:p>
        </p:txBody>
      </p:sp>
      <p:pic>
        <p:nvPicPr>
          <p:cNvPr id="11" name="Logo" descr="Office for National Statistics Logo">
            <a:extLst>
              <a:ext uri="{FF2B5EF4-FFF2-40B4-BE49-F238E27FC236}">
                <a16:creationId xmlns:a16="http://schemas.microsoft.com/office/drawing/2014/main" id="{0E2EDD18-C536-B74C-ADD5-2100C1C8B1CC}"/>
              </a:ext>
            </a:extLst>
          </p:cNvPr>
          <p:cNvPicPr>
            <a:picLocks noChangeAspect="1"/>
          </p:cNvPicPr>
          <p:nvPr userDrawn="1"/>
        </p:nvPicPr>
        <p:blipFill>
          <a:blip r:embed="rId3"/>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3976130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slide simple">
    <p:bg>
      <p:bgPr>
        <a:solidFill>
          <a:schemeClr val="bg1">
            <a:lumMod val="95000"/>
          </a:schemeClr>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tx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tx1"/>
                </a:solidFill>
              </a:defRPr>
            </a:lvl1pPr>
          </a:lstStyle>
          <a:p>
            <a:endParaRPr lang="en-US"/>
          </a:p>
        </p:txBody>
      </p:sp>
      <p:sp>
        <p:nvSpPr>
          <p:cNvPr id="14" name="Title">
            <a:extLst>
              <a:ext uri="{FF2B5EF4-FFF2-40B4-BE49-F238E27FC236}">
                <a16:creationId xmlns:a16="http://schemas.microsoft.com/office/drawing/2014/main" id="{F0107D9C-8794-7E4B-B350-FEC30E7FAEF6}"/>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tx1"/>
                </a:solidFill>
              </a:defRPr>
            </a:lvl1pPr>
          </a:lstStyle>
          <a:p>
            <a:r>
              <a:rPr lang="en-US"/>
              <a:t>Section slide</a:t>
            </a:r>
          </a:p>
        </p:txBody>
      </p:sp>
      <p:sp>
        <p:nvSpPr>
          <p:cNvPr id="12" name="Subtitle">
            <a:extLst>
              <a:ext uri="{FF2B5EF4-FFF2-40B4-BE49-F238E27FC236}">
                <a16:creationId xmlns:a16="http://schemas.microsoft.com/office/drawing/2014/main" id="{814F886F-B0B2-9547-B024-B36E8524620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41E16F23-B3CF-314E-AFD9-633806B1334D}"/>
              </a:ext>
            </a:extLst>
          </p:cNvPr>
          <p:cNvCxnSpPr>
            <a:cxnSpLocks/>
          </p:cNvCxnSpPr>
          <p:nvPr userDrawn="1"/>
        </p:nvCxnSpPr>
        <p:spPr>
          <a:xfrm>
            <a:off x="823943" y="6055339"/>
            <a:ext cx="105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0CB59F91-B008-8B43-8C7B-342D4A7BEC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4064000" cy="264160"/>
          </a:xfrm>
          <a:prstGeom prst="rect">
            <a:avLst/>
          </a:prstGeom>
        </p:spPr>
      </p:pic>
    </p:spTree>
    <p:extLst>
      <p:ext uri="{BB962C8B-B14F-4D97-AF65-F5344CB8AC3E}">
        <p14:creationId xmlns:p14="http://schemas.microsoft.com/office/powerpoint/2010/main" val="2365086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slide black">
    <p:bg>
      <p:bgPr>
        <a:solidFill>
          <a:srgbClr val="323132"/>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4" name="Title">
            <a:extLst>
              <a:ext uri="{FF2B5EF4-FFF2-40B4-BE49-F238E27FC236}">
                <a16:creationId xmlns:a16="http://schemas.microsoft.com/office/drawing/2014/main" id="{F0107D9C-8794-7E4B-B350-FEC30E7FAEF6}"/>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C51DA302-E673-0B48-9032-76748EE3E6F6}"/>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41E16F23-B3CF-314E-AFD9-633806B1334D}"/>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E7B935A8-8A05-974E-9FB1-9D643E1A46CB}"/>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3994371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ection slide ONS blue">
    <p:bg>
      <p:bgPr>
        <a:solidFill>
          <a:srgbClr val="003C57"/>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4" name="Title">
            <a:extLst>
              <a:ext uri="{FF2B5EF4-FFF2-40B4-BE49-F238E27FC236}">
                <a16:creationId xmlns:a16="http://schemas.microsoft.com/office/drawing/2014/main" id="{39705124-4B77-4A45-9308-A04738CB6E18}"/>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335C0D86-6B6D-9340-A3E4-0C4964615FC3}"/>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05620796-8D76-664C-B761-7F015F0DFF3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60BABF11-0F3E-A946-913E-B5C933363596}"/>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2288775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slide slate">
    <p:bg>
      <p:bgPr>
        <a:solidFill>
          <a:srgbClr val="5F7682"/>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3" name="Title">
            <a:extLst>
              <a:ext uri="{FF2B5EF4-FFF2-40B4-BE49-F238E27FC236}">
                <a16:creationId xmlns:a16="http://schemas.microsoft.com/office/drawing/2014/main" id="{17295645-9FDE-574A-9486-F7FDBDF3781B}"/>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2" name="Subtitle">
            <a:extLst>
              <a:ext uri="{FF2B5EF4-FFF2-40B4-BE49-F238E27FC236}">
                <a16:creationId xmlns:a16="http://schemas.microsoft.com/office/drawing/2014/main" id="{B9896418-9A93-F547-B375-91E5E5B76A8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Logo" descr="Office for National Statistics Logo">
            <a:extLst>
              <a:ext uri="{FF2B5EF4-FFF2-40B4-BE49-F238E27FC236}">
                <a16:creationId xmlns:a16="http://schemas.microsoft.com/office/drawing/2014/main" id="{5472545D-1C07-5347-BFAD-2229C12B10E1}"/>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0036980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slide matisse">
    <p:bg>
      <p:bgPr>
        <a:solidFill>
          <a:srgbClr val="206095"/>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4" name="Title">
            <a:extLst>
              <a:ext uri="{FF2B5EF4-FFF2-40B4-BE49-F238E27FC236}">
                <a16:creationId xmlns:a16="http://schemas.microsoft.com/office/drawing/2014/main" id="{B4C955DF-BE42-D34D-9E3E-CC9BF3A6DE30}"/>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622D5613-4A3F-4C4D-AB7A-78FCC248ADE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05620796-8D76-664C-B761-7F015F0DFF3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2549237D-4869-8B4D-A920-41E5FBE0F165}"/>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1690197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ection slide astral">
    <p:bg>
      <p:bgPr>
        <a:solidFill>
          <a:srgbClr val="3B7A9E"/>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6" name="Subtitle">
            <a:extLst>
              <a:ext uri="{FF2B5EF4-FFF2-40B4-BE49-F238E27FC236}">
                <a16:creationId xmlns:a16="http://schemas.microsoft.com/office/drawing/2014/main" id="{DC45B465-DB9D-1B4E-98E6-EC6BC62650E6}"/>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7" name="Title">
            <a:extLst>
              <a:ext uri="{FF2B5EF4-FFF2-40B4-BE49-F238E27FC236}">
                <a16:creationId xmlns:a16="http://schemas.microsoft.com/office/drawing/2014/main" id="{FC7DF6CB-9235-DA4D-B1A3-7CA929282849}"/>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cxnSp>
        <p:nvCxnSpPr>
          <p:cNvPr id="10" name="Line">
            <a:extLst>
              <a:ext uri="{FF2B5EF4-FFF2-40B4-BE49-F238E27FC236}">
                <a16:creationId xmlns:a16="http://schemas.microsoft.com/office/drawing/2014/main" id="{05620796-8D76-664C-B761-7F015F0DFF3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730A596F-DF2A-534F-B26D-455C2088AAD8}"/>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30285533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ection slide light blue">
    <p:bg>
      <p:bgPr>
        <a:solidFill>
          <a:srgbClr val="27A0CC"/>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cxnSp>
        <p:nvCxnSpPr>
          <p:cNvPr id="10" name="Straight Connector">
            <a:extLst>
              <a:ext uri="{FF2B5EF4-FFF2-40B4-BE49-F238E27FC236}">
                <a16:creationId xmlns:a16="http://schemas.microsoft.com/office/drawing/2014/main" id="{D13A9CD3-E6C3-0344-974D-58215B0ABAAA}"/>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a:extLst>
              <a:ext uri="{FF2B5EF4-FFF2-40B4-BE49-F238E27FC236}">
                <a16:creationId xmlns:a16="http://schemas.microsoft.com/office/drawing/2014/main" id="{A07FCA63-88F4-0D40-B646-DB3E33AA931D}"/>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680E1A51-C56D-6C4C-90F5-70BA71A10A6C}"/>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pic>
        <p:nvPicPr>
          <p:cNvPr id="11" name="Logo" descr="Office for National Statistics Logo">
            <a:extLst>
              <a:ext uri="{FF2B5EF4-FFF2-40B4-BE49-F238E27FC236}">
                <a16:creationId xmlns:a16="http://schemas.microsoft.com/office/drawing/2014/main" id="{EA7D084E-64AF-DD4E-B981-807E26CB3B62}"/>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085513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ection slide light teal">
    <p:bg>
      <p:bgPr>
        <a:solidFill>
          <a:srgbClr val="00A5A1"/>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7" name="Title">
            <a:extLst>
              <a:ext uri="{FF2B5EF4-FFF2-40B4-BE49-F238E27FC236}">
                <a16:creationId xmlns:a16="http://schemas.microsoft.com/office/drawing/2014/main" id="{5594CD60-7AAD-6645-8BE7-91075D074DEF}"/>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24E14278-FEE3-0242-BA15-B6E28E53E8F1}"/>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AAED0727-79E8-044A-A266-B0C74790E72D}"/>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7913276B-5746-5B47-AB74-E5BB7666DFD7}"/>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6708080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ection slide teal">
    <p:bg>
      <p:bgPr>
        <a:solidFill>
          <a:srgbClr val="008080"/>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7" name="Title">
            <a:extLst>
              <a:ext uri="{FF2B5EF4-FFF2-40B4-BE49-F238E27FC236}">
                <a16:creationId xmlns:a16="http://schemas.microsoft.com/office/drawing/2014/main" id="{1FFF5308-8243-A94B-81A6-3885912D01F0}"/>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5903921C-6D50-A849-B477-5BE38F246FF8}"/>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9BEE2D9E-3E87-ED40-89C2-DBA774F1F211}"/>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06BF1C11-E58A-BF45-905E-28A4E35CB8FA}"/>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12589613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ection slide salem">
    <p:bg>
      <p:bgPr>
        <a:solidFill>
          <a:srgbClr val="0F8243"/>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cxnSp>
        <p:nvCxnSpPr>
          <p:cNvPr id="10" name="Line">
            <a:extLst>
              <a:ext uri="{FF2B5EF4-FFF2-40B4-BE49-F238E27FC236}">
                <a16:creationId xmlns:a16="http://schemas.microsoft.com/office/drawing/2014/main" id="{2D6F6E82-1A2A-A042-8877-3692D4187F3F}"/>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a:extLst>
              <a:ext uri="{FF2B5EF4-FFF2-40B4-BE49-F238E27FC236}">
                <a16:creationId xmlns:a16="http://schemas.microsoft.com/office/drawing/2014/main" id="{54334A07-9B9F-A349-8CB2-86A842F8F64D}"/>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D120A143-5C37-E449-99C7-B1D969F1B890}"/>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pic>
        <p:nvPicPr>
          <p:cNvPr id="11" name="Logo" descr="Office for National Statistics Logo">
            <a:extLst>
              <a:ext uri="{FF2B5EF4-FFF2-40B4-BE49-F238E27FC236}">
                <a16:creationId xmlns:a16="http://schemas.microsoft.com/office/drawing/2014/main" id="{DC26D33C-3EB9-C749-A67D-7F4431F8DC50}"/>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7853262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ection slide gold">
    <p:bg>
      <p:bgPr>
        <a:solidFill>
          <a:srgbClr val="B8860B"/>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8" name="Subtitle">
            <a:extLst>
              <a:ext uri="{FF2B5EF4-FFF2-40B4-BE49-F238E27FC236}">
                <a16:creationId xmlns:a16="http://schemas.microsoft.com/office/drawing/2014/main" id="{C62F1910-CA81-E648-B863-DE791419B0EC}"/>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9" name="Title">
            <a:extLst>
              <a:ext uri="{FF2B5EF4-FFF2-40B4-BE49-F238E27FC236}">
                <a16:creationId xmlns:a16="http://schemas.microsoft.com/office/drawing/2014/main" id="{8E7CF45C-0FAE-7E42-85CA-A478088C01D7}"/>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cxnSp>
        <p:nvCxnSpPr>
          <p:cNvPr id="10" name="Line">
            <a:extLst>
              <a:ext uri="{FF2B5EF4-FFF2-40B4-BE49-F238E27FC236}">
                <a16:creationId xmlns:a16="http://schemas.microsoft.com/office/drawing/2014/main" id="{7B81843D-E333-4F4C-A36D-94080D3638C8}"/>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D90E9960-98A8-1E4C-B1BA-95341479C6DF}"/>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0045885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ection slide poppy">
    <p:bg>
      <p:bgPr>
        <a:solidFill>
          <a:srgbClr val="D32F2F"/>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4" name="Title">
            <a:extLst>
              <a:ext uri="{FF2B5EF4-FFF2-40B4-BE49-F238E27FC236}">
                <a16:creationId xmlns:a16="http://schemas.microsoft.com/office/drawing/2014/main" id="{0A16821C-C6DC-7B48-A948-EEC91826F275}"/>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97414DBD-79C5-A244-8B4E-E0A37BD602F5}"/>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55661407-3B8B-664A-A263-554870E58063}"/>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83F28A8A-0E3B-EC48-9D17-7119B3C8F814}"/>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5985056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Section slide pink">
    <p:bg>
      <p:bgPr>
        <a:solidFill>
          <a:srgbClr val="D2376D"/>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4" name="Title">
            <a:extLst>
              <a:ext uri="{FF2B5EF4-FFF2-40B4-BE49-F238E27FC236}">
                <a16:creationId xmlns:a16="http://schemas.microsoft.com/office/drawing/2014/main" id="{03386FE0-A862-5740-962C-C24D3F6B9956}"/>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D0B060B4-A511-0047-913D-9721FF5144B9}"/>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F67D8161-5352-AC4F-8422-00F311FA85FA}"/>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43AC06CA-87BB-9549-99D0-108DC3BEE85E}"/>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1458503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Section slide prince">
    <p:bg>
      <p:bgPr>
        <a:solidFill>
          <a:srgbClr val="6E2585"/>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4" name="Title">
            <a:extLst>
              <a:ext uri="{FF2B5EF4-FFF2-40B4-BE49-F238E27FC236}">
                <a16:creationId xmlns:a16="http://schemas.microsoft.com/office/drawing/2014/main" id="{C2A06972-B375-D540-B534-45327AACFB1D}"/>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543DF038-D2D9-464B-9CBE-BD4B00AFCE9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95FF6451-6437-294C-AE93-D483699E514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EC83E9B5-347D-A948-A55C-EFDCD149D34D}"/>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0541047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ection slide purple">
    <p:bg>
      <p:bgPr>
        <a:solidFill>
          <a:srgbClr val="37288B"/>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4" name="Title">
            <a:extLst>
              <a:ext uri="{FF2B5EF4-FFF2-40B4-BE49-F238E27FC236}">
                <a16:creationId xmlns:a16="http://schemas.microsoft.com/office/drawing/2014/main" id="{0650BAC6-52B8-9D45-96A4-4363AFCA8331}"/>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461247D4-94C2-BE4C-A999-F549F7698CE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A9692B31-F575-6549-88BE-268E460843FC}"/>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94FAD1B6-C655-9146-AA96-791FE0FE3C70}"/>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9709331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_Section slide purple">
    <p:bg>
      <p:bgPr>
        <a:solidFill>
          <a:srgbClr val="FBC900"/>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tx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tx1"/>
                </a:solidFill>
              </a:defRPr>
            </a:lvl1pPr>
          </a:lstStyle>
          <a:p>
            <a:endParaRPr lang="en-US"/>
          </a:p>
        </p:txBody>
      </p:sp>
      <p:sp>
        <p:nvSpPr>
          <p:cNvPr id="14" name="Title">
            <a:extLst>
              <a:ext uri="{FF2B5EF4-FFF2-40B4-BE49-F238E27FC236}">
                <a16:creationId xmlns:a16="http://schemas.microsoft.com/office/drawing/2014/main" id="{0650BAC6-52B8-9D45-96A4-4363AFCA8331}"/>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tx1"/>
                </a:solidFill>
              </a:defRPr>
            </a:lvl1pPr>
          </a:lstStyle>
          <a:p>
            <a:r>
              <a:rPr lang="en-US"/>
              <a:t>Section slide</a:t>
            </a:r>
          </a:p>
        </p:txBody>
      </p:sp>
      <p:sp>
        <p:nvSpPr>
          <p:cNvPr id="13" name="Subtitle">
            <a:extLst>
              <a:ext uri="{FF2B5EF4-FFF2-40B4-BE49-F238E27FC236}">
                <a16:creationId xmlns:a16="http://schemas.microsoft.com/office/drawing/2014/main" id="{461247D4-94C2-BE4C-A999-F549F7698CE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A9692B31-F575-6549-88BE-268E460843FC}"/>
              </a:ext>
            </a:extLst>
          </p:cNvPr>
          <p:cNvCxnSpPr>
            <a:cxnSpLocks/>
          </p:cNvCxnSpPr>
          <p:nvPr userDrawn="1"/>
        </p:nvCxnSpPr>
        <p:spPr>
          <a:xfrm>
            <a:off x="823943" y="6055339"/>
            <a:ext cx="105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Logo" descr="Office for National Statistics Logo">
            <a:extLst>
              <a:ext uri="{FF2B5EF4-FFF2-40B4-BE49-F238E27FC236}">
                <a16:creationId xmlns:a16="http://schemas.microsoft.com/office/drawing/2014/main" id="{1338F49D-844E-9244-A196-F2D8D6BCEB08}"/>
              </a:ext>
            </a:extLst>
          </p:cNvPr>
          <p:cNvPicPr>
            <a:picLocks noChangeAspect="1"/>
          </p:cNvPicPr>
          <p:nvPr userDrawn="1"/>
        </p:nvPicPr>
        <p:blipFill>
          <a:blip r:embed="rId2">
            <a:duotone>
              <a:prstClr val="black"/>
              <a:schemeClr val="accent3">
                <a:tint val="45000"/>
                <a:satMod val="400000"/>
              </a:schemeClr>
            </a:duotone>
            <a:lum bright="-100000" contrast="-100000"/>
          </a:blip>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5074693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2_Section slide purple">
    <p:bg>
      <p:bgPr>
        <a:solidFill>
          <a:schemeClr val="accent4"/>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tx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tx1"/>
                </a:solidFill>
              </a:defRPr>
            </a:lvl1pPr>
          </a:lstStyle>
          <a:p>
            <a:endParaRPr lang="en-US"/>
          </a:p>
        </p:txBody>
      </p:sp>
      <p:sp>
        <p:nvSpPr>
          <p:cNvPr id="14" name="Title">
            <a:extLst>
              <a:ext uri="{FF2B5EF4-FFF2-40B4-BE49-F238E27FC236}">
                <a16:creationId xmlns:a16="http://schemas.microsoft.com/office/drawing/2014/main" id="{0650BAC6-52B8-9D45-96A4-4363AFCA8331}"/>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tx1"/>
                </a:solidFill>
              </a:defRPr>
            </a:lvl1pPr>
          </a:lstStyle>
          <a:p>
            <a:r>
              <a:rPr lang="en-US"/>
              <a:t>Section slide</a:t>
            </a:r>
          </a:p>
        </p:txBody>
      </p:sp>
      <p:sp>
        <p:nvSpPr>
          <p:cNvPr id="13" name="Subtitle">
            <a:extLst>
              <a:ext uri="{FF2B5EF4-FFF2-40B4-BE49-F238E27FC236}">
                <a16:creationId xmlns:a16="http://schemas.microsoft.com/office/drawing/2014/main" id="{461247D4-94C2-BE4C-A999-F549F7698CE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A9692B31-F575-6549-88BE-268E460843FC}"/>
              </a:ext>
            </a:extLst>
          </p:cNvPr>
          <p:cNvCxnSpPr>
            <a:cxnSpLocks/>
          </p:cNvCxnSpPr>
          <p:nvPr userDrawn="1"/>
        </p:nvCxnSpPr>
        <p:spPr>
          <a:xfrm>
            <a:off x="823943" y="6055339"/>
            <a:ext cx="105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Logo" descr="Office for National Statistics Logo">
            <a:extLst>
              <a:ext uri="{FF2B5EF4-FFF2-40B4-BE49-F238E27FC236}">
                <a16:creationId xmlns:a16="http://schemas.microsoft.com/office/drawing/2014/main" id="{1338F49D-844E-9244-A196-F2D8D6BCEB08}"/>
              </a:ext>
            </a:extLst>
          </p:cNvPr>
          <p:cNvPicPr>
            <a:picLocks noChangeAspect="1"/>
          </p:cNvPicPr>
          <p:nvPr userDrawn="1"/>
        </p:nvPicPr>
        <p:blipFill>
          <a:blip r:embed="rId2">
            <a:duotone>
              <a:prstClr val="black"/>
              <a:schemeClr val="accent3">
                <a:tint val="45000"/>
                <a:satMod val="400000"/>
              </a:schemeClr>
            </a:duotone>
            <a:lum bright="-100000" contrast="-100000"/>
          </a:blip>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5680230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1">
    <p:bg>
      <p:bgPr>
        <a:gradFill flip="none" rotWithShape="1">
          <a:gsLst>
            <a:gs pos="81000">
              <a:srgbClr val="003C57"/>
            </a:gs>
            <a:gs pos="0">
              <a:srgbClr val="00808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3" name="Title">
            <a:extLst>
              <a:ext uri="{FF2B5EF4-FFF2-40B4-BE49-F238E27FC236}">
                <a16:creationId xmlns:a16="http://schemas.microsoft.com/office/drawing/2014/main" id="{17295645-9FDE-574A-9486-F7FDBDF3781B}"/>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2" name="Subtitle">
            <a:extLst>
              <a:ext uri="{FF2B5EF4-FFF2-40B4-BE49-F238E27FC236}">
                <a16:creationId xmlns:a16="http://schemas.microsoft.com/office/drawing/2014/main" id="{B9896418-9A93-F547-B375-91E5E5B76A8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Logo" descr="Office for National Statistics Logo">
            <a:extLst>
              <a:ext uri="{FF2B5EF4-FFF2-40B4-BE49-F238E27FC236}">
                <a16:creationId xmlns:a16="http://schemas.microsoft.com/office/drawing/2014/main" id="{6FF25563-5650-3C47-B0D7-B16F284B79A3}"/>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838226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2">
    <p:bg>
      <p:bgPr>
        <a:gradFill flip="none" rotWithShape="1">
          <a:gsLst>
            <a:gs pos="81000">
              <a:srgbClr val="008080"/>
            </a:gs>
            <a:gs pos="0">
              <a:srgbClr val="27A0CC"/>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3" name="Title">
            <a:extLst>
              <a:ext uri="{FF2B5EF4-FFF2-40B4-BE49-F238E27FC236}">
                <a16:creationId xmlns:a16="http://schemas.microsoft.com/office/drawing/2014/main" id="{76165A53-E610-A246-BF2B-8FE1F65A42F6}"/>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1" name="Subtitle">
            <a:extLst>
              <a:ext uri="{FF2B5EF4-FFF2-40B4-BE49-F238E27FC236}">
                <a16:creationId xmlns:a16="http://schemas.microsoft.com/office/drawing/2014/main" id="{2BB51AC8-339B-F542-A4E2-891D4443FD7A}"/>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Logo" descr="Office for National Statistics Logo">
            <a:extLst>
              <a:ext uri="{FF2B5EF4-FFF2-40B4-BE49-F238E27FC236}">
                <a16:creationId xmlns:a16="http://schemas.microsoft.com/office/drawing/2014/main" id="{927B0525-F35F-6448-AE7A-5E0DE70BD719}"/>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978278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3 (Census)">
    <p:bg>
      <p:bgPr>
        <a:gradFill flip="none" rotWithShape="1">
          <a:gsLst>
            <a:gs pos="90000">
              <a:srgbClr val="3C388E"/>
            </a:gs>
            <a:gs pos="0">
              <a:srgbClr val="90208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1" name="Subtitle">
            <a:extLst>
              <a:ext uri="{FF2B5EF4-FFF2-40B4-BE49-F238E27FC236}">
                <a16:creationId xmlns:a16="http://schemas.microsoft.com/office/drawing/2014/main" id="{1F692672-45E9-DB45-968E-472F1D3201F3}"/>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3" name="Title ">
            <a:extLst>
              <a:ext uri="{FF2B5EF4-FFF2-40B4-BE49-F238E27FC236}">
                <a16:creationId xmlns:a16="http://schemas.microsoft.com/office/drawing/2014/main" id="{E3A6E39D-26AC-134F-96EF-39DF3B1062E8}"/>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 (Census)</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Logo" descr="Office for National Statistics Logo">
            <a:extLst>
              <a:ext uri="{FF2B5EF4-FFF2-40B4-BE49-F238E27FC236}">
                <a16:creationId xmlns:a16="http://schemas.microsoft.com/office/drawing/2014/main" id="{D2FC792B-552D-3745-AA43-803BBB51D848}"/>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10884370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4">
    <p:bg>
      <p:bgPr>
        <a:gradFill flip="none" rotWithShape="1">
          <a:gsLst>
            <a:gs pos="81000">
              <a:srgbClr val="0F8243"/>
            </a:gs>
            <a:gs pos="0">
              <a:srgbClr val="00A5A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a:extLst>
              <a:ext uri="{FF2B5EF4-FFF2-40B4-BE49-F238E27FC236}">
                <a16:creationId xmlns:a16="http://schemas.microsoft.com/office/drawing/2014/main" id="{5C16E151-0ED9-1744-A65B-E5226804066A}"/>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1" name="Subtitle">
            <a:extLst>
              <a:ext uri="{FF2B5EF4-FFF2-40B4-BE49-F238E27FC236}">
                <a16:creationId xmlns:a16="http://schemas.microsoft.com/office/drawing/2014/main" id="{10A3A34B-DE42-9B4B-9D76-6B04A45E1097}"/>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pic>
        <p:nvPicPr>
          <p:cNvPr id="10" name="Logo" descr="Office for National Statistics Logo">
            <a:extLst>
              <a:ext uri="{FF2B5EF4-FFF2-40B4-BE49-F238E27FC236}">
                <a16:creationId xmlns:a16="http://schemas.microsoft.com/office/drawing/2014/main" id="{2D4C9A54-D701-434A-BFFF-F477A8740BF6}"/>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4737031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5 (Data Science Campus)">
    <p:bg>
      <p:bgPr>
        <a:gradFill flip="none" rotWithShape="1">
          <a:gsLst>
            <a:gs pos="0">
              <a:srgbClr val="E9742C"/>
            </a:gs>
            <a:gs pos="81000">
              <a:srgbClr val="D2376D"/>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3" name="Title">
            <a:extLst>
              <a:ext uri="{FF2B5EF4-FFF2-40B4-BE49-F238E27FC236}">
                <a16:creationId xmlns:a16="http://schemas.microsoft.com/office/drawing/2014/main" id="{7A4B3A4D-4DE7-BE46-A8F2-E186A17B7EA5}"/>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1" name="Subtitle">
            <a:extLst>
              <a:ext uri="{FF2B5EF4-FFF2-40B4-BE49-F238E27FC236}">
                <a16:creationId xmlns:a16="http://schemas.microsoft.com/office/drawing/2014/main" id="{FE11B252-106E-D845-B192-770BA16A6ED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Logo" descr="Office for National Statistics Logo">
            <a:extLst>
              <a:ext uri="{FF2B5EF4-FFF2-40B4-BE49-F238E27FC236}">
                <a16:creationId xmlns:a16="http://schemas.microsoft.com/office/drawing/2014/main" id="{C49DF043-623D-7C4C-A4FA-E7456EE968D4}"/>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1337269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6 (Style.ons)">
    <p:bg>
      <p:bgPr>
        <a:gradFill flip="none" rotWithShape="1">
          <a:gsLst>
            <a:gs pos="81000">
              <a:srgbClr val="FBC900"/>
            </a:gs>
            <a:gs pos="0">
              <a:srgbClr val="FF9933"/>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rgbClr val="003C57"/>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rgbClr val="003C57"/>
                </a:solidFill>
              </a:defRPr>
            </a:lvl1pPr>
          </a:lstStyle>
          <a:p>
            <a:endParaRPr lang="en-US"/>
          </a:p>
        </p:txBody>
      </p:sp>
      <p:sp>
        <p:nvSpPr>
          <p:cNvPr id="13" name="Title">
            <a:extLst>
              <a:ext uri="{FF2B5EF4-FFF2-40B4-BE49-F238E27FC236}">
                <a16:creationId xmlns:a16="http://schemas.microsoft.com/office/drawing/2014/main" id="{76DFADB9-CC9D-E547-8CD9-C58C55DDD2D6}"/>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rgbClr val="003C57"/>
                </a:solidFill>
              </a:defRPr>
            </a:lvl1pPr>
          </a:lstStyle>
          <a:p>
            <a:r>
              <a:rPr lang="en-US"/>
              <a:t>Section slide</a:t>
            </a:r>
          </a:p>
        </p:txBody>
      </p:sp>
      <p:sp>
        <p:nvSpPr>
          <p:cNvPr id="11" name="Subtitle">
            <a:extLst>
              <a:ext uri="{FF2B5EF4-FFF2-40B4-BE49-F238E27FC236}">
                <a16:creationId xmlns:a16="http://schemas.microsoft.com/office/drawing/2014/main" id="{F27CF227-6C56-1B4B-8B3C-836CBD42133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rgbClr val="003C57"/>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5" name="Logo" descr="Office for National Statistics Logo">
            <a:extLst>
              <a:ext uri="{FF2B5EF4-FFF2-40B4-BE49-F238E27FC236}">
                <a16:creationId xmlns:a16="http://schemas.microsoft.com/office/drawing/2014/main" id="{897A9EDC-56A8-414B-B882-D53DFB417E8F}"/>
              </a:ext>
            </a:extLst>
          </p:cNvPr>
          <p:cNvPicPr>
            <a:picLocks noChangeAspect="1"/>
          </p:cNvPicPr>
          <p:nvPr userDrawn="1"/>
        </p:nvPicPr>
        <p:blipFill>
          <a:blip r:embed="rId2">
            <a:duotone>
              <a:prstClr val="black"/>
              <a:schemeClr val="accent3">
                <a:tint val="45000"/>
                <a:satMod val="400000"/>
              </a:schemeClr>
            </a:duotone>
            <a:lum bright="-100000" contrast="-100000"/>
          </a:blip>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35022407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7">
    <p:bg>
      <p:bgPr>
        <a:gradFill flip="none" rotWithShape="1">
          <a:gsLst>
            <a:gs pos="0">
              <a:srgbClr val="E9742C"/>
            </a:gs>
            <a:gs pos="67000">
              <a:srgbClr val="D32F2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3" name="Title">
            <a:extLst>
              <a:ext uri="{FF2B5EF4-FFF2-40B4-BE49-F238E27FC236}">
                <a16:creationId xmlns:a16="http://schemas.microsoft.com/office/drawing/2014/main" id="{7A4B3A4D-4DE7-BE46-A8F2-E186A17B7EA5}"/>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1" name="Subtitle">
            <a:extLst>
              <a:ext uri="{FF2B5EF4-FFF2-40B4-BE49-F238E27FC236}">
                <a16:creationId xmlns:a16="http://schemas.microsoft.com/office/drawing/2014/main" id="{FE11B252-106E-D845-B192-770BA16A6ED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Logo" descr="Office for National Statistics Logo">
            <a:extLst>
              <a:ext uri="{FF2B5EF4-FFF2-40B4-BE49-F238E27FC236}">
                <a16:creationId xmlns:a16="http://schemas.microsoft.com/office/drawing/2014/main" id="{043F33C8-699B-4A43-893D-C1DF88B0CCD3}"/>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18803303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8">
    <p:bg>
      <p:bgPr>
        <a:gradFill flip="none" rotWithShape="1">
          <a:gsLst>
            <a:gs pos="81000">
              <a:srgbClr val="003C57"/>
            </a:gs>
            <a:gs pos="1000">
              <a:srgbClr val="206095"/>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a:extLst>
              <a:ext uri="{FF2B5EF4-FFF2-40B4-BE49-F238E27FC236}">
                <a16:creationId xmlns:a16="http://schemas.microsoft.com/office/drawing/2014/main" id="{76165A53-E610-A246-BF2B-8FE1F65A42F6}"/>
              </a:ext>
            </a:extLst>
          </p:cNvPr>
          <p:cNvSpPr>
            <a:spLocks noGrp="1"/>
          </p:cNvSpPr>
          <p:nvPr>
            <p:ph type="title" hasCustomPrompt="1"/>
          </p:nvPr>
        </p:nvSpPr>
        <p:spPr>
          <a:xfrm>
            <a:off x="838200" y="2769529"/>
            <a:ext cx="10515600" cy="789447"/>
          </a:xfrm>
          <a:prstGeom prst="rect">
            <a:avLst/>
          </a:prstGeom>
        </p:spPr>
        <p:txBody>
          <a:bodyPr tIns="0" rIns="0" bIns="0" anchor="t" anchorCtr="0">
            <a:spAutoFit/>
          </a:bodyPr>
          <a:lstStyle>
            <a:lvl1pPr algn="l">
              <a:defRPr sz="5400">
                <a:solidFill>
                  <a:schemeClr val="bg1"/>
                </a:solidFill>
              </a:defRPr>
            </a:lvl1pPr>
          </a:lstStyle>
          <a:p>
            <a:r>
              <a:rPr lang="en-US"/>
              <a:t>Section slide</a:t>
            </a:r>
          </a:p>
        </p:txBody>
      </p:sp>
      <p:sp>
        <p:nvSpPr>
          <p:cNvPr id="11" name="Subtitle">
            <a:extLst>
              <a:ext uri="{FF2B5EF4-FFF2-40B4-BE49-F238E27FC236}">
                <a16:creationId xmlns:a16="http://schemas.microsoft.com/office/drawing/2014/main" id="{2BB51AC8-339B-F542-A4E2-891D4443FD7A}"/>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pic>
        <p:nvPicPr>
          <p:cNvPr id="10" name="Logo" descr="Office for National Statistics Logo">
            <a:extLst>
              <a:ext uri="{FF2B5EF4-FFF2-40B4-BE49-F238E27FC236}">
                <a16:creationId xmlns:a16="http://schemas.microsoft.com/office/drawing/2014/main" id="{2F5BCF8D-75BF-FB40-B108-E5A2F75CE80B}"/>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8803312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Single column title and content">
    <p:bg>
      <p:bgPr>
        <a:solidFill>
          <a:srgbClr val="5F7682">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5F76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9" name="Title">
            <a:extLst>
              <a:ext uri="{FF2B5EF4-FFF2-40B4-BE49-F238E27FC236}">
                <a16:creationId xmlns:a16="http://schemas.microsoft.com/office/drawing/2014/main" id="{9A618861-ED12-F140-A5C9-21D2D050FB4B}"/>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solidFill>
                  <a:schemeClr val="tx1"/>
                </a:solidFill>
              </a:defRPr>
            </a:lvl1pPr>
          </a:lstStyle>
          <a:p>
            <a:r>
              <a:rPr lang="en-US"/>
              <a:t>Add your heading here</a:t>
            </a:r>
          </a:p>
        </p:txBody>
      </p:sp>
      <p:sp>
        <p:nvSpPr>
          <p:cNvPr id="11" name="Content Placeholder">
            <a:extLst>
              <a:ext uri="{FF2B5EF4-FFF2-40B4-BE49-F238E27FC236}">
                <a16:creationId xmlns:a16="http://schemas.microsoft.com/office/drawing/2014/main" id="{2A0E7DE7-A093-5048-A4F7-BDAD145453EF}"/>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Logo" descr="Office for National Statistics Logo">
            <a:extLst>
              <a:ext uri="{FF2B5EF4-FFF2-40B4-BE49-F238E27FC236}">
                <a16:creationId xmlns:a16="http://schemas.microsoft.com/office/drawing/2014/main" id="{FF343553-5202-AD4A-9846-AFF6ECE2851A}"/>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8062385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_Single column title and content">
    <p:bg>
      <p:bgPr>
        <a:solidFill>
          <a:srgbClr val="206095">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206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0" name="Title">
            <a:extLst>
              <a:ext uri="{FF2B5EF4-FFF2-40B4-BE49-F238E27FC236}">
                <a16:creationId xmlns:a16="http://schemas.microsoft.com/office/drawing/2014/main" id="{5529D046-3304-C048-A259-4072E1685AD1}"/>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solidFill>
                  <a:schemeClr val="tx1"/>
                </a:solidFill>
              </a:defRPr>
            </a:lvl1pPr>
          </a:lstStyle>
          <a:p>
            <a:r>
              <a:rPr lang="en-US"/>
              <a:t>Add your heading here</a:t>
            </a:r>
          </a:p>
        </p:txBody>
      </p:sp>
      <p:sp>
        <p:nvSpPr>
          <p:cNvPr id="9" name="Content Placeholder">
            <a:extLst>
              <a:ext uri="{FF2B5EF4-FFF2-40B4-BE49-F238E27FC236}">
                <a16:creationId xmlns:a16="http://schemas.microsoft.com/office/drawing/2014/main" id="{C0C74FF8-1F2D-9641-8617-4D8CCF399C38}"/>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Logo" descr="Office for National Statistics Logo">
            <a:extLst>
              <a:ext uri="{FF2B5EF4-FFF2-40B4-BE49-F238E27FC236}">
                <a16:creationId xmlns:a16="http://schemas.microsoft.com/office/drawing/2014/main" id="{C6624AB7-579E-EB46-8987-D0969476CE0F}"/>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9497694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3_Single column title and content">
    <p:bg>
      <p:bgPr>
        <a:solidFill>
          <a:srgbClr val="3B7A9E">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3B7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0" name="Title">
            <a:extLst>
              <a:ext uri="{FF2B5EF4-FFF2-40B4-BE49-F238E27FC236}">
                <a16:creationId xmlns:a16="http://schemas.microsoft.com/office/drawing/2014/main" id="{FAECAAA6-7859-004F-A399-738175A6EBD0}"/>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solidFill>
                  <a:schemeClr val="tx1"/>
                </a:solidFill>
              </a:defRPr>
            </a:lvl1pPr>
          </a:lstStyle>
          <a:p>
            <a:r>
              <a:rPr lang="en-US"/>
              <a:t>Add your heading here</a:t>
            </a:r>
          </a:p>
        </p:txBody>
      </p:sp>
      <p:sp>
        <p:nvSpPr>
          <p:cNvPr id="9" name="Content Placeholder">
            <a:extLst>
              <a:ext uri="{FF2B5EF4-FFF2-40B4-BE49-F238E27FC236}">
                <a16:creationId xmlns:a16="http://schemas.microsoft.com/office/drawing/2014/main" id="{12C2DFC0-D909-F74F-918A-058AE0966BD1}"/>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Logo" descr="Office for National Statistics Logo">
            <a:extLst>
              <a:ext uri="{FF2B5EF4-FFF2-40B4-BE49-F238E27FC236}">
                <a16:creationId xmlns:a16="http://schemas.microsoft.com/office/drawing/2014/main" id="{F596EC14-0F29-DE44-8F1B-89C7B4BE5452}"/>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6259307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4_Single column title and content">
    <p:bg>
      <p:bgPr>
        <a:solidFill>
          <a:srgbClr val="27A0CC">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27A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9" name="Content Placeholder">
            <a:extLst>
              <a:ext uri="{FF2B5EF4-FFF2-40B4-BE49-F238E27FC236}">
                <a16:creationId xmlns:a16="http://schemas.microsoft.com/office/drawing/2014/main" id="{83150A2A-0D55-C840-B66D-49F5EB02DE06}"/>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a:extLst>
              <a:ext uri="{FF2B5EF4-FFF2-40B4-BE49-F238E27FC236}">
                <a16:creationId xmlns:a16="http://schemas.microsoft.com/office/drawing/2014/main" id="{F86CEC68-96A8-9942-B57F-300C064ECCC8}"/>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pic>
        <p:nvPicPr>
          <p:cNvPr id="12" name="Logo" descr="Office for National Statistics Logo">
            <a:extLst>
              <a:ext uri="{FF2B5EF4-FFF2-40B4-BE49-F238E27FC236}">
                <a16:creationId xmlns:a16="http://schemas.microsoft.com/office/drawing/2014/main" id="{ED6415A6-637A-F74D-B043-2324D7555CF6}"/>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12228346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5_Single column title and content">
    <p:bg>
      <p:bgPr>
        <a:solidFill>
          <a:srgbClr val="00A5A1">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00A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0" name="Title">
            <a:extLst>
              <a:ext uri="{FF2B5EF4-FFF2-40B4-BE49-F238E27FC236}">
                <a16:creationId xmlns:a16="http://schemas.microsoft.com/office/drawing/2014/main" id="{7A6A5411-4B32-A447-B310-C2C6DEF3EE65}"/>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9" name="Content Placeholder">
            <a:extLst>
              <a:ext uri="{FF2B5EF4-FFF2-40B4-BE49-F238E27FC236}">
                <a16:creationId xmlns:a16="http://schemas.microsoft.com/office/drawing/2014/main" id="{E9DA3097-17AF-BF4D-BD08-F16285DF76F4}"/>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Logo" descr="Office for National Statistics Logo">
            <a:extLst>
              <a:ext uri="{FF2B5EF4-FFF2-40B4-BE49-F238E27FC236}">
                <a16:creationId xmlns:a16="http://schemas.microsoft.com/office/drawing/2014/main" id="{EDE6D6D5-6AEB-CA49-8925-E9EF957C7BD6}"/>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1191163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6_Single column title and content">
    <p:bg>
      <p:bgPr>
        <a:solidFill>
          <a:srgbClr val="008080">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9" name="Title">
            <a:extLst>
              <a:ext uri="{FF2B5EF4-FFF2-40B4-BE49-F238E27FC236}">
                <a16:creationId xmlns:a16="http://schemas.microsoft.com/office/drawing/2014/main" id="{2ABAF583-29A6-2E47-8107-77BF62EAA799}"/>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10" name="Content Placeholder">
            <a:extLst>
              <a:ext uri="{FF2B5EF4-FFF2-40B4-BE49-F238E27FC236}">
                <a16:creationId xmlns:a16="http://schemas.microsoft.com/office/drawing/2014/main" id="{7B1FE314-4F56-1F4D-B211-2D404207F81A}"/>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Logo" descr="Office for National Statistics Logo">
            <a:extLst>
              <a:ext uri="{FF2B5EF4-FFF2-40B4-BE49-F238E27FC236}">
                <a16:creationId xmlns:a16="http://schemas.microsoft.com/office/drawing/2014/main" id="{919B557B-8668-7845-812F-FD0550C0F9ED}"/>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19618968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7_Single column title and content">
    <p:bg>
      <p:bgPr>
        <a:solidFill>
          <a:srgbClr val="0F8243">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0F8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0" name="Title">
            <a:extLst>
              <a:ext uri="{FF2B5EF4-FFF2-40B4-BE49-F238E27FC236}">
                <a16:creationId xmlns:a16="http://schemas.microsoft.com/office/drawing/2014/main" id="{8D2D9665-1930-354D-807D-4411F3CF0D26}"/>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15" name="Content Placeholder">
            <a:extLst>
              <a:ext uri="{FF2B5EF4-FFF2-40B4-BE49-F238E27FC236}">
                <a16:creationId xmlns:a16="http://schemas.microsoft.com/office/drawing/2014/main" id="{24944FB9-96CD-FF42-BE7E-751D6F89D9A2}"/>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Logo" descr="Office for National Statistics Logo">
            <a:extLst>
              <a:ext uri="{FF2B5EF4-FFF2-40B4-BE49-F238E27FC236}">
                <a16:creationId xmlns:a16="http://schemas.microsoft.com/office/drawing/2014/main" id="{7F2B6579-1E84-1B45-8A30-4E2A1543B30A}"/>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35617203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8_Single column title and content">
    <p:bg>
      <p:bgPr>
        <a:solidFill>
          <a:srgbClr val="B8860B">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B886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0" name="Title">
            <a:extLst>
              <a:ext uri="{FF2B5EF4-FFF2-40B4-BE49-F238E27FC236}">
                <a16:creationId xmlns:a16="http://schemas.microsoft.com/office/drawing/2014/main" id="{D41039E6-3AF9-BE4A-A89B-1CD27539900B}"/>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9" name="Content Placeholder">
            <a:extLst>
              <a:ext uri="{FF2B5EF4-FFF2-40B4-BE49-F238E27FC236}">
                <a16:creationId xmlns:a16="http://schemas.microsoft.com/office/drawing/2014/main" id="{2701246B-96D1-7647-9983-5FC62817E9C2}"/>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Logo" descr="Office for National Statistics Logo">
            <a:extLst>
              <a:ext uri="{FF2B5EF4-FFF2-40B4-BE49-F238E27FC236}">
                <a16:creationId xmlns:a16="http://schemas.microsoft.com/office/drawing/2014/main" id="{AE1FF5DC-523D-8748-9C3F-86187CC2F000}"/>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5352155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9_Single column title and content">
    <p:bg>
      <p:bgPr>
        <a:solidFill>
          <a:srgbClr val="D32F2F">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0" name="Title">
            <a:extLst>
              <a:ext uri="{FF2B5EF4-FFF2-40B4-BE49-F238E27FC236}">
                <a16:creationId xmlns:a16="http://schemas.microsoft.com/office/drawing/2014/main" id="{0444E5ED-F1A1-814E-ACFD-634EF419B0A5}"/>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9" name="Content Placeholder">
            <a:extLst>
              <a:ext uri="{FF2B5EF4-FFF2-40B4-BE49-F238E27FC236}">
                <a16:creationId xmlns:a16="http://schemas.microsoft.com/office/drawing/2014/main" id="{CD044B7C-4F9B-854C-A1A3-64DA468A42C9}"/>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Logo" descr="Office for National Statistics Logo">
            <a:extLst>
              <a:ext uri="{FF2B5EF4-FFF2-40B4-BE49-F238E27FC236}">
                <a16:creationId xmlns:a16="http://schemas.microsoft.com/office/drawing/2014/main" id="{45CA157B-A338-9949-9660-D39079048B8A}"/>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201503290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0_Single column title and content">
    <p:bg>
      <p:bgPr>
        <a:solidFill>
          <a:srgbClr val="D2376D">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D237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9" name="Title">
            <a:extLst>
              <a:ext uri="{FF2B5EF4-FFF2-40B4-BE49-F238E27FC236}">
                <a16:creationId xmlns:a16="http://schemas.microsoft.com/office/drawing/2014/main" id="{88D3C659-E34A-B343-B5BB-7112732A5FB9}"/>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15" name="Content Placeholder">
            <a:extLst>
              <a:ext uri="{FF2B5EF4-FFF2-40B4-BE49-F238E27FC236}">
                <a16:creationId xmlns:a16="http://schemas.microsoft.com/office/drawing/2014/main" id="{E10B49FD-F0F7-F04E-B97E-BE16E3B2C57A}"/>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Logo" descr="Office for National Statistics Logo">
            <a:extLst>
              <a:ext uri="{FF2B5EF4-FFF2-40B4-BE49-F238E27FC236}">
                <a16:creationId xmlns:a16="http://schemas.microsoft.com/office/drawing/2014/main" id="{966F94DE-7F96-064D-A0DC-C48B04D992EF}"/>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31610412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1_Single column title and content">
    <p:bg>
      <p:bgPr>
        <a:solidFill>
          <a:srgbClr val="6E2585">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6E2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0" name="Title">
            <a:extLst>
              <a:ext uri="{FF2B5EF4-FFF2-40B4-BE49-F238E27FC236}">
                <a16:creationId xmlns:a16="http://schemas.microsoft.com/office/drawing/2014/main" id="{368C9A3F-9D96-7744-B6CB-87D30682F4C4}"/>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9" name="Content Placeholder">
            <a:extLst>
              <a:ext uri="{FF2B5EF4-FFF2-40B4-BE49-F238E27FC236}">
                <a16:creationId xmlns:a16="http://schemas.microsoft.com/office/drawing/2014/main" id="{736DC0F5-3C50-3F42-B492-F8BCF6894FDF}"/>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Logo" descr="Office for National Statistics Logo">
            <a:extLst>
              <a:ext uri="{FF2B5EF4-FFF2-40B4-BE49-F238E27FC236}">
                <a16:creationId xmlns:a16="http://schemas.microsoft.com/office/drawing/2014/main" id="{8511A940-853E-7B4D-9DC0-4047AC058B8F}"/>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6795930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2_Single column title and content">
    <p:bg>
      <p:bgPr>
        <a:solidFill>
          <a:srgbClr val="37288B">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3728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bg1"/>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9" name="Content Placeholder">
            <a:extLst>
              <a:ext uri="{FF2B5EF4-FFF2-40B4-BE49-F238E27FC236}">
                <a16:creationId xmlns:a16="http://schemas.microsoft.com/office/drawing/2014/main" id="{6AD68937-8E5F-B246-8198-D04644FD9D33}"/>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Logo" descr="Office for National Statistics Logo">
            <a:extLst>
              <a:ext uri="{FF2B5EF4-FFF2-40B4-BE49-F238E27FC236}">
                <a16:creationId xmlns:a16="http://schemas.microsoft.com/office/drawing/2014/main" id="{98EB4698-F005-B344-A5CD-334226976172}"/>
              </a:ext>
            </a:extLst>
          </p:cNvPr>
          <p:cNvPicPr>
            <a:picLocks noChangeAspect="1"/>
          </p:cNvPicPr>
          <p:nvPr userDrawn="1"/>
        </p:nvPicPr>
        <p:blipFill>
          <a:blip r:embed="rId2"/>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6553279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3_Single column title and content">
    <p:bg>
      <p:bgPr>
        <a:solidFill>
          <a:srgbClr val="FBC900">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FB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tx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tx1"/>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9" name="Content Placeholder">
            <a:extLst>
              <a:ext uri="{FF2B5EF4-FFF2-40B4-BE49-F238E27FC236}">
                <a16:creationId xmlns:a16="http://schemas.microsoft.com/office/drawing/2014/main" id="{6AD68937-8E5F-B246-8198-D04644FD9D33}"/>
              </a:ext>
            </a:extLst>
          </p:cNvPr>
          <p:cNvSpPr>
            <a:spLocks noGrp="1"/>
          </p:cNvSpPr>
          <p:nvPr>
            <p:ph sz="quarter" idx="10"/>
          </p:nvPr>
        </p:nvSpPr>
        <p:spPr>
          <a:xfrm>
            <a:off x="838200" y="1417173"/>
            <a:ext cx="10534651" cy="2306273"/>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Logo" descr="Office for National Statistics Logo">
            <a:extLst>
              <a:ext uri="{FF2B5EF4-FFF2-40B4-BE49-F238E27FC236}">
                <a16:creationId xmlns:a16="http://schemas.microsoft.com/office/drawing/2014/main" id="{EC453EE7-3F2F-0246-8C3A-E850D29DBF1C}"/>
              </a:ext>
            </a:extLst>
          </p:cNvPr>
          <p:cNvPicPr>
            <a:picLocks noChangeAspect="1"/>
          </p:cNvPicPr>
          <p:nvPr userDrawn="1"/>
        </p:nvPicPr>
        <p:blipFill>
          <a:blip r:embed="rId2">
            <a:duotone>
              <a:prstClr val="black"/>
              <a:schemeClr val="accent3">
                <a:tint val="45000"/>
                <a:satMod val="400000"/>
              </a:schemeClr>
            </a:duotone>
            <a:lum bright="-100000" contrast="-100000"/>
          </a:blip>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1904627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4_Single column title and content">
    <p:bg>
      <p:bgPr>
        <a:solidFill>
          <a:schemeClr val="accent4">
            <a:alpha val="9804"/>
          </a:scheme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800">
                <a:solidFill>
                  <a:schemeClr val="tx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800" b="1">
                <a:solidFill>
                  <a:schemeClr val="tx1"/>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7"/>
            <a:ext cx="10515600" cy="467820"/>
          </a:xfrm>
          <a:prstGeom prst="rect">
            <a:avLst/>
          </a:prstGeom>
        </p:spPr>
        <p:txBody>
          <a:bodyPr wrap="square">
            <a:spAutoFit/>
          </a:bodyPr>
          <a:lstStyle>
            <a:lvl1pPr>
              <a:defRPr sz="3200" baseline="0"/>
            </a:lvl1pPr>
          </a:lstStyle>
          <a:p>
            <a:r>
              <a:rPr lang="en-US"/>
              <a:t>Add your heading here</a:t>
            </a:r>
          </a:p>
        </p:txBody>
      </p:sp>
      <p:sp>
        <p:nvSpPr>
          <p:cNvPr id="9" name="Content Placeholder">
            <a:extLst>
              <a:ext uri="{FF2B5EF4-FFF2-40B4-BE49-F238E27FC236}">
                <a16:creationId xmlns:a16="http://schemas.microsoft.com/office/drawing/2014/main" id="{6AD68937-8E5F-B246-8198-D04644FD9D33}"/>
              </a:ext>
            </a:extLst>
          </p:cNvPr>
          <p:cNvSpPr>
            <a:spLocks noGrp="1"/>
          </p:cNvSpPr>
          <p:nvPr>
            <p:ph sz="quarter" idx="10"/>
          </p:nvPr>
        </p:nvSpPr>
        <p:spPr>
          <a:xfrm>
            <a:off x="838200" y="1417173"/>
            <a:ext cx="10534651" cy="230627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Logo" descr="Office for National Statistics Logo">
            <a:extLst>
              <a:ext uri="{FF2B5EF4-FFF2-40B4-BE49-F238E27FC236}">
                <a16:creationId xmlns:a16="http://schemas.microsoft.com/office/drawing/2014/main" id="{EC453EE7-3F2F-0246-8C3A-E850D29DBF1C}"/>
              </a:ext>
            </a:extLst>
          </p:cNvPr>
          <p:cNvPicPr>
            <a:picLocks noChangeAspect="1"/>
          </p:cNvPicPr>
          <p:nvPr userDrawn="1"/>
        </p:nvPicPr>
        <p:blipFill>
          <a:blip r:embed="rId2">
            <a:duotone>
              <a:prstClr val="black"/>
              <a:schemeClr val="accent3">
                <a:tint val="45000"/>
                <a:satMod val="400000"/>
              </a:schemeClr>
            </a:duotone>
            <a:lum bright="-100000" contrast="-100000"/>
          </a:blip>
          <a:stretch>
            <a:fillRect/>
          </a:stretch>
        </p:blipFill>
        <p:spPr>
          <a:xfrm>
            <a:off x="838200" y="6292113"/>
            <a:ext cx="4064000" cy="259080"/>
          </a:xfrm>
          <a:prstGeom prst="rect">
            <a:avLst/>
          </a:prstGeom>
        </p:spPr>
      </p:pic>
    </p:spTree>
    <p:extLst>
      <p:ext uri="{BB962C8B-B14F-4D97-AF65-F5344CB8AC3E}">
        <p14:creationId xmlns:p14="http://schemas.microsoft.com/office/powerpoint/2010/main" val="41493592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15_Single column 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2" name="Title"/>
          <p:cNvSpPr>
            <a:spLocks noGrp="1"/>
          </p:cNvSpPr>
          <p:nvPr>
            <p:ph type="title" hasCustomPrompt="1"/>
          </p:nvPr>
        </p:nvSpPr>
        <p:spPr>
          <a:xfrm>
            <a:off x="838200" y="606349"/>
            <a:ext cx="10515600" cy="466281"/>
          </a:xfrm>
          <a:prstGeom prst="rect">
            <a:avLst/>
          </a:prstGeom>
        </p:spPr>
        <p:txBody>
          <a:bodyPr wrap="square">
            <a:spAutoFit/>
          </a:bodyPr>
          <a:lstStyle>
            <a:lvl1pPr>
              <a:defRPr sz="2700" baseline="0"/>
            </a:lvl1pPr>
          </a:lstStyle>
          <a:p>
            <a:r>
              <a:rPr lang="en-US"/>
              <a:t>Add your heading here</a:t>
            </a:r>
          </a:p>
        </p:txBody>
      </p:sp>
      <p:sp>
        <p:nvSpPr>
          <p:cNvPr id="3" name="Content Placeholder"/>
          <p:cNvSpPr>
            <a:spLocks noGrp="1"/>
          </p:cNvSpPr>
          <p:nvPr>
            <p:ph idx="1" hasCustomPrompt="1"/>
          </p:nvPr>
        </p:nvSpPr>
        <p:spPr>
          <a:xfrm>
            <a:off x="838200" y="1424326"/>
            <a:ext cx="10515600" cy="1802801"/>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1839CFE9-5E9D-864B-BC7C-64F240C26D16}"/>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14480498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16_Single column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470A4C7-A3A2-8C48-94D5-E7589555BBE3}"/>
              </a:ext>
            </a:extLst>
          </p:cNvPr>
          <p:cNvSpPr/>
          <p:nvPr/>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838200" y="884149"/>
            <a:ext cx="10515600" cy="757130"/>
          </a:xfrm>
          <a:prstGeom prst="rect">
            <a:avLst/>
          </a:prstGeom>
        </p:spPr>
        <p:txBody>
          <a:bodyPr wrap="square">
            <a:spAutoFit/>
          </a:bodyPr>
          <a:lstStyle>
            <a:lvl1pPr>
              <a:defRPr sz="4800"/>
            </a:lvl1pPr>
          </a:lstStyle>
          <a:p>
            <a:r>
              <a:rPr lang="en-US"/>
              <a:t>Add your heading here</a:t>
            </a:r>
          </a:p>
        </p:txBody>
      </p:sp>
      <p:sp>
        <p:nvSpPr>
          <p:cNvPr id="3" name="Content Placeholder 2"/>
          <p:cNvSpPr>
            <a:spLocks noGrp="1"/>
          </p:cNvSpPr>
          <p:nvPr>
            <p:ph idx="1" hasCustomPrompt="1"/>
          </p:nvPr>
        </p:nvSpPr>
        <p:spPr>
          <a:xfrm>
            <a:off x="838200" y="1923634"/>
            <a:ext cx="10515600" cy="2066207"/>
          </a:xfrm>
        </p:spPr>
        <p:txBody>
          <a:bodyPr anchor="t" anchorCtr="0"/>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200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1" name="Picture 10" descr="Office fo National Statistics Logo">
            <a:extLst>
              <a:ext uri="{FF2B5EF4-FFF2-40B4-BE49-F238E27FC236}">
                <a16:creationId xmlns:a16="http://schemas.microsoft.com/office/drawing/2014/main" id="{67FFCDAA-C62B-DC43-BF5D-DB783C64EDDE}"/>
              </a:ext>
            </a:extLst>
          </p:cNvPr>
          <p:cNvPicPr>
            <a:picLocks noChangeAspect="1"/>
          </p:cNvPicPr>
          <p:nvPr/>
        </p:nvPicPr>
        <p:blipFill>
          <a:blip r:embed="rId2"/>
          <a:stretch>
            <a:fillRect/>
          </a:stretch>
        </p:blipFill>
        <p:spPr>
          <a:xfrm>
            <a:off x="838200" y="6292113"/>
            <a:ext cx="3325741" cy="282688"/>
          </a:xfrm>
          <a:prstGeom prst="rect">
            <a:avLst/>
          </a:prstGeom>
        </p:spPr>
      </p:pic>
      <p:pic>
        <p:nvPicPr>
          <p:cNvPr id="10" name="Picture 9" descr="Office fo National Statistics Logo">
            <a:extLst>
              <a:ext uri="{FF2B5EF4-FFF2-40B4-BE49-F238E27FC236}">
                <a16:creationId xmlns:a16="http://schemas.microsoft.com/office/drawing/2014/main" id="{82AAAE08-3182-8445-B596-A9BC966ABFE2}"/>
              </a:ext>
            </a:extLst>
          </p:cNvPr>
          <p:cNvPicPr>
            <a:picLocks noChangeAspect="1"/>
          </p:cNvPicPr>
          <p:nvPr userDrawn="1"/>
        </p:nvPicPr>
        <p:blipFill>
          <a:blip r:embed="rId2"/>
          <a:stretch>
            <a:fillRect/>
          </a:stretch>
        </p:blipFill>
        <p:spPr>
          <a:xfrm>
            <a:off x="838200" y="6292113"/>
            <a:ext cx="3325741" cy="282688"/>
          </a:xfrm>
          <a:prstGeom prst="rect">
            <a:avLst/>
          </a:prstGeom>
        </p:spPr>
      </p:pic>
      <p:sp>
        <p:nvSpPr>
          <p:cNvPr id="13" name="Slide Number Placeholder 5">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13">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Tree>
    <p:extLst>
      <p:ext uri="{BB962C8B-B14F-4D97-AF65-F5344CB8AC3E}">
        <p14:creationId xmlns:p14="http://schemas.microsoft.com/office/powerpoint/2010/main" val="34301541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Chart p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75BE5F0-67EC-0641-9E8B-7BC2DE4910BB}"/>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F5632E3-E91E-8442-8ABA-C41030399038}"/>
              </a:ext>
            </a:extLst>
          </p:cNvPr>
          <p:cNvSpPr/>
          <p:nvPr/>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Office fo National Statistics Logo">
            <a:extLst>
              <a:ext uri="{FF2B5EF4-FFF2-40B4-BE49-F238E27FC236}">
                <a16:creationId xmlns:a16="http://schemas.microsoft.com/office/drawing/2014/main" id="{4269F602-9ED2-AA41-912E-6C0E206DA65B}"/>
              </a:ext>
            </a:extLst>
          </p:cNvPr>
          <p:cNvPicPr>
            <a:picLocks noChangeAspect="1"/>
          </p:cNvPicPr>
          <p:nvPr/>
        </p:nvPicPr>
        <p:blipFill>
          <a:blip r:embed="rId2"/>
          <a:stretch>
            <a:fillRect/>
          </a:stretch>
        </p:blipFill>
        <p:spPr>
          <a:xfrm>
            <a:off x="838200" y="6292113"/>
            <a:ext cx="3325741" cy="282688"/>
          </a:xfrm>
          <a:prstGeom prst="rect">
            <a:avLst/>
          </a:prstGeom>
        </p:spPr>
      </p:pic>
      <p:pic>
        <p:nvPicPr>
          <p:cNvPr id="13" name="Picture 12" descr="Office fo National Statistics Logo">
            <a:extLst>
              <a:ext uri="{FF2B5EF4-FFF2-40B4-BE49-F238E27FC236}">
                <a16:creationId xmlns:a16="http://schemas.microsoft.com/office/drawing/2014/main" id="{F45FD056-94E7-E64A-B074-49E5994B280C}"/>
              </a:ext>
            </a:extLst>
          </p:cNvPr>
          <p:cNvPicPr>
            <a:picLocks noChangeAspect="1"/>
          </p:cNvPicPr>
          <p:nvPr userDrawn="1"/>
        </p:nvPicPr>
        <p:blipFill>
          <a:blip r:embed="rId2"/>
          <a:stretch>
            <a:fillRect/>
          </a:stretch>
        </p:blipFill>
        <p:spPr>
          <a:xfrm>
            <a:off x="838200" y="6292113"/>
            <a:ext cx="3325741" cy="282688"/>
          </a:xfrm>
          <a:prstGeom prst="rect">
            <a:avLst/>
          </a:prstGeom>
        </p:spPr>
      </p:pic>
      <p:sp>
        <p:nvSpPr>
          <p:cNvPr id="14" name="Slide Number Placeholder 5">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5" name="Footer Placeholder 13">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6" name="Content Placeholder 2">
            <a:extLst>
              <a:ext uri="{FF2B5EF4-FFF2-40B4-BE49-F238E27FC236}">
                <a16:creationId xmlns:a16="http://schemas.microsoft.com/office/drawing/2014/main" id="{8E4E2FF2-096C-C349-8B44-CFA5388E9515}"/>
              </a:ext>
            </a:extLst>
          </p:cNvPr>
          <p:cNvSpPr>
            <a:spLocks noGrp="1"/>
          </p:cNvSpPr>
          <p:nvPr>
            <p:ph idx="1" hasCustomPrompt="1"/>
          </p:nvPr>
        </p:nvSpPr>
        <p:spPr>
          <a:xfrm>
            <a:off x="838200" y="698955"/>
            <a:ext cx="10515600" cy="4774919"/>
          </a:xfrm>
        </p:spPr>
        <p:txBody>
          <a:bodyPr anchor="t" anchorCtr="0"/>
          <a:lstStyle>
            <a:lvl1pPr>
              <a:defRPr sz="3200">
                <a:solidFill>
                  <a:schemeClr val="tx2"/>
                </a:solidFill>
              </a:defRPr>
            </a:lvl1pPr>
            <a:lvl2pPr>
              <a:defRPr sz="2800"/>
            </a:lvl2pPr>
            <a:lvl3pPr>
              <a:defRPr sz="2400"/>
            </a:lvl3pPr>
            <a:lvl4pPr>
              <a:defRPr sz="2000"/>
            </a:lvl4pPr>
            <a:lvl5pPr>
              <a:defRPr sz="2000"/>
            </a:lvl5pPr>
          </a:lstStyle>
          <a:p>
            <a:pPr lvl="0"/>
            <a:r>
              <a:rPr lang="en-US"/>
              <a:t>Add your chart here</a:t>
            </a:r>
          </a:p>
        </p:txBody>
      </p:sp>
    </p:spTree>
    <p:extLst>
      <p:ext uri="{BB962C8B-B14F-4D97-AF65-F5344CB8AC3E}">
        <p14:creationId xmlns:p14="http://schemas.microsoft.com/office/powerpoint/2010/main" val="140437507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17_Single column title and content">
    <p:bg>
      <p:bgPr>
        <a:solidFill>
          <a:srgbClr val="F5F5F6"/>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2" name="Title"/>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3" name="Content Placeholde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1" name="Logo">
            <a:extLst>
              <a:ext uri="{FF2B5EF4-FFF2-40B4-BE49-F238E27FC236}">
                <a16:creationId xmlns:a16="http://schemas.microsoft.com/office/drawing/2014/main" id="{447E70A3-4C48-46D3-AED7-FAFF0A06871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4142359964"/>
      </p:ext>
    </p:extLst>
  </p:cSld>
  <p:clrMapOvr>
    <a:masterClrMapping/>
  </p:clrMapOvr>
  <p:extLst>
    <p:ext uri="{DCECCB84-F9BA-43D5-87BE-67443E8EF086}">
      <p15:sldGuideLst xmlns:p15="http://schemas.microsoft.com/office/powerpoint/2012/main">
        <p15:guide id="1" pos="529">
          <p15:clr>
            <a:srgbClr val="FBAE40"/>
          </p15:clr>
        </p15:guide>
        <p15:guide id="2" pos="7174">
          <p15:clr>
            <a:srgbClr val="FBAE40"/>
          </p15:clr>
        </p15:guide>
        <p15:guide id="3" orient="horz" pos="391">
          <p15:clr>
            <a:srgbClr val="FBAE40"/>
          </p15:clr>
        </p15:guide>
        <p15:guide id="4" orient="horz" pos="3634">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1196C-D4F6-4B7D-AB01-87B996E1B3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F4117ED-712E-4704-8D23-D4BA157611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5CE42B7-0340-4946-B23F-1AB5715A5D5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1A659D0A-A373-4A60-97B6-58437E5CCFE8}"/>
              </a:ext>
            </a:extLst>
          </p:cNvPr>
          <p:cNvSpPr>
            <a:spLocks noGrp="1"/>
          </p:cNvSpPr>
          <p:nvPr>
            <p:ph type="ftr" sz="quarter" idx="11"/>
          </p:nvPr>
        </p:nvSpPr>
        <p:spPr/>
        <p:txBody>
          <a:bodyPr/>
          <a:lstStyle/>
          <a:p>
            <a:r>
              <a:rPr lang="en-US"/>
              <a:t>[OFFICIAL - SENSITIVE] Title, Month Year</a:t>
            </a:r>
            <a:endParaRPr lang="en-GB"/>
          </a:p>
        </p:txBody>
      </p:sp>
      <p:sp>
        <p:nvSpPr>
          <p:cNvPr id="6" name="Slide Number Placeholder 5">
            <a:extLst>
              <a:ext uri="{FF2B5EF4-FFF2-40B4-BE49-F238E27FC236}">
                <a16:creationId xmlns:a16="http://schemas.microsoft.com/office/drawing/2014/main" id="{0E2B6A89-514A-4292-B038-B6D9D8EC2013}"/>
              </a:ext>
            </a:extLst>
          </p:cNvPr>
          <p:cNvSpPr>
            <a:spLocks noGrp="1"/>
          </p:cNvSpPr>
          <p:nvPr>
            <p:ph type="sldNum" sz="quarter" idx="12"/>
          </p:nvPr>
        </p:nvSpPr>
        <p:spPr/>
        <p:txBody>
          <a:bodyPr/>
          <a:lstStyle/>
          <a:p>
            <a:fld id="{A9D6D4AA-A72F-4FFD-BC3A-C7F5CEFCB2A0}" type="slidenum">
              <a:rPr lang="en-GB" smtClean="0"/>
              <a:pPr/>
              <a:t>‹#›</a:t>
            </a:fld>
            <a:endParaRPr lang="en-GB"/>
          </a:p>
        </p:txBody>
      </p:sp>
    </p:spTree>
    <p:extLst>
      <p:ext uri="{BB962C8B-B14F-4D97-AF65-F5344CB8AC3E}">
        <p14:creationId xmlns:p14="http://schemas.microsoft.com/office/powerpoint/2010/main" val="302173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E84A3-0E43-41B4-AD73-48F79019B7AB}"/>
              </a:ext>
            </a:extLst>
          </p:cNvPr>
          <p:cNvSpPr>
            <a:spLocks noGrp="1"/>
          </p:cNvSpPr>
          <p:nvPr>
            <p:ph type="title"/>
          </p:nvPr>
        </p:nvSpPr>
        <p:spPr/>
        <p:txBody>
          <a:bodyPr>
            <a:normAutofit/>
          </a:bodyPr>
          <a:lstStyle>
            <a:lvl1pPr>
              <a:defRPr sz="3200">
                <a:solidFill>
                  <a:srgbClr val="323132"/>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149879B-466A-45D1-8BC3-8D2DD78E8352}"/>
              </a:ext>
            </a:extLst>
          </p:cNvPr>
          <p:cNvSpPr>
            <a:spLocks noGrp="1"/>
          </p:cNvSpPr>
          <p:nvPr>
            <p:ph idx="1"/>
          </p:nvPr>
        </p:nvSpPr>
        <p:spPr/>
        <p:txBody>
          <a:bodyPr/>
          <a:lstStyle>
            <a:lvl1pPr>
              <a:defRPr>
                <a:solidFill>
                  <a:srgbClr val="323132"/>
                </a:solidFill>
              </a:defRPr>
            </a:lvl1pPr>
            <a:lvl2pPr>
              <a:defRPr>
                <a:solidFill>
                  <a:srgbClr val="323132"/>
                </a:solidFill>
              </a:defRPr>
            </a:lvl2pPr>
            <a:lvl3pPr>
              <a:defRPr>
                <a:solidFill>
                  <a:srgbClr val="323132"/>
                </a:solidFill>
              </a:defRPr>
            </a:lvl3pPr>
            <a:lvl4pPr>
              <a:defRPr>
                <a:solidFill>
                  <a:srgbClr val="323132"/>
                </a:solidFill>
              </a:defRPr>
            </a:lvl4pPr>
            <a:lvl5pPr>
              <a:defRPr>
                <a:solidFill>
                  <a:srgbClr val="32313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E41C28-CD60-4883-A1A1-1B235619C8C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B9498820-974A-47DC-B545-40F19C44FE7A}"/>
              </a:ext>
            </a:extLst>
          </p:cNvPr>
          <p:cNvSpPr>
            <a:spLocks noGrp="1"/>
          </p:cNvSpPr>
          <p:nvPr>
            <p:ph type="ftr" sz="quarter" idx="11"/>
          </p:nvPr>
        </p:nvSpPr>
        <p:spPr/>
        <p:txBody>
          <a:bodyPr/>
          <a:lstStyle/>
          <a:p>
            <a:r>
              <a:rPr lang="en-US"/>
              <a:t>[OFFICIAL - SENSITIVE] Title, Month Year</a:t>
            </a:r>
            <a:endParaRPr lang="en-GB"/>
          </a:p>
        </p:txBody>
      </p:sp>
      <p:sp>
        <p:nvSpPr>
          <p:cNvPr id="6" name="Slide Number Placeholder 5">
            <a:extLst>
              <a:ext uri="{FF2B5EF4-FFF2-40B4-BE49-F238E27FC236}">
                <a16:creationId xmlns:a16="http://schemas.microsoft.com/office/drawing/2014/main" id="{CD763D51-8072-48B2-A36F-96E77E1D87B2}"/>
              </a:ext>
            </a:extLst>
          </p:cNvPr>
          <p:cNvSpPr>
            <a:spLocks noGrp="1"/>
          </p:cNvSpPr>
          <p:nvPr>
            <p:ph type="sldNum" sz="quarter" idx="12"/>
          </p:nvPr>
        </p:nvSpPr>
        <p:spPr/>
        <p:txBody>
          <a:bodyPr/>
          <a:lstStyle/>
          <a:p>
            <a:fld id="{A9D6D4AA-A72F-4FFD-BC3A-C7F5CEFCB2A0}" type="slidenum">
              <a:rPr lang="en-GB" smtClean="0"/>
              <a:pPr/>
              <a:t>‹#›</a:t>
            </a:fld>
            <a:endParaRPr lang="en-GB"/>
          </a:p>
        </p:txBody>
      </p:sp>
    </p:spTree>
    <p:extLst>
      <p:ext uri="{BB962C8B-B14F-4D97-AF65-F5344CB8AC3E}">
        <p14:creationId xmlns:p14="http://schemas.microsoft.com/office/powerpoint/2010/main" val="34463635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51BE3-9C2C-4D75-9E20-A033AC3F6B15}"/>
              </a:ext>
            </a:extLst>
          </p:cNvPr>
          <p:cNvSpPr>
            <a:spLocks noGrp="1"/>
          </p:cNvSpPr>
          <p:nvPr>
            <p:ph type="title"/>
          </p:nvPr>
        </p:nvSpPr>
        <p:spPr>
          <a:xfrm>
            <a:off x="831850" y="1709738"/>
            <a:ext cx="10515600" cy="2852737"/>
          </a:xfrm>
        </p:spPr>
        <p:txBody>
          <a:bodyPr anchor="b"/>
          <a:lstStyle>
            <a:lvl1pPr>
              <a:defRPr sz="4800">
                <a:solidFill>
                  <a:srgbClr val="323132"/>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4127D03-4135-4CE2-B188-E5F6E37163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77382DE-4E17-49E2-977F-E2616250727E}"/>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566D856-7B1C-42C8-BF53-8BE7C411F86F}"/>
              </a:ext>
            </a:extLst>
          </p:cNvPr>
          <p:cNvSpPr>
            <a:spLocks noGrp="1"/>
          </p:cNvSpPr>
          <p:nvPr>
            <p:ph type="ftr" sz="quarter" idx="11"/>
          </p:nvPr>
        </p:nvSpPr>
        <p:spPr/>
        <p:txBody>
          <a:bodyPr/>
          <a:lstStyle/>
          <a:p>
            <a:r>
              <a:rPr lang="en-US"/>
              <a:t>[OFFICIAL - SENSITIVE] Title, Month Year</a:t>
            </a:r>
            <a:endParaRPr lang="en-GB"/>
          </a:p>
        </p:txBody>
      </p:sp>
      <p:sp>
        <p:nvSpPr>
          <p:cNvPr id="6" name="Slide Number Placeholder 5">
            <a:extLst>
              <a:ext uri="{FF2B5EF4-FFF2-40B4-BE49-F238E27FC236}">
                <a16:creationId xmlns:a16="http://schemas.microsoft.com/office/drawing/2014/main" id="{435242B1-7BA6-4A77-BB08-0EBFBF4F22C6}"/>
              </a:ext>
            </a:extLst>
          </p:cNvPr>
          <p:cNvSpPr>
            <a:spLocks noGrp="1"/>
          </p:cNvSpPr>
          <p:nvPr>
            <p:ph type="sldNum" sz="quarter" idx="12"/>
          </p:nvPr>
        </p:nvSpPr>
        <p:spPr/>
        <p:txBody>
          <a:bodyPr/>
          <a:lstStyle/>
          <a:p>
            <a:fld id="{A9D6D4AA-A72F-4FFD-BC3A-C7F5CEFCB2A0}" type="slidenum">
              <a:rPr lang="en-GB" smtClean="0"/>
              <a:pPr/>
              <a:t>‹#›</a:t>
            </a:fld>
            <a:endParaRPr lang="en-GB"/>
          </a:p>
        </p:txBody>
      </p:sp>
    </p:spTree>
    <p:extLst>
      <p:ext uri="{BB962C8B-B14F-4D97-AF65-F5344CB8AC3E}">
        <p14:creationId xmlns:p14="http://schemas.microsoft.com/office/powerpoint/2010/main" val="427394841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F0E3-B14A-43B9-840A-7BA160E444E0}"/>
              </a:ext>
            </a:extLst>
          </p:cNvPr>
          <p:cNvSpPr>
            <a:spLocks noGrp="1"/>
          </p:cNvSpPr>
          <p:nvPr>
            <p:ph type="title"/>
          </p:nvPr>
        </p:nvSpPr>
        <p:spPr/>
        <p:txBody>
          <a:bodyPr>
            <a:normAutofit/>
          </a:bodyPr>
          <a:lstStyle>
            <a:lvl1pPr>
              <a:defRPr sz="3200">
                <a:solidFill>
                  <a:srgbClr val="323132"/>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F0448E-3ADE-4FA7-B0B7-5A9728408488}"/>
              </a:ext>
            </a:extLst>
          </p:cNvPr>
          <p:cNvSpPr>
            <a:spLocks noGrp="1"/>
          </p:cNvSpPr>
          <p:nvPr>
            <p:ph sz="half" idx="1"/>
          </p:nvPr>
        </p:nvSpPr>
        <p:spPr>
          <a:xfrm>
            <a:off x="838200" y="1825625"/>
            <a:ext cx="5181600" cy="4351338"/>
          </a:xfrm>
        </p:spPr>
        <p:txBody>
          <a:bodyPr/>
          <a:lstStyle>
            <a:lvl1pPr>
              <a:defRPr>
                <a:solidFill>
                  <a:srgbClr val="323132"/>
                </a:solidFill>
              </a:defRPr>
            </a:lvl1pPr>
            <a:lvl2pPr>
              <a:defRPr>
                <a:solidFill>
                  <a:srgbClr val="323132"/>
                </a:solidFill>
              </a:defRPr>
            </a:lvl2pPr>
            <a:lvl3pPr>
              <a:defRPr>
                <a:solidFill>
                  <a:srgbClr val="323132"/>
                </a:solidFill>
              </a:defRPr>
            </a:lvl3pPr>
            <a:lvl4pPr>
              <a:defRPr>
                <a:solidFill>
                  <a:srgbClr val="323132"/>
                </a:solidFill>
              </a:defRPr>
            </a:lvl4pPr>
            <a:lvl5pPr>
              <a:defRPr>
                <a:solidFill>
                  <a:srgbClr val="32313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5E620EF-103A-415F-9B2B-0B055CEBB74F}"/>
              </a:ext>
            </a:extLst>
          </p:cNvPr>
          <p:cNvSpPr>
            <a:spLocks noGrp="1"/>
          </p:cNvSpPr>
          <p:nvPr>
            <p:ph sz="half" idx="2"/>
          </p:nvPr>
        </p:nvSpPr>
        <p:spPr>
          <a:xfrm>
            <a:off x="6172200" y="1825625"/>
            <a:ext cx="5181600" cy="4351338"/>
          </a:xfrm>
        </p:spPr>
        <p:txBody>
          <a:bodyPr/>
          <a:lstStyle>
            <a:lvl1pPr>
              <a:defRPr>
                <a:solidFill>
                  <a:srgbClr val="323132"/>
                </a:solidFill>
              </a:defRPr>
            </a:lvl1pPr>
            <a:lvl2pPr>
              <a:defRPr>
                <a:solidFill>
                  <a:srgbClr val="323132"/>
                </a:solidFill>
              </a:defRPr>
            </a:lvl2pPr>
            <a:lvl3pPr>
              <a:defRPr>
                <a:solidFill>
                  <a:srgbClr val="323132"/>
                </a:solidFill>
              </a:defRPr>
            </a:lvl3pPr>
            <a:lvl4pPr>
              <a:defRPr>
                <a:solidFill>
                  <a:srgbClr val="323132"/>
                </a:solidFill>
              </a:defRPr>
            </a:lvl4pPr>
            <a:lvl5pPr>
              <a:defRPr>
                <a:solidFill>
                  <a:srgbClr val="32313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680067-9BB3-467E-9B2E-BBAB95F98A8D}"/>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04E55B9F-4DC0-4220-9F6C-5FD268B1C04F}"/>
              </a:ext>
            </a:extLst>
          </p:cNvPr>
          <p:cNvSpPr>
            <a:spLocks noGrp="1"/>
          </p:cNvSpPr>
          <p:nvPr>
            <p:ph type="ftr" sz="quarter" idx="11"/>
          </p:nvPr>
        </p:nvSpPr>
        <p:spPr/>
        <p:txBody>
          <a:bodyPr/>
          <a:lstStyle/>
          <a:p>
            <a:r>
              <a:rPr lang="en-US"/>
              <a:t>[OFFICIAL - SENSITIVE] Title, Month Year</a:t>
            </a:r>
            <a:endParaRPr lang="en-GB"/>
          </a:p>
        </p:txBody>
      </p:sp>
      <p:sp>
        <p:nvSpPr>
          <p:cNvPr id="7" name="Slide Number Placeholder 6">
            <a:extLst>
              <a:ext uri="{FF2B5EF4-FFF2-40B4-BE49-F238E27FC236}">
                <a16:creationId xmlns:a16="http://schemas.microsoft.com/office/drawing/2014/main" id="{40D5BC1E-B2CB-444E-B13E-25002DB0CE34}"/>
              </a:ext>
            </a:extLst>
          </p:cNvPr>
          <p:cNvSpPr>
            <a:spLocks noGrp="1"/>
          </p:cNvSpPr>
          <p:nvPr>
            <p:ph type="sldNum" sz="quarter" idx="12"/>
          </p:nvPr>
        </p:nvSpPr>
        <p:spPr/>
        <p:txBody>
          <a:bodyPr/>
          <a:lstStyle/>
          <a:p>
            <a:fld id="{A9D6D4AA-A72F-4FFD-BC3A-C7F5CEFCB2A0}" type="slidenum">
              <a:rPr lang="en-GB" smtClean="0"/>
              <a:pPr/>
              <a:t>‹#›</a:t>
            </a:fld>
            <a:endParaRPr lang="en-GB"/>
          </a:p>
        </p:txBody>
      </p:sp>
    </p:spTree>
    <p:extLst>
      <p:ext uri="{BB962C8B-B14F-4D97-AF65-F5344CB8AC3E}">
        <p14:creationId xmlns:p14="http://schemas.microsoft.com/office/powerpoint/2010/main" val="42320216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407B2-2317-4797-86D6-30D0E49D9412}"/>
              </a:ext>
            </a:extLst>
          </p:cNvPr>
          <p:cNvSpPr>
            <a:spLocks noGrp="1"/>
          </p:cNvSpPr>
          <p:nvPr>
            <p:ph type="title"/>
          </p:nvPr>
        </p:nvSpPr>
        <p:spPr>
          <a:xfrm>
            <a:off x="839788" y="365125"/>
            <a:ext cx="10515600" cy="1325563"/>
          </a:xfrm>
        </p:spPr>
        <p:txBody>
          <a:bodyPr>
            <a:normAutofit/>
          </a:bodyPr>
          <a:lstStyle>
            <a:lvl1pPr>
              <a:defRPr sz="3200">
                <a:solidFill>
                  <a:srgbClr val="323132"/>
                </a:solidFill>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C9DCFC1-8DC1-4F14-9827-39510D97DA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8B535CC-3B65-461F-AA16-DA4DBF5DF072}"/>
              </a:ext>
            </a:extLst>
          </p:cNvPr>
          <p:cNvSpPr>
            <a:spLocks noGrp="1"/>
          </p:cNvSpPr>
          <p:nvPr>
            <p:ph sz="half" idx="2"/>
          </p:nvPr>
        </p:nvSpPr>
        <p:spPr>
          <a:xfrm>
            <a:off x="839788" y="2505075"/>
            <a:ext cx="5157787" cy="3684588"/>
          </a:xfrm>
        </p:spPr>
        <p:txBody>
          <a:bodyPr/>
          <a:lstStyle>
            <a:lvl1pPr>
              <a:defRPr>
                <a:solidFill>
                  <a:srgbClr val="323132"/>
                </a:solidFill>
              </a:defRPr>
            </a:lvl1pPr>
            <a:lvl2pPr>
              <a:defRPr>
                <a:solidFill>
                  <a:srgbClr val="323132"/>
                </a:solidFill>
              </a:defRPr>
            </a:lvl2pPr>
            <a:lvl3pPr>
              <a:defRPr>
                <a:solidFill>
                  <a:srgbClr val="323132"/>
                </a:solidFill>
              </a:defRPr>
            </a:lvl3pPr>
            <a:lvl4pPr>
              <a:defRPr>
                <a:solidFill>
                  <a:srgbClr val="323132"/>
                </a:solidFill>
              </a:defRPr>
            </a:lvl4pPr>
            <a:lvl5pPr>
              <a:defRPr>
                <a:solidFill>
                  <a:srgbClr val="32313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1D4BC2A-22FB-4125-8DB9-C3F0C9987F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CCD6C4B-2ECE-4B1E-8293-093860022824}"/>
              </a:ext>
            </a:extLst>
          </p:cNvPr>
          <p:cNvSpPr>
            <a:spLocks noGrp="1"/>
          </p:cNvSpPr>
          <p:nvPr>
            <p:ph sz="quarter" idx="4"/>
          </p:nvPr>
        </p:nvSpPr>
        <p:spPr>
          <a:xfrm>
            <a:off x="6172200" y="2505075"/>
            <a:ext cx="5183188" cy="3684588"/>
          </a:xfrm>
        </p:spPr>
        <p:txBody>
          <a:bodyPr/>
          <a:lstStyle>
            <a:lvl1pPr>
              <a:defRPr>
                <a:solidFill>
                  <a:srgbClr val="323132"/>
                </a:solidFill>
              </a:defRPr>
            </a:lvl1pPr>
            <a:lvl2pPr>
              <a:defRPr>
                <a:solidFill>
                  <a:srgbClr val="323132"/>
                </a:solidFill>
              </a:defRPr>
            </a:lvl2pPr>
            <a:lvl3pPr>
              <a:defRPr>
                <a:solidFill>
                  <a:srgbClr val="323132"/>
                </a:solidFill>
              </a:defRPr>
            </a:lvl3pPr>
            <a:lvl4pPr>
              <a:defRPr>
                <a:solidFill>
                  <a:srgbClr val="323132"/>
                </a:solidFill>
              </a:defRPr>
            </a:lvl4pPr>
            <a:lvl5pPr>
              <a:defRPr>
                <a:solidFill>
                  <a:srgbClr val="32313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37B374D-AA07-4344-87EA-05889674237E}"/>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7AE4C2E7-5319-4B51-AD90-DC0AEDDE10D4}"/>
              </a:ext>
            </a:extLst>
          </p:cNvPr>
          <p:cNvSpPr>
            <a:spLocks noGrp="1"/>
          </p:cNvSpPr>
          <p:nvPr>
            <p:ph type="ftr" sz="quarter" idx="11"/>
          </p:nvPr>
        </p:nvSpPr>
        <p:spPr/>
        <p:txBody>
          <a:bodyPr/>
          <a:lstStyle/>
          <a:p>
            <a:r>
              <a:rPr lang="en-US"/>
              <a:t>[OFFICIAL - SENSITIVE] Title, Month Year</a:t>
            </a:r>
            <a:endParaRPr lang="en-GB"/>
          </a:p>
        </p:txBody>
      </p:sp>
      <p:sp>
        <p:nvSpPr>
          <p:cNvPr id="9" name="Slide Number Placeholder 8">
            <a:extLst>
              <a:ext uri="{FF2B5EF4-FFF2-40B4-BE49-F238E27FC236}">
                <a16:creationId xmlns:a16="http://schemas.microsoft.com/office/drawing/2014/main" id="{D2A4F095-9A5B-4107-B06E-672DAC9D251F}"/>
              </a:ext>
            </a:extLst>
          </p:cNvPr>
          <p:cNvSpPr>
            <a:spLocks noGrp="1"/>
          </p:cNvSpPr>
          <p:nvPr>
            <p:ph type="sldNum" sz="quarter" idx="12"/>
          </p:nvPr>
        </p:nvSpPr>
        <p:spPr/>
        <p:txBody>
          <a:bodyPr/>
          <a:lstStyle/>
          <a:p>
            <a:fld id="{A9D6D4AA-A72F-4FFD-BC3A-C7F5CEFCB2A0}" type="slidenum">
              <a:rPr lang="en-GB" smtClean="0"/>
              <a:pPr/>
              <a:t>‹#›</a:t>
            </a:fld>
            <a:endParaRPr lang="en-GB"/>
          </a:p>
        </p:txBody>
      </p:sp>
    </p:spTree>
    <p:extLst>
      <p:ext uri="{BB962C8B-B14F-4D97-AF65-F5344CB8AC3E}">
        <p14:creationId xmlns:p14="http://schemas.microsoft.com/office/powerpoint/2010/main" val="406391899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898D9-A87F-49C6-9E40-742FCD06C4F4}"/>
              </a:ext>
            </a:extLst>
          </p:cNvPr>
          <p:cNvSpPr>
            <a:spLocks noGrp="1"/>
          </p:cNvSpPr>
          <p:nvPr>
            <p:ph type="title"/>
          </p:nvPr>
        </p:nvSpPr>
        <p:spPr/>
        <p:txBody>
          <a:bodyPr>
            <a:normAutofit/>
          </a:bodyPr>
          <a:lstStyle>
            <a:lvl1pPr>
              <a:defRPr sz="3200">
                <a:solidFill>
                  <a:srgbClr val="323132"/>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C61EEC94-C597-4C96-B602-F3C66764D870}"/>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CBB18048-6451-4682-B80C-28FBC60268D1}"/>
              </a:ext>
            </a:extLst>
          </p:cNvPr>
          <p:cNvSpPr>
            <a:spLocks noGrp="1"/>
          </p:cNvSpPr>
          <p:nvPr>
            <p:ph type="ftr" sz="quarter" idx="11"/>
          </p:nvPr>
        </p:nvSpPr>
        <p:spPr/>
        <p:txBody>
          <a:bodyPr/>
          <a:lstStyle/>
          <a:p>
            <a:r>
              <a:rPr lang="en-US"/>
              <a:t>[OFFICIAL - SENSITIVE] Title, Month Year</a:t>
            </a:r>
            <a:endParaRPr lang="en-GB"/>
          </a:p>
        </p:txBody>
      </p:sp>
      <p:sp>
        <p:nvSpPr>
          <p:cNvPr id="5" name="Slide Number Placeholder 4">
            <a:extLst>
              <a:ext uri="{FF2B5EF4-FFF2-40B4-BE49-F238E27FC236}">
                <a16:creationId xmlns:a16="http://schemas.microsoft.com/office/drawing/2014/main" id="{DA91FE1E-5266-4B3E-A34E-F88B861B6437}"/>
              </a:ext>
            </a:extLst>
          </p:cNvPr>
          <p:cNvSpPr>
            <a:spLocks noGrp="1"/>
          </p:cNvSpPr>
          <p:nvPr>
            <p:ph type="sldNum" sz="quarter" idx="12"/>
          </p:nvPr>
        </p:nvSpPr>
        <p:spPr/>
        <p:txBody>
          <a:bodyPr/>
          <a:lstStyle/>
          <a:p>
            <a:fld id="{A9D6D4AA-A72F-4FFD-BC3A-C7F5CEFCB2A0}" type="slidenum">
              <a:rPr lang="en-GB" smtClean="0"/>
              <a:pPr/>
              <a:t>‹#›</a:t>
            </a:fld>
            <a:endParaRPr lang="en-GB"/>
          </a:p>
        </p:txBody>
      </p:sp>
    </p:spTree>
    <p:extLst>
      <p:ext uri="{BB962C8B-B14F-4D97-AF65-F5344CB8AC3E}">
        <p14:creationId xmlns:p14="http://schemas.microsoft.com/office/powerpoint/2010/main" val="1839475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9A8CBD-CD74-4E54-A736-E44286AC2EA5}"/>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123D87D7-7E45-4385-91CD-E73C3336E87C}"/>
              </a:ext>
            </a:extLst>
          </p:cNvPr>
          <p:cNvSpPr>
            <a:spLocks noGrp="1"/>
          </p:cNvSpPr>
          <p:nvPr>
            <p:ph type="ftr" sz="quarter" idx="11"/>
          </p:nvPr>
        </p:nvSpPr>
        <p:spPr/>
        <p:txBody>
          <a:bodyPr/>
          <a:lstStyle/>
          <a:p>
            <a:r>
              <a:rPr lang="en-US"/>
              <a:t>[OFFICIAL - SENSITIVE] Title, Month Year</a:t>
            </a:r>
            <a:endParaRPr lang="en-GB"/>
          </a:p>
        </p:txBody>
      </p:sp>
      <p:sp>
        <p:nvSpPr>
          <p:cNvPr id="4" name="Slide Number Placeholder 3">
            <a:extLst>
              <a:ext uri="{FF2B5EF4-FFF2-40B4-BE49-F238E27FC236}">
                <a16:creationId xmlns:a16="http://schemas.microsoft.com/office/drawing/2014/main" id="{55F4913B-7B77-467A-9D8E-216C500DD2DF}"/>
              </a:ext>
            </a:extLst>
          </p:cNvPr>
          <p:cNvSpPr>
            <a:spLocks noGrp="1"/>
          </p:cNvSpPr>
          <p:nvPr>
            <p:ph type="sldNum" sz="quarter" idx="12"/>
          </p:nvPr>
        </p:nvSpPr>
        <p:spPr/>
        <p:txBody>
          <a:bodyPr/>
          <a:lstStyle/>
          <a:p>
            <a:fld id="{A9D6D4AA-A72F-4FFD-BC3A-C7F5CEFCB2A0}" type="slidenum">
              <a:rPr lang="en-GB" smtClean="0"/>
              <a:pPr/>
              <a:t>‹#›</a:t>
            </a:fld>
            <a:endParaRPr lang="en-GB"/>
          </a:p>
        </p:txBody>
      </p:sp>
    </p:spTree>
    <p:extLst>
      <p:ext uri="{BB962C8B-B14F-4D97-AF65-F5344CB8AC3E}">
        <p14:creationId xmlns:p14="http://schemas.microsoft.com/office/powerpoint/2010/main" val="27934007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80A06-6B7F-4CBF-8421-267C64A40558}"/>
              </a:ext>
            </a:extLst>
          </p:cNvPr>
          <p:cNvSpPr>
            <a:spLocks noGrp="1"/>
          </p:cNvSpPr>
          <p:nvPr>
            <p:ph type="title"/>
          </p:nvPr>
        </p:nvSpPr>
        <p:spPr>
          <a:xfrm>
            <a:off x="839788" y="457200"/>
            <a:ext cx="3932237" cy="1600200"/>
          </a:xfrm>
        </p:spPr>
        <p:txBody>
          <a:bodyPr anchor="b"/>
          <a:lstStyle>
            <a:lvl1pPr>
              <a:defRPr sz="3200">
                <a:solidFill>
                  <a:srgbClr val="323132"/>
                </a:solidFill>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A706BA1-7490-4D6D-BC92-6F2C6F66A14C}"/>
              </a:ext>
            </a:extLst>
          </p:cNvPr>
          <p:cNvSpPr>
            <a:spLocks noGrp="1"/>
          </p:cNvSpPr>
          <p:nvPr>
            <p:ph idx="1"/>
          </p:nvPr>
        </p:nvSpPr>
        <p:spPr>
          <a:xfrm>
            <a:off x="5183188" y="987425"/>
            <a:ext cx="6172200" cy="4873625"/>
          </a:xfrm>
        </p:spPr>
        <p:txBody>
          <a:bodyPr/>
          <a:lstStyle>
            <a:lvl1pPr>
              <a:defRPr sz="3200">
                <a:solidFill>
                  <a:srgbClr val="323132"/>
                </a:solidFill>
              </a:defRPr>
            </a:lvl1pPr>
            <a:lvl2pPr>
              <a:defRPr sz="2800">
                <a:solidFill>
                  <a:srgbClr val="323132"/>
                </a:solidFill>
              </a:defRPr>
            </a:lvl2pPr>
            <a:lvl3pPr>
              <a:defRPr sz="2400">
                <a:solidFill>
                  <a:srgbClr val="323132"/>
                </a:solidFill>
              </a:defRPr>
            </a:lvl3pPr>
            <a:lvl4pPr>
              <a:defRPr sz="2000">
                <a:solidFill>
                  <a:srgbClr val="323132"/>
                </a:solidFill>
              </a:defRPr>
            </a:lvl4pPr>
            <a:lvl5pPr>
              <a:defRPr sz="2000">
                <a:solidFill>
                  <a:srgbClr val="323132"/>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2E06AA4-E563-4E66-84EB-CDACAD1E7356}"/>
              </a:ext>
            </a:extLst>
          </p:cNvPr>
          <p:cNvSpPr>
            <a:spLocks noGrp="1"/>
          </p:cNvSpPr>
          <p:nvPr>
            <p:ph type="body" sz="half" idx="2"/>
          </p:nvPr>
        </p:nvSpPr>
        <p:spPr>
          <a:xfrm>
            <a:off x="839788" y="2057400"/>
            <a:ext cx="3932237" cy="3811588"/>
          </a:xfrm>
        </p:spPr>
        <p:txBody>
          <a:bodyPr/>
          <a:lstStyle>
            <a:lvl1pPr marL="0" indent="0">
              <a:buNone/>
              <a:defRPr sz="1600">
                <a:solidFill>
                  <a:srgbClr val="32313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CE90ED5-688A-47CC-B355-1D0676141F4E}"/>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235CBFA6-DC5F-4A02-8543-AE9FCD3E5FCD}"/>
              </a:ext>
            </a:extLst>
          </p:cNvPr>
          <p:cNvSpPr>
            <a:spLocks noGrp="1"/>
          </p:cNvSpPr>
          <p:nvPr>
            <p:ph type="ftr" sz="quarter" idx="11"/>
          </p:nvPr>
        </p:nvSpPr>
        <p:spPr/>
        <p:txBody>
          <a:bodyPr/>
          <a:lstStyle/>
          <a:p>
            <a:r>
              <a:rPr lang="en-US"/>
              <a:t>[OFFICIAL - SENSITIVE] Title, Month Year</a:t>
            </a:r>
            <a:endParaRPr lang="en-GB"/>
          </a:p>
        </p:txBody>
      </p:sp>
      <p:sp>
        <p:nvSpPr>
          <p:cNvPr id="7" name="Slide Number Placeholder 6">
            <a:extLst>
              <a:ext uri="{FF2B5EF4-FFF2-40B4-BE49-F238E27FC236}">
                <a16:creationId xmlns:a16="http://schemas.microsoft.com/office/drawing/2014/main" id="{1E5BC938-C2CB-4876-805A-860B012E677B}"/>
              </a:ext>
            </a:extLst>
          </p:cNvPr>
          <p:cNvSpPr>
            <a:spLocks noGrp="1"/>
          </p:cNvSpPr>
          <p:nvPr>
            <p:ph type="sldNum" sz="quarter" idx="12"/>
          </p:nvPr>
        </p:nvSpPr>
        <p:spPr/>
        <p:txBody>
          <a:bodyPr/>
          <a:lstStyle/>
          <a:p>
            <a:fld id="{A9D6D4AA-A72F-4FFD-BC3A-C7F5CEFCB2A0}" type="slidenum">
              <a:rPr lang="en-GB" smtClean="0"/>
              <a:pPr/>
              <a:t>‹#›</a:t>
            </a:fld>
            <a:endParaRPr lang="en-GB"/>
          </a:p>
        </p:txBody>
      </p:sp>
    </p:spTree>
    <p:extLst>
      <p:ext uri="{BB962C8B-B14F-4D97-AF65-F5344CB8AC3E}">
        <p14:creationId xmlns:p14="http://schemas.microsoft.com/office/powerpoint/2010/main" val="123000562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559B8-4521-46F5-95A6-73D184D4E8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DBE1233-7637-4626-BE47-4194DF8B08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EB8A182-ACBD-4724-A4E0-0512F8269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D2A84FC-676E-40C1-A8F1-71900B0BEAB9}"/>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054EEABD-3613-4139-A442-8D8A786D473A}"/>
              </a:ext>
            </a:extLst>
          </p:cNvPr>
          <p:cNvSpPr>
            <a:spLocks noGrp="1"/>
          </p:cNvSpPr>
          <p:nvPr>
            <p:ph type="ftr" sz="quarter" idx="11"/>
          </p:nvPr>
        </p:nvSpPr>
        <p:spPr/>
        <p:txBody>
          <a:bodyPr/>
          <a:lstStyle/>
          <a:p>
            <a:r>
              <a:rPr lang="en-US"/>
              <a:t>[OFFICIAL - SENSITIVE] Title, Month Year</a:t>
            </a:r>
            <a:endParaRPr lang="en-GB"/>
          </a:p>
        </p:txBody>
      </p:sp>
      <p:sp>
        <p:nvSpPr>
          <p:cNvPr id="7" name="Slide Number Placeholder 6">
            <a:extLst>
              <a:ext uri="{FF2B5EF4-FFF2-40B4-BE49-F238E27FC236}">
                <a16:creationId xmlns:a16="http://schemas.microsoft.com/office/drawing/2014/main" id="{FB60699A-11E5-4997-B0FB-716EFDF2933F}"/>
              </a:ext>
            </a:extLst>
          </p:cNvPr>
          <p:cNvSpPr>
            <a:spLocks noGrp="1"/>
          </p:cNvSpPr>
          <p:nvPr>
            <p:ph type="sldNum" sz="quarter" idx="12"/>
          </p:nvPr>
        </p:nvSpPr>
        <p:spPr/>
        <p:txBody>
          <a:bodyPr/>
          <a:lstStyle/>
          <a:p>
            <a:fld id="{A9D6D4AA-A72F-4FFD-BC3A-C7F5CEFCB2A0}" type="slidenum">
              <a:rPr lang="en-GB" smtClean="0"/>
              <a:pPr/>
              <a:t>‹#›</a:t>
            </a:fld>
            <a:endParaRPr lang="en-GB"/>
          </a:p>
        </p:txBody>
      </p:sp>
    </p:spTree>
    <p:extLst>
      <p:ext uri="{BB962C8B-B14F-4D97-AF65-F5344CB8AC3E}">
        <p14:creationId xmlns:p14="http://schemas.microsoft.com/office/powerpoint/2010/main" val="39154878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D7071-E7C0-41DE-ABF7-2934503473DC}"/>
              </a:ext>
            </a:extLst>
          </p:cNvPr>
          <p:cNvSpPr>
            <a:spLocks noGrp="1"/>
          </p:cNvSpPr>
          <p:nvPr>
            <p:ph type="title"/>
          </p:nvPr>
        </p:nvSpPr>
        <p:spPr/>
        <p:txBody>
          <a:bodyPr>
            <a:normAutofit/>
          </a:bodyPr>
          <a:lstStyle>
            <a:lvl1pPr>
              <a:defRPr sz="3200"/>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2E146E-EA18-4F98-A7E3-0C065A47E9F1}"/>
              </a:ext>
            </a:extLst>
          </p:cNvPr>
          <p:cNvSpPr>
            <a:spLocks noGrp="1"/>
          </p:cNvSpPr>
          <p:nvPr>
            <p:ph type="body" orient="vert" idx="1"/>
          </p:nvPr>
        </p:nvSpPr>
        <p:spPr/>
        <p:txBody>
          <a:bodyPr vert="eaVert"/>
          <a:lstStyle>
            <a:lvl1pPr>
              <a:defRPr>
                <a:solidFill>
                  <a:srgbClr val="323132"/>
                </a:solidFill>
              </a:defRPr>
            </a:lvl1pPr>
            <a:lvl2pPr>
              <a:defRPr>
                <a:solidFill>
                  <a:srgbClr val="323132"/>
                </a:solidFill>
              </a:defRPr>
            </a:lvl2pPr>
            <a:lvl3pPr>
              <a:defRPr>
                <a:solidFill>
                  <a:srgbClr val="323132"/>
                </a:solidFill>
              </a:defRPr>
            </a:lvl3pPr>
            <a:lvl4pPr>
              <a:defRPr>
                <a:solidFill>
                  <a:srgbClr val="323132"/>
                </a:solidFill>
              </a:defRPr>
            </a:lvl4pPr>
            <a:lvl5pPr>
              <a:defRPr>
                <a:solidFill>
                  <a:srgbClr val="32313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F8F744-0480-4F99-8F03-B29D63E7867A}"/>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E91FED1D-F65A-4ED2-93F4-0A73C19C7C87}"/>
              </a:ext>
            </a:extLst>
          </p:cNvPr>
          <p:cNvSpPr>
            <a:spLocks noGrp="1"/>
          </p:cNvSpPr>
          <p:nvPr>
            <p:ph type="ftr" sz="quarter" idx="11"/>
          </p:nvPr>
        </p:nvSpPr>
        <p:spPr/>
        <p:txBody>
          <a:bodyPr/>
          <a:lstStyle/>
          <a:p>
            <a:r>
              <a:rPr lang="en-US"/>
              <a:t>[OFFICIAL - SENSITIVE] Title, Month Year</a:t>
            </a:r>
            <a:endParaRPr lang="en-GB"/>
          </a:p>
        </p:txBody>
      </p:sp>
      <p:sp>
        <p:nvSpPr>
          <p:cNvPr id="6" name="Slide Number Placeholder 5">
            <a:extLst>
              <a:ext uri="{FF2B5EF4-FFF2-40B4-BE49-F238E27FC236}">
                <a16:creationId xmlns:a16="http://schemas.microsoft.com/office/drawing/2014/main" id="{6A5717AF-FA04-4888-A8BA-508EB9C7D61E}"/>
              </a:ext>
            </a:extLst>
          </p:cNvPr>
          <p:cNvSpPr>
            <a:spLocks noGrp="1"/>
          </p:cNvSpPr>
          <p:nvPr>
            <p:ph type="sldNum" sz="quarter" idx="12"/>
          </p:nvPr>
        </p:nvSpPr>
        <p:spPr/>
        <p:txBody>
          <a:bodyPr/>
          <a:lstStyle/>
          <a:p>
            <a:fld id="{A9D6D4AA-A72F-4FFD-BC3A-C7F5CEFCB2A0}" type="slidenum">
              <a:rPr lang="en-GB" smtClean="0"/>
              <a:pPr/>
              <a:t>‹#›</a:t>
            </a:fld>
            <a:endParaRPr lang="en-GB"/>
          </a:p>
        </p:txBody>
      </p:sp>
    </p:spTree>
    <p:extLst>
      <p:ext uri="{BB962C8B-B14F-4D97-AF65-F5344CB8AC3E}">
        <p14:creationId xmlns:p14="http://schemas.microsoft.com/office/powerpoint/2010/main" val="22792934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600056-B3B3-450F-94FC-B9F9D7137495}"/>
              </a:ext>
            </a:extLst>
          </p:cNvPr>
          <p:cNvSpPr>
            <a:spLocks noGrp="1"/>
          </p:cNvSpPr>
          <p:nvPr>
            <p:ph type="title" orient="vert"/>
          </p:nvPr>
        </p:nvSpPr>
        <p:spPr>
          <a:xfrm>
            <a:off x="8724900" y="365125"/>
            <a:ext cx="2628900" cy="5811838"/>
          </a:xfrm>
        </p:spPr>
        <p:txBody>
          <a:bodyPr vert="eaVert">
            <a:normAutofit/>
          </a:bodyPr>
          <a:lstStyle>
            <a:lvl1pPr>
              <a:defRPr sz="3600">
                <a:solidFill>
                  <a:srgbClr val="323132"/>
                </a:solidFill>
              </a:defRPr>
            </a:lvl1p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9B20062-C10D-4D36-B892-090D359D34CC}"/>
              </a:ext>
            </a:extLst>
          </p:cNvPr>
          <p:cNvSpPr>
            <a:spLocks noGrp="1"/>
          </p:cNvSpPr>
          <p:nvPr>
            <p:ph type="body" orient="vert" idx="1"/>
          </p:nvPr>
        </p:nvSpPr>
        <p:spPr>
          <a:xfrm>
            <a:off x="838200" y="365125"/>
            <a:ext cx="7734300" cy="5811838"/>
          </a:xfrm>
        </p:spPr>
        <p:txBody>
          <a:bodyPr vert="eaVert"/>
          <a:lstStyle>
            <a:lvl1pPr>
              <a:defRPr>
                <a:solidFill>
                  <a:srgbClr val="323132"/>
                </a:solidFill>
              </a:defRPr>
            </a:lvl1pPr>
            <a:lvl2pPr>
              <a:defRPr>
                <a:solidFill>
                  <a:srgbClr val="323132"/>
                </a:solidFill>
              </a:defRPr>
            </a:lvl2pPr>
            <a:lvl3pPr>
              <a:defRPr>
                <a:solidFill>
                  <a:srgbClr val="323132"/>
                </a:solidFill>
              </a:defRPr>
            </a:lvl3pPr>
            <a:lvl4pPr>
              <a:defRPr>
                <a:solidFill>
                  <a:srgbClr val="323132"/>
                </a:solidFill>
              </a:defRPr>
            </a:lvl4pPr>
            <a:lvl5pPr>
              <a:defRPr>
                <a:solidFill>
                  <a:srgbClr val="32313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C8D2FC-54BC-4385-855B-76E1B9E0D468}"/>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F49B6BA0-88FF-48CA-A5C6-9F990DA5120E}"/>
              </a:ext>
            </a:extLst>
          </p:cNvPr>
          <p:cNvSpPr>
            <a:spLocks noGrp="1"/>
          </p:cNvSpPr>
          <p:nvPr>
            <p:ph type="ftr" sz="quarter" idx="11"/>
          </p:nvPr>
        </p:nvSpPr>
        <p:spPr/>
        <p:txBody>
          <a:bodyPr/>
          <a:lstStyle/>
          <a:p>
            <a:r>
              <a:rPr lang="en-US"/>
              <a:t>[OFFICIAL - SENSITIVE] Title, Month Year</a:t>
            </a:r>
            <a:endParaRPr lang="en-GB"/>
          </a:p>
        </p:txBody>
      </p:sp>
      <p:sp>
        <p:nvSpPr>
          <p:cNvPr id="6" name="Slide Number Placeholder 5">
            <a:extLst>
              <a:ext uri="{FF2B5EF4-FFF2-40B4-BE49-F238E27FC236}">
                <a16:creationId xmlns:a16="http://schemas.microsoft.com/office/drawing/2014/main" id="{BFBCA744-E0D8-48DC-9C0F-25F3D083EC28}"/>
              </a:ext>
            </a:extLst>
          </p:cNvPr>
          <p:cNvSpPr>
            <a:spLocks noGrp="1"/>
          </p:cNvSpPr>
          <p:nvPr>
            <p:ph type="sldNum" sz="quarter" idx="12"/>
          </p:nvPr>
        </p:nvSpPr>
        <p:spPr/>
        <p:txBody>
          <a:bodyPr/>
          <a:lstStyle/>
          <a:p>
            <a:fld id="{A9D6D4AA-A72F-4FFD-BC3A-C7F5CEFCB2A0}" type="slidenum">
              <a:rPr lang="en-GB" smtClean="0"/>
              <a:pPr/>
              <a:t>‹#›</a:t>
            </a:fld>
            <a:endParaRPr lang="en-GB"/>
          </a:p>
        </p:txBody>
      </p:sp>
    </p:spTree>
    <p:extLst>
      <p:ext uri="{BB962C8B-B14F-4D97-AF65-F5344CB8AC3E}">
        <p14:creationId xmlns:p14="http://schemas.microsoft.com/office/powerpoint/2010/main" val="276206764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Text (continuation pag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lIns="0" rIns="0"/>
          <a:lstStyle/>
          <a:p>
            <a:r>
              <a:rPr lang="en-US">
                <a:solidFill>
                  <a:prstClr val="black">
                    <a:lumMod val="65000"/>
                    <a:lumOff val="35000"/>
                  </a:prstClr>
                </a:solidFill>
              </a:rPr>
              <a:t>[OFFICIAL - SENSITIVE] Title, Month Year</a:t>
            </a:r>
            <a:endParaRPr lang="en-GB">
              <a:solidFill>
                <a:prstClr val="black">
                  <a:lumMod val="65000"/>
                  <a:lumOff val="35000"/>
                </a:prstClr>
              </a:solidFill>
            </a:endParaRPr>
          </a:p>
        </p:txBody>
      </p:sp>
      <p:sp>
        <p:nvSpPr>
          <p:cNvPr id="4" name="Slide Number Placeholder 3"/>
          <p:cNvSpPr>
            <a:spLocks noGrp="1"/>
          </p:cNvSpPr>
          <p:nvPr>
            <p:ph type="sldNum" sz="quarter" idx="11"/>
          </p:nvPr>
        </p:nvSpPr>
        <p:spPr/>
        <p:txBody>
          <a:bodyPr/>
          <a:lstStyle/>
          <a:p>
            <a:fld id="{2EABE287-61B3-43B4-9C32-8BB54FC1D647}" type="slidenum">
              <a:rPr lang="en-GB" smtClean="0">
                <a:solidFill>
                  <a:prstClr val="black">
                    <a:lumMod val="65000"/>
                    <a:lumOff val="35000"/>
                  </a:prstClr>
                </a:solidFill>
              </a:rPr>
              <a:pPr/>
              <a:t>‹#›</a:t>
            </a:fld>
            <a:endParaRPr lang="en-GB">
              <a:solidFill>
                <a:prstClr val="black">
                  <a:lumMod val="65000"/>
                  <a:lumOff val="35000"/>
                </a:prstClr>
              </a:solidFill>
            </a:endParaRPr>
          </a:p>
        </p:txBody>
      </p:sp>
      <p:sp>
        <p:nvSpPr>
          <p:cNvPr id="9" name="Text Placeholder 8"/>
          <p:cNvSpPr>
            <a:spLocks noGrp="1"/>
          </p:cNvSpPr>
          <p:nvPr>
            <p:ph type="body" sz="quarter" idx="12"/>
          </p:nvPr>
        </p:nvSpPr>
        <p:spPr>
          <a:xfrm>
            <a:off x="718563" y="489548"/>
            <a:ext cx="10877956" cy="5910580"/>
          </a:xfrm>
          <a:prstGeom prst="rect">
            <a:avLst/>
          </a:prstGeom>
        </p:spPr>
        <p:txBody>
          <a:bodyPr lIns="0" tIns="0" rIns="0" bIns="0" numCol="3" spcCol="157770">
            <a:normAutofit/>
          </a:bodyPr>
          <a:lstStyle>
            <a:lvl1pPr marL="0" indent="1392">
              <a:lnSpc>
                <a:spcPts val="1402"/>
              </a:lnSpc>
              <a:spcBef>
                <a:spcPts val="1578"/>
              </a:spcBef>
              <a:spcAft>
                <a:spcPts val="0"/>
              </a:spcAft>
              <a:buFontTx/>
              <a:buNone/>
              <a:defRPr sz="1000" b="1">
                <a:solidFill>
                  <a:srgbClr val="003D59"/>
                </a:solidFill>
                <a:latin typeface="Arial" pitchFamily="34" charset="0"/>
                <a:cs typeface="Arial" pitchFamily="34" charset="0"/>
              </a:defRPr>
            </a:lvl1pPr>
            <a:lvl2pPr marL="0" indent="1392">
              <a:lnSpc>
                <a:spcPts val="1402"/>
              </a:lnSpc>
              <a:spcBef>
                <a:spcPts val="263"/>
              </a:spcBef>
              <a:spcAft>
                <a:spcPts val="263"/>
              </a:spcAft>
              <a:buFontTx/>
              <a:buNone/>
              <a:defRPr sz="1000">
                <a:solidFill>
                  <a:srgbClr val="003D59"/>
                </a:solidFill>
                <a:latin typeface="Arial" pitchFamily="34" charset="0"/>
                <a:cs typeface="Arial" pitchFamily="34" charset="0"/>
              </a:defRPr>
            </a:lvl2pPr>
            <a:lvl3pPr marL="230980" indent="-79313">
              <a:lnSpc>
                <a:spcPts val="1402"/>
              </a:lnSpc>
              <a:spcBef>
                <a:spcPts val="0"/>
              </a:spcBef>
              <a:spcAft>
                <a:spcPts val="263"/>
              </a:spcAft>
              <a:buClrTx/>
              <a:buSzPct val="75000"/>
              <a:buFont typeface="Wingdings" pitchFamily="2" charset="2"/>
              <a:buChar char="§"/>
              <a:defRPr sz="1000">
                <a:solidFill>
                  <a:srgbClr val="003D59"/>
                </a:solidFill>
                <a:latin typeface="Arial" pitchFamily="34" charset="0"/>
                <a:cs typeface="Arial" pitchFamily="34" charset="0"/>
              </a:defRPr>
            </a:lvl3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89592541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Single column 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2" name="Title"/>
          <p:cNvSpPr>
            <a:spLocks noGrp="1"/>
          </p:cNvSpPr>
          <p:nvPr>
            <p:ph type="title" hasCustomPrompt="1"/>
          </p:nvPr>
        </p:nvSpPr>
        <p:spPr>
          <a:xfrm>
            <a:off x="838200" y="606349"/>
            <a:ext cx="10515600" cy="466281"/>
          </a:xfrm>
          <a:prstGeom prst="rect">
            <a:avLst/>
          </a:prstGeom>
        </p:spPr>
        <p:txBody>
          <a:bodyPr wrap="square">
            <a:spAutoFit/>
          </a:bodyPr>
          <a:lstStyle>
            <a:lvl1pPr>
              <a:defRPr sz="2700" baseline="0"/>
            </a:lvl1pPr>
          </a:lstStyle>
          <a:p>
            <a:r>
              <a:rPr lang="en-US"/>
              <a:t>Add your heading here</a:t>
            </a:r>
          </a:p>
        </p:txBody>
      </p:sp>
      <p:sp>
        <p:nvSpPr>
          <p:cNvPr id="3" name="Content Placeholder"/>
          <p:cNvSpPr>
            <a:spLocks noGrp="1"/>
          </p:cNvSpPr>
          <p:nvPr>
            <p:ph idx="1" hasCustomPrompt="1"/>
          </p:nvPr>
        </p:nvSpPr>
        <p:spPr>
          <a:xfrm>
            <a:off x="838200" y="1424326"/>
            <a:ext cx="10515600" cy="1802801"/>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1839CFE9-5E9D-864B-BC7C-64F240C26D16}"/>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30918832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lumMod val="95000"/>
          </a:schemeClr>
        </a:solidFill>
        <a:effectLst/>
      </p:bgPr>
    </p:bg>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B3003A7E-23D8-E24C-BF09-F295F1F8A7DE}"/>
              </a:ext>
            </a:extLst>
          </p:cNvPr>
          <p:cNvSpPr>
            <a:spLocks noGrp="1"/>
          </p:cNvSpPr>
          <p:nvPr>
            <p:ph type="sldNum" sz="quarter" idx="12"/>
          </p:nvPr>
        </p:nvSpPr>
        <p:spPr/>
        <p:txBody>
          <a:bodyPr/>
          <a:lstStyle/>
          <a:p>
            <a:pPr algn="ctr"/>
            <a:fld id="{232417FB-2EF4-EC49-BC13-97513C37E9E5}" type="slidenum">
              <a:rPr lang="en-US" smtClean="0"/>
              <a:pPr algn="ctr"/>
              <a:t>‹#›</a:t>
            </a:fld>
            <a:endParaRPr lang="en-US"/>
          </a:p>
        </p:txBody>
      </p:sp>
      <p:sp>
        <p:nvSpPr>
          <p:cNvPr id="12" name="Footer Placeholder">
            <a:extLst>
              <a:ext uri="{FF2B5EF4-FFF2-40B4-BE49-F238E27FC236}">
                <a16:creationId xmlns:a16="http://schemas.microsoft.com/office/drawing/2014/main" id="{9BF0A45B-F2C7-C449-BF19-A76C374C0424}"/>
              </a:ext>
            </a:extLst>
          </p:cNvPr>
          <p:cNvSpPr>
            <a:spLocks noGrp="1"/>
          </p:cNvSpPr>
          <p:nvPr>
            <p:ph type="ftr" sz="quarter" idx="11"/>
          </p:nvPr>
        </p:nvSpPr>
        <p:spPr/>
        <p:txBody>
          <a:bodyPr/>
          <a:lstStyle/>
          <a:p>
            <a:endParaRPr lang="en-US"/>
          </a:p>
        </p:txBody>
      </p:sp>
      <p:sp>
        <p:nvSpPr>
          <p:cNvPr id="3" name="Title Placeholder">
            <a:extLst>
              <a:ext uri="{FF2B5EF4-FFF2-40B4-BE49-F238E27FC236}">
                <a16:creationId xmlns:a16="http://schemas.microsoft.com/office/drawing/2014/main" id="{48485E20-F5C4-4B08-A033-1AF23AE221F2}"/>
              </a:ext>
            </a:extLst>
          </p:cNvPr>
          <p:cNvSpPr>
            <a:spLocks noGrp="1"/>
          </p:cNvSpPr>
          <p:nvPr>
            <p:ph type="title" hasCustomPrompt="1"/>
          </p:nvPr>
        </p:nvSpPr>
        <p:spPr>
          <a:xfrm>
            <a:off x="838200" y="848996"/>
            <a:ext cx="6821557" cy="1325563"/>
          </a:xfrm>
          <a:prstGeom prst="rect">
            <a:avLst/>
          </a:prstGeom>
        </p:spPr>
        <p:txBody>
          <a:bodyPr/>
          <a:lstStyle>
            <a:lvl1pPr>
              <a:defRPr/>
            </a:lvl1pPr>
          </a:lstStyle>
          <a:p>
            <a:r>
              <a:rPr lang="en-US"/>
              <a:t>Write your title here</a:t>
            </a:r>
            <a:br>
              <a:rPr lang="en-US"/>
            </a:br>
            <a:r>
              <a:rPr lang="en-US"/>
              <a:t>(in sentence case)</a:t>
            </a:r>
            <a:endParaRPr lang="en-GB"/>
          </a:p>
        </p:txBody>
      </p:sp>
      <p:sp>
        <p:nvSpPr>
          <p:cNvPr id="21" name="Presenter Text Placeholder">
            <a:extLst>
              <a:ext uri="{FF2B5EF4-FFF2-40B4-BE49-F238E27FC236}">
                <a16:creationId xmlns:a16="http://schemas.microsoft.com/office/drawing/2014/main" id="{8A06CB80-AF0F-B54A-A31F-0FB8E0F9BB86}"/>
              </a:ext>
            </a:extLst>
          </p:cNvPr>
          <p:cNvSpPr>
            <a:spLocks noGrp="1"/>
          </p:cNvSpPr>
          <p:nvPr>
            <p:ph idx="13" hasCustomPrompt="1"/>
          </p:nvPr>
        </p:nvSpPr>
        <p:spPr>
          <a:xfrm>
            <a:off x="838200" y="4380695"/>
            <a:ext cx="10515600" cy="323165"/>
          </a:xfrm>
          <a:prstGeom prst="rect">
            <a:avLst/>
          </a:prstGeom>
        </p:spPr>
        <p:txBody>
          <a:bodyPr vert="horz" lIns="0" tIns="0" rIns="0" bIns="0" rtlCol="0" anchor="b" anchorCtr="0">
            <a:spAutoFit/>
          </a:bodyPr>
          <a:lstStyle>
            <a:lvl1pPr marL="0" indent="0">
              <a:spcBef>
                <a:spcPts val="0"/>
              </a:spcBef>
              <a:buNone/>
              <a:defRPr sz="2100" b="1" i="0">
                <a:latin typeface="Arial" panose="020B0604020202020204" pitchFamily="34" charset="0"/>
                <a:cs typeface="Arial" panose="020B0604020202020204" pitchFamily="34" charset="0"/>
              </a:defRPr>
            </a:lvl1pPr>
          </a:lstStyle>
          <a:p>
            <a:pPr>
              <a:lnSpc>
                <a:spcPct val="100000"/>
              </a:lnSpc>
            </a:pPr>
            <a:r>
              <a:rPr lang="en-US">
                <a:solidFill>
                  <a:srgbClr val="183E56"/>
                </a:solidFill>
                <a:latin typeface="Arial" panose="020B0604020202020204" pitchFamily="34" charset="0"/>
                <a:cs typeface="Arial" panose="020B0604020202020204" pitchFamily="34" charset="0"/>
              </a:rPr>
              <a:t>Presenter Name</a:t>
            </a:r>
          </a:p>
        </p:txBody>
      </p:sp>
      <p:sp>
        <p:nvSpPr>
          <p:cNvPr id="19" name="Presenter Information Text Placeholder">
            <a:extLst>
              <a:ext uri="{FF2B5EF4-FFF2-40B4-BE49-F238E27FC236}">
                <a16:creationId xmlns:a16="http://schemas.microsoft.com/office/drawing/2014/main" id="{08E0EA14-7348-FB49-B0DB-D8600EBF4C8C}"/>
              </a:ext>
            </a:extLst>
          </p:cNvPr>
          <p:cNvSpPr>
            <a:spLocks noGrp="1"/>
          </p:cNvSpPr>
          <p:nvPr>
            <p:ph idx="1" hasCustomPrompt="1"/>
          </p:nvPr>
        </p:nvSpPr>
        <p:spPr>
          <a:xfrm>
            <a:off x="838200" y="4736237"/>
            <a:ext cx="10515600" cy="692497"/>
          </a:xfrm>
          <a:prstGeom prst="rect">
            <a:avLst/>
          </a:prstGeom>
        </p:spPr>
        <p:txBody>
          <a:bodyPr vert="horz" lIns="0" tIns="0" rIns="0" bIns="0" rtlCol="0" anchor="t" anchorCtr="0">
            <a:spAutoFit/>
          </a:bodyPr>
          <a:lstStyle>
            <a:lvl1pPr marL="0" indent="0">
              <a:spcBef>
                <a:spcPts val="0"/>
              </a:spcBef>
              <a:spcAft>
                <a:spcPts val="0"/>
              </a:spcAft>
              <a:buNone/>
              <a:defRPr sz="1500" b="0" i="0">
                <a:latin typeface="Arial" panose="020B0604020202020204" pitchFamily="34" charset="0"/>
                <a:cs typeface="Arial" panose="020B0604020202020204" pitchFamily="34" charset="0"/>
              </a:defRPr>
            </a:lvl1pPr>
          </a:lstStyle>
          <a:p>
            <a:pPr>
              <a:lnSpc>
                <a:spcPct val="100000"/>
              </a:lnSpc>
            </a:pPr>
            <a:r>
              <a:rPr lang="en-US">
                <a:solidFill>
                  <a:srgbClr val="183E56"/>
                </a:solidFill>
                <a:latin typeface="Arial" panose="020B0604020202020204" pitchFamily="34" charset="0"/>
                <a:cs typeface="Arial" panose="020B0604020202020204" pitchFamily="34" charset="0"/>
              </a:rPr>
              <a:t>Job Title</a:t>
            </a:r>
            <a:br>
              <a:rPr lang="en-US">
                <a:solidFill>
                  <a:srgbClr val="183E56"/>
                </a:solidFill>
                <a:latin typeface="Arial" panose="020B0604020202020204" pitchFamily="34" charset="0"/>
                <a:cs typeface="Arial" panose="020B0604020202020204" pitchFamily="34" charset="0"/>
              </a:rPr>
            </a:br>
            <a:r>
              <a:rPr lang="en-US">
                <a:solidFill>
                  <a:srgbClr val="183E56"/>
                </a:solidFill>
                <a:latin typeface="Arial" panose="020B0604020202020204" pitchFamily="34" charset="0"/>
                <a:cs typeface="Arial" panose="020B0604020202020204" pitchFamily="34" charset="0"/>
              </a:rPr>
              <a:t>Department</a:t>
            </a:r>
            <a:br>
              <a:rPr lang="en-US">
                <a:solidFill>
                  <a:srgbClr val="183E56"/>
                </a:solidFill>
                <a:latin typeface="Arial" panose="020B0604020202020204" pitchFamily="34" charset="0"/>
                <a:cs typeface="Arial" panose="020B0604020202020204" pitchFamily="34" charset="0"/>
              </a:rPr>
            </a:br>
            <a:r>
              <a:rPr lang="en-US">
                <a:solidFill>
                  <a:srgbClr val="183E56"/>
                </a:solidFill>
                <a:latin typeface="Arial" panose="020B0604020202020204" pitchFamily="34" charset="0"/>
                <a:cs typeface="Arial" panose="020B0604020202020204" pitchFamily="34" charset="0"/>
              </a:rPr>
              <a:t>@Twitter-handle (if desired)</a:t>
            </a:r>
          </a:p>
        </p:txBody>
      </p:sp>
      <p:sp>
        <p:nvSpPr>
          <p:cNvPr id="6" name="Date Placeholder">
            <a:extLst>
              <a:ext uri="{FF2B5EF4-FFF2-40B4-BE49-F238E27FC236}">
                <a16:creationId xmlns:a16="http://schemas.microsoft.com/office/drawing/2014/main" id="{AA6F2061-5E6E-7440-8213-347350CB8141}"/>
              </a:ext>
            </a:extLst>
          </p:cNvPr>
          <p:cNvSpPr>
            <a:spLocks noGrp="1"/>
          </p:cNvSpPr>
          <p:nvPr>
            <p:ph type="dt" sz="half" idx="10"/>
          </p:nvPr>
        </p:nvSpPr>
        <p:spPr/>
        <p:txBody>
          <a:bodyPr/>
          <a:lstStyle/>
          <a:p>
            <a:fld id="{06C531F1-065E-594C-8147-D209A7179285}" type="datetime4">
              <a:rPr lang="en-GB" smtClean="0"/>
              <a:t>22 November 2021</a:t>
            </a:fld>
            <a:endParaRPr lang="en-US"/>
          </a:p>
        </p:txBody>
      </p:sp>
    </p:spTree>
    <p:extLst>
      <p:ext uri="{BB962C8B-B14F-4D97-AF65-F5344CB8AC3E}">
        <p14:creationId xmlns:p14="http://schemas.microsoft.com/office/powerpoint/2010/main" val="313177081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Single column 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2" name="Title"/>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3" name="Content Placeholde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1839CFE9-5E9D-864B-BC7C-64F240C26D16}"/>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19024366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Two column text and content">
    <p:bg>
      <p:bgPr>
        <a:solidFill>
          <a:schemeClr val="bg1">
            <a:lumMod val="95000"/>
          </a:schemeClr>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B75BE5F0-67EC-0641-9E8B-7BC2DE4910BB}"/>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7" name="Title">
            <a:extLst>
              <a:ext uri="{FF2B5EF4-FFF2-40B4-BE49-F238E27FC236}">
                <a16:creationId xmlns:a16="http://schemas.microsoft.com/office/drawing/2014/main" id="{BF8E2729-03F2-4F77-BF33-CCC290F9D763}"/>
              </a:ext>
            </a:extLst>
          </p:cNvPr>
          <p:cNvSpPr>
            <a:spLocks noGrp="1"/>
          </p:cNvSpPr>
          <p:nvPr>
            <p:ph type="title" hasCustomPrompt="1"/>
          </p:nvPr>
        </p:nvSpPr>
        <p:spPr>
          <a:xfrm>
            <a:off x="838200" y="642127"/>
            <a:ext cx="10515600" cy="394723"/>
          </a:xfrm>
          <a:prstGeom prst="rect">
            <a:avLst/>
          </a:prstGeom>
        </p:spPr>
        <p:txBody>
          <a:bodyPr>
            <a:spAutoFit/>
          </a:bodyPr>
          <a:lstStyle>
            <a:lvl1pPr>
              <a:defRPr sz="2700"/>
            </a:lvl1pPr>
          </a:lstStyle>
          <a:p>
            <a:r>
              <a:rPr lang="en-US"/>
              <a:t>Add your heading here</a:t>
            </a:r>
          </a:p>
        </p:txBody>
      </p:sp>
      <p:sp>
        <p:nvSpPr>
          <p:cNvPr id="3" name="Content Placeholder 1"/>
          <p:cNvSpPr>
            <a:spLocks noGrp="1"/>
          </p:cNvSpPr>
          <p:nvPr>
            <p:ph sz="half" idx="1" hasCustomPrompt="1"/>
          </p:nvPr>
        </p:nvSpPr>
        <p:spPr>
          <a:xfrm>
            <a:off x="838202" y="1422596"/>
            <a:ext cx="4961351" cy="1759777"/>
          </a:xfrm>
          <a:prstGeom prst="rect">
            <a:avLst/>
          </a:prstGeom>
        </p:spPr>
        <p:txBody>
          <a:bodyPr wrap="square" tIns="0" bIns="0" anchor="t" anchorCtr="0"/>
          <a:lstStyle>
            <a:lvl1pPr>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500">
                <a:solidFill>
                  <a:schemeClr val="tx1"/>
                </a:solidFill>
              </a:defRPr>
            </a:lvl5pPr>
          </a:lstStyle>
          <a:p>
            <a:pPr lvl="0"/>
            <a:r>
              <a:rPr lang="en-US"/>
              <a:t>Column one</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sz="half" idx="2" hasCustomPrompt="1"/>
          </p:nvPr>
        </p:nvSpPr>
        <p:spPr>
          <a:xfrm>
            <a:off x="6172202" y="1422596"/>
            <a:ext cx="5199743" cy="1759777"/>
          </a:xfrm>
          <a:prstGeom prst="rect">
            <a:avLst/>
          </a:prstGeom>
        </p:spPr>
        <p:txBody>
          <a:bodyPr wrap="square" tIns="0" bIns="0" anchor="t" anchorCtr="0"/>
          <a:lstStyle>
            <a:lvl1pPr>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500">
                <a:solidFill>
                  <a:schemeClr val="tx1"/>
                </a:solidFill>
              </a:defRPr>
            </a:lvl5pPr>
          </a:lstStyle>
          <a:p>
            <a:pPr lvl="0"/>
            <a:r>
              <a:rPr lang="en-US"/>
              <a:t>Column two</a:t>
            </a:r>
          </a:p>
          <a:p>
            <a:pPr lvl="1"/>
            <a:r>
              <a:rPr lang="en-US"/>
              <a:t>Second level</a:t>
            </a:r>
          </a:p>
          <a:p>
            <a:pPr lvl="2"/>
            <a:r>
              <a:rPr lang="en-US"/>
              <a:t>Third level</a:t>
            </a:r>
          </a:p>
          <a:p>
            <a:pPr lvl="3"/>
            <a:r>
              <a:rPr lang="en-US"/>
              <a:t>Fourth level</a:t>
            </a:r>
          </a:p>
          <a:p>
            <a:pPr lvl="4"/>
            <a:r>
              <a:rPr lang="en-US"/>
              <a:t>Fifth level</a:t>
            </a:r>
          </a:p>
        </p:txBody>
      </p:sp>
      <p:pic>
        <p:nvPicPr>
          <p:cNvPr id="10" name="Logo">
            <a:extLst>
              <a:ext uri="{FF2B5EF4-FFF2-40B4-BE49-F238E27FC236}">
                <a16:creationId xmlns:a16="http://schemas.microsoft.com/office/drawing/2014/main" id="{F7514166-DC7B-8643-B3B3-DEFD64FA4F2F}"/>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28026820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Simple single column 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41DF6F2E-6103-7646-B158-3C2256C8207A}"/>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10" name="Footer Placeholder">
            <a:extLst>
              <a:ext uri="{FF2B5EF4-FFF2-40B4-BE49-F238E27FC236}">
                <a16:creationId xmlns:a16="http://schemas.microsoft.com/office/drawing/2014/main" id="{329F9C9E-62CC-2B44-BA02-01ADE0F29C3E}"/>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rgbClr val="003C57"/>
                </a:solidFill>
              </a:defRPr>
            </a:lvl1pPr>
          </a:lstStyle>
          <a:p>
            <a:endParaRPr lang="en-US"/>
          </a:p>
        </p:txBody>
      </p:sp>
      <p:sp>
        <p:nvSpPr>
          <p:cNvPr id="2" name="Title"/>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3" name="Content Placeholde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cxnSp>
        <p:nvCxnSpPr>
          <p:cNvPr id="7" name="Line">
            <a:extLst>
              <a:ext uri="{FF2B5EF4-FFF2-40B4-BE49-F238E27FC236}">
                <a16:creationId xmlns:a16="http://schemas.microsoft.com/office/drawing/2014/main" id="{30544EB6-513C-7842-B1EB-1E3E37F1B12C}"/>
              </a:ext>
            </a:extLst>
          </p:cNvPr>
          <p:cNvCxnSpPr>
            <a:cxnSpLocks/>
          </p:cNvCxnSpPr>
          <p:nvPr userDrawn="1"/>
        </p:nvCxnSpPr>
        <p:spPr>
          <a:xfrm>
            <a:off x="822000" y="6055339"/>
            <a:ext cx="10548000" cy="0"/>
          </a:xfrm>
          <a:prstGeom prst="line">
            <a:avLst/>
          </a:prstGeom>
          <a:ln w="12700">
            <a:solidFill>
              <a:srgbClr val="003C57"/>
            </a:solidFill>
          </a:ln>
        </p:spPr>
        <p:style>
          <a:lnRef idx="1">
            <a:schemeClr val="accent1"/>
          </a:lnRef>
          <a:fillRef idx="0">
            <a:schemeClr val="accent1"/>
          </a:fillRef>
          <a:effectRef idx="0">
            <a:schemeClr val="accent1"/>
          </a:effectRef>
          <a:fontRef idx="minor">
            <a:schemeClr val="tx1"/>
          </a:fontRef>
        </p:style>
      </p:cxnSp>
      <p:pic>
        <p:nvPicPr>
          <p:cNvPr id="12" name="Logo" descr="Office for National Statistics Logo">
            <a:extLst>
              <a:ext uri="{FF2B5EF4-FFF2-40B4-BE49-F238E27FC236}">
                <a16:creationId xmlns:a16="http://schemas.microsoft.com/office/drawing/2014/main" id="{20FC3DEC-64C2-E24C-99DA-2AD2A3BFAC4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3331867" cy="288762"/>
          </a:xfrm>
          <a:prstGeom prst="rect">
            <a:avLst/>
          </a:prstGeom>
        </p:spPr>
      </p:pic>
    </p:spTree>
    <p:extLst>
      <p:ext uri="{BB962C8B-B14F-4D97-AF65-F5344CB8AC3E}">
        <p14:creationId xmlns:p14="http://schemas.microsoft.com/office/powerpoint/2010/main" val="11403688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Simple two column text and content">
    <p:bg>
      <p:bgPr>
        <a:solidFill>
          <a:schemeClr val="bg1">
            <a:lumMod val="95000"/>
          </a:schemeClr>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tx1"/>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tx1"/>
                </a:solidFill>
              </a:defRPr>
            </a:lvl1pPr>
          </a:lstStyle>
          <a:p>
            <a:endParaRPr lang="en-US"/>
          </a:p>
        </p:txBody>
      </p:sp>
      <p:sp>
        <p:nvSpPr>
          <p:cNvPr id="17" name="Title">
            <a:extLst>
              <a:ext uri="{FF2B5EF4-FFF2-40B4-BE49-F238E27FC236}">
                <a16:creationId xmlns:a16="http://schemas.microsoft.com/office/drawing/2014/main" id="{BF8E2729-03F2-4F77-BF33-CCC290F9D763}"/>
              </a:ext>
            </a:extLst>
          </p:cNvPr>
          <p:cNvSpPr>
            <a:spLocks noGrp="1"/>
          </p:cNvSpPr>
          <p:nvPr>
            <p:ph type="title" hasCustomPrompt="1"/>
          </p:nvPr>
        </p:nvSpPr>
        <p:spPr>
          <a:xfrm>
            <a:off x="838200" y="642127"/>
            <a:ext cx="10515600" cy="394723"/>
          </a:xfrm>
          <a:prstGeom prst="rect">
            <a:avLst/>
          </a:prstGeom>
        </p:spPr>
        <p:txBody>
          <a:bodyPr>
            <a:spAutoFit/>
          </a:bodyPr>
          <a:lstStyle>
            <a:lvl1pPr>
              <a:defRPr sz="2700"/>
            </a:lvl1pPr>
          </a:lstStyle>
          <a:p>
            <a:r>
              <a:rPr lang="en-US"/>
              <a:t>Add your heading here</a:t>
            </a:r>
          </a:p>
        </p:txBody>
      </p:sp>
      <p:sp>
        <p:nvSpPr>
          <p:cNvPr id="3" name="Content Placeholder 1"/>
          <p:cNvSpPr>
            <a:spLocks noGrp="1"/>
          </p:cNvSpPr>
          <p:nvPr>
            <p:ph sz="half" idx="1" hasCustomPrompt="1"/>
          </p:nvPr>
        </p:nvSpPr>
        <p:spPr>
          <a:xfrm>
            <a:off x="838202" y="1422596"/>
            <a:ext cx="4961351" cy="1759777"/>
          </a:xfrm>
          <a:prstGeom prst="rect">
            <a:avLst/>
          </a:prstGeom>
        </p:spPr>
        <p:txBody>
          <a:bodyPr wrap="square" tIns="0" bIns="0" anchor="t" anchorCtr="0"/>
          <a:lstStyle>
            <a:lvl1pPr>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500">
                <a:solidFill>
                  <a:schemeClr val="tx1"/>
                </a:solidFill>
              </a:defRPr>
            </a:lvl5pPr>
          </a:lstStyle>
          <a:p>
            <a:pPr lvl="0"/>
            <a:r>
              <a:rPr lang="en-US"/>
              <a:t>Column one</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sz="half" idx="2" hasCustomPrompt="1"/>
          </p:nvPr>
        </p:nvSpPr>
        <p:spPr>
          <a:xfrm>
            <a:off x="6172202" y="1422596"/>
            <a:ext cx="5199743" cy="1759777"/>
          </a:xfrm>
          <a:prstGeom prst="rect">
            <a:avLst/>
          </a:prstGeom>
        </p:spPr>
        <p:txBody>
          <a:bodyPr wrap="square" tIns="0" bIns="0" anchor="t" anchorCtr="0"/>
          <a:lstStyle>
            <a:lvl1pPr>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500">
                <a:solidFill>
                  <a:schemeClr val="tx1"/>
                </a:solidFill>
              </a:defRPr>
            </a:lvl5pPr>
          </a:lstStyle>
          <a:p>
            <a:pPr lvl="0"/>
            <a:r>
              <a:rPr lang="en-US"/>
              <a:t>Column two</a:t>
            </a:r>
          </a:p>
          <a:p>
            <a:pPr lvl="1"/>
            <a:r>
              <a:rPr lang="en-US"/>
              <a:t>Second level</a:t>
            </a:r>
          </a:p>
          <a:p>
            <a:pPr lvl="2"/>
            <a:r>
              <a:rPr lang="en-US"/>
              <a:t>Third level</a:t>
            </a:r>
          </a:p>
          <a:p>
            <a:pPr lvl="3"/>
            <a:r>
              <a:rPr lang="en-US"/>
              <a:t>Fourth level</a:t>
            </a:r>
          </a:p>
          <a:p>
            <a:pPr lvl="4"/>
            <a:r>
              <a:rPr lang="en-US"/>
              <a:t>Fifth level</a:t>
            </a:r>
          </a:p>
        </p:txBody>
      </p:sp>
      <p:cxnSp>
        <p:nvCxnSpPr>
          <p:cNvPr id="8" name="Line">
            <a:extLst>
              <a:ext uri="{FF2B5EF4-FFF2-40B4-BE49-F238E27FC236}">
                <a16:creationId xmlns:a16="http://schemas.microsoft.com/office/drawing/2014/main" id="{7A09A1D8-0AE4-B646-8D6E-9B761AD35D7E}"/>
              </a:ext>
            </a:extLst>
          </p:cNvPr>
          <p:cNvCxnSpPr>
            <a:cxnSpLocks/>
          </p:cNvCxnSpPr>
          <p:nvPr userDrawn="1"/>
        </p:nvCxnSpPr>
        <p:spPr>
          <a:xfrm>
            <a:off x="822000" y="6055339"/>
            <a:ext cx="10548000" cy="0"/>
          </a:xfrm>
          <a:prstGeom prst="line">
            <a:avLst/>
          </a:prstGeom>
          <a:ln w="12700">
            <a:solidFill>
              <a:srgbClr val="003C57"/>
            </a:solidFill>
          </a:ln>
        </p:spPr>
        <p:style>
          <a:lnRef idx="1">
            <a:schemeClr val="accent1"/>
          </a:lnRef>
          <a:fillRef idx="0">
            <a:schemeClr val="accent1"/>
          </a:fillRef>
          <a:effectRef idx="0">
            <a:schemeClr val="accent1"/>
          </a:effectRef>
          <a:fontRef idx="minor">
            <a:schemeClr val="tx1"/>
          </a:fontRef>
        </p:style>
      </p:cxnSp>
      <p:pic>
        <p:nvPicPr>
          <p:cNvPr id="10" name="Logo" descr="Office for National Statistics Logo">
            <a:extLst>
              <a:ext uri="{FF2B5EF4-FFF2-40B4-BE49-F238E27FC236}">
                <a16:creationId xmlns:a16="http://schemas.microsoft.com/office/drawing/2014/main" id="{371BFF22-4B57-7C41-A92E-7C1C2D0167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3331867" cy="288762"/>
          </a:xfrm>
          <a:prstGeom prst="rect">
            <a:avLst/>
          </a:prstGeom>
        </p:spPr>
      </p:pic>
    </p:spTree>
    <p:extLst>
      <p:ext uri="{BB962C8B-B14F-4D97-AF65-F5344CB8AC3E}">
        <p14:creationId xmlns:p14="http://schemas.microsoft.com/office/powerpoint/2010/main" val="388425200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hart page - minimal footer">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rgbClr val="003C57"/>
                </a:solidFill>
              </a:defRPr>
            </a:lvl1pPr>
          </a:lstStyle>
          <a:p>
            <a:endParaRPr lang="en-US"/>
          </a:p>
        </p:txBody>
      </p:sp>
      <p:sp>
        <p:nvSpPr>
          <p:cNvPr id="7" name="Title">
            <a:extLst>
              <a:ext uri="{FF2B5EF4-FFF2-40B4-BE49-F238E27FC236}">
                <a16:creationId xmlns:a16="http://schemas.microsoft.com/office/drawing/2014/main" id="{F286A817-1631-D641-B3A5-B9C6B7F08D85}"/>
              </a:ext>
            </a:extLst>
          </p:cNvPr>
          <p:cNvSpPr>
            <a:spLocks noGrp="1"/>
          </p:cNvSpPr>
          <p:nvPr>
            <p:ph type="title" hasCustomPrompt="1"/>
          </p:nvPr>
        </p:nvSpPr>
        <p:spPr>
          <a:xfrm>
            <a:off x="838200" y="642127"/>
            <a:ext cx="10515600" cy="350865"/>
          </a:xfrm>
          <a:prstGeom prst="rect">
            <a:avLst/>
          </a:prstGeom>
        </p:spPr>
        <p:txBody>
          <a:bodyPr>
            <a:spAutoFit/>
          </a:bodyPr>
          <a:lstStyle>
            <a:lvl1pPr>
              <a:defRPr sz="2400"/>
            </a:lvl1pPr>
          </a:lstStyle>
          <a:p>
            <a:r>
              <a:rPr lang="en-US"/>
              <a:t>Add your heading here</a:t>
            </a:r>
          </a:p>
        </p:txBody>
      </p:sp>
      <p:sp>
        <p:nvSpPr>
          <p:cNvPr id="16" name="Content Placeholder">
            <a:extLst>
              <a:ext uri="{FF2B5EF4-FFF2-40B4-BE49-F238E27FC236}">
                <a16:creationId xmlns:a16="http://schemas.microsoft.com/office/drawing/2014/main" id="{8E4E2FF2-096C-C349-8B44-CFA5388E9515}"/>
              </a:ext>
            </a:extLst>
          </p:cNvPr>
          <p:cNvSpPr>
            <a:spLocks noGrp="1"/>
          </p:cNvSpPr>
          <p:nvPr>
            <p:ph idx="1" hasCustomPrompt="1"/>
          </p:nvPr>
        </p:nvSpPr>
        <p:spPr>
          <a:xfrm>
            <a:off x="838200" y="1245544"/>
            <a:ext cx="10515600" cy="468141"/>
          </a:xfrm>
          <a:prstGeom prst="rect">
            <a:avLst/>
          </a:prstGeom>
        </p:spPr>
        <p:txBody>
          <a:bodyPr anchor="t" anchorCtr="0"/>
          <a:lstStyle>
            <a:lvl1pPr marL="0" indent="0">
              <a:buNone/>
              <a:defRPr sz="2400">
                <a:solidFill>
                  <a:schemeClr val="tx1"/>
                </a:solidFill>
              </a:defRPr>
            </a:lvl1pPr>
            <a:lvl2pPr>
              <a:defRPr sz="2100"/>
            </a:lvl2pPr>
            <a:lvl3pPr>
              <a:defRPr sz="1800"/>
            </a:lvl3pPr>
            <a:lvl4pPr>
              <a:defRPr sz="1500"/>
            </a:lvl4pPr>
            <a:lvl5pPr>
              <a:defRPr sz="1500"/>
            </a:lvl5pPr>
          </a:lstStyle>
          <a:p>
            <a:pPr lvl="0"/>
            <a:r>
              <a:rPr lang="en-US"/>
              <a:t>Add your chart here</a:t>
            </a:r>
          </a:p>
        </p:txBody>
      </p:sp>
      <p:pic>
        <p:nvPicPr>
          <p:cNvPr id="5" name="Logo" descr="Office for National Statistics Logo">
            <a:extLst>
              <a:ext uri="{FF2B5EF4-FFF2-40B4-BE49-F238E27FC236}">
                <a16:creationId xmlns:a16="http://schemas.microsoft.com/office/drawing/2014/main" id="{EB69BF73-290C-6047-BFA6-A01EFEA976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3331867" cy="288762"/>
          </a:xfrm>
          <a:prstGeom prst="rect">
            <a:avLst/>
          </a:prstGeom>
        </p:spPr>
      </p:pic>
    </p:spTree>
    <p:extLst>
      <p:ext uri="{BB962C8B-B14F-4D97-AF65-F5344CB8AC3E}">
        <p14:creationId xmlns:p14="http://schemas.microsoft.com/office/powerpoint/2010/main" val="41322172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Simple quote slide">
    <p:bg>
      <p:bgPr>
        <a:solidFill>
          <a:schemeClr val="bg1">
            <a:lumMod val="95000"/>
          </a:schemeClr>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rgbClr val="003C57"/>
                </a:solidFill>
              </a:defRPr>
            </a:lvl1pPr>
          </a:lstStyle>
          <a:p>
            <a:endParaRPr lang="en-US"/>
          </a:p>
        </p:txBody>
      </p:sp>
      <p:sp>
        <p:nvSpPr>
          <p:cNvPr id="8" name="Title">
            <a:extLst>
              <a:ext uri="{FF2B5EF4-FFF2-40B4-BE49-F238E27FC236}">
                <a16:creationId xmlns:a16="http://schemas.microsoft.com/office/drawing/2014/main" id="{4823432E-3586-604D-92FD-6766ABAEBE02}"/>
              </a:ext>
            </a:extLst>
          </p:cNvPr>
          <p:cNvSpPr>
            <a:spLocks noGrp="1"/>
          </p:cNvSpPr>
          <p:nvPr>
            <p:ph type="title" hasCustomPrompt="1"/>
          </p:nvPr>
        </p:nvSpPr>
        <p:spPr>
          <a:xfrm>
            <a:off x="838200" y="2944962"/>
            <a:ext cx="10515600" cy="657872"/>
          </a:xfrm>
          <a:prstGeom prst="rect">
            <a:avLst/>
          </a:prstGeom>
        </p:spPr>
        <p:txBody>
          <a:bodyPr tIns="0" rIns="0" bIns="0" anchor="t" anchorCtr="0">
            <a:spAutoFit/>
          </a:bodyPr>
          <a:lstStyle>
            <a:lvl1pPr algn="l">
              <a:defRPr sz="4500" b="0">
                <a:solidFill>
                  <a:srgbClr val="003C57"/>
                </a:solidFill>
              </a:defRPr>
            </a:lvl1pPr>
          </a:lstStyle>
          <a:p>
            <a:r>
              <a:rPr lang="en-US"/>
              <a:t>“Simple quote.”</a:t>
            </a:r>
          </a:p>
        </p:txBody>
      </p:sp>
      <p:sp>
        <p:nvSpPr>
          <p:cNvPr id="7" name="Subtitle">
            <a:extLst>
              <a:ext uri="{FF2B5EF4-FFF2-40B4-BE49-F238E27FC236}">
                <a16:creationId xmlns:a16="http://schemas.microsoft.com/office/drawing/2014/main" id="{5098D52F-C970-2B40-8239-2E25388E3E8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rgbClr val="003C57"/>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author</a:t>
            </a:r>
          </a:p>
        </p:txBody>
      </p:sp>
      <p:pic>
        <p:nvPicPr>
          <p:cNvPr id="10" name="Logo" descr="Office for National Statistics Logo">
            <a:extLst>
              <a:ext uri="{FF2B5EF4-FFF2-40B4-BE49-F238E27FC236}">
                <a16:creationId xmlns:a16="http://schemas.microsoft.com/office/drawing/2014/main" id="{99919A97-416F-9E4A-94EF-4E9EE0165D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3331867" cy="288762"/>
          </a:xfrm>
          <a:prstGeom prst="rect">
            <a:avLst/>
          </a:prstGeom>
        </p:spPr>
      </p:pic>
    </p:spTree>
    <p:extLst>
      <p:ext uri="{BB962C8B-B14F-4D97-AF65-F5344CB8AC3E}">
        <p14:creationId xmlns:p14="http://schemas.microsoft.com/office/powerpoint/2010/main" val="9515985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Text left, one image right">
    <p:bg>
      <p:bgPr>
        <a:solidFill>
          <a:schemeClr val="bg1">
            <a:lumMod val="95000"/>
          </a:schemeClr>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82EEFC85-1348-1B4D-BA3F-948A6B6A2C11}"/>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5" name="Footer Placeholder">
            <a:extLst>
              <a:ext uri="{FF2B5EF4-FFF2-40B4-BE49-F238E27FC236}">
                <a16:creationId xmlns:a16="http://schemas.microsoft.com/office/drawing/2014/main" id="{3C90513C-0A03-D04D-8CDF-DC791864E4FF}"/>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rgbClr val="003C57"/>
                </a:solidFill>
              </a:defRPr>
            </a:lvl1pPr>
          </a:lstStyle>
          <a:p>
            <a:endParaRPr lang="en-US"/>
          </a:p>
        </p:txBody>
      </p:sp>
      <p:sp>
        <p:nvSpPr>
          <p:cNvPr id="2" name="Title">
            <a:extLst>
              <a:ext uri="{FF2B5EF4-FFF2-40B4-BE49-F238E27FC236}">
                <a16:creationId xmlns:a16="http://schemas.microsoft.com/office/drawing/2014/main" id="{476494BA-54FA-6240-A5E0-73528C13DB5B}"/>
              </a:ext>
            </a:extLst>
          </p:cNvPr>
          <p:cNvSpPr>
            <a:spLocks noGrp="1"/>
          </p:cNvSpPr>
          <p:nvPr>
            <p:ph type="title" hasCustomPrompt="1"/>
          </p:nvPr>
        </p:nvSpPr>
        <p:spPr>
          <a:xfrm>
            <a:off x="838201" y="657096"/>
            <a:ext cx="2819400" cy="814519"/>
          </a:xfrm>
          <a:prstGeom prst="rect">
            <a:avLst/>
          </a:prstGeom>
        </p:spPr>
        <p:txBody>
          <a:bodyPr>
            <a:noAutofit/>
          </a:bodyPr>
          <a:lstStyle>
            <a:lvl1pPr>
              <a:defRPr sz="2400"/>
            </a:lvl1pPr>
          </a:lstStyle>
          <a:p>
            <a:pPr lvl="0"/>
            <a:r>
              <a:rPr lang="en-US"/>
              <a:t>Text left, one image right</a:t>
            </a:r>
          </a:p>
        </p:txBody>
      </p:sp>
      <p:sp>
        <p:nvSpPr>
          <p:cNvPr id="10" name="Content Placeholder">
            <a:extLst>
              <a:ext uri="{FF2B5EF4-FFF2-40B4-BE49-F238E27FC236}">
                <a16:creationId xmlns:a16="http://schemas.microsoft.com/office/drawing/2014/main" id="{5A53190F-4F68-9B4A-91AB-F520FB436C9F}"/>
              </a:ext>
            </a:extLst>
          </p:cNvPr>
          <p:cNvSpPr>
            <a:spLocks noGrp="1"/>
          </p:cNvSpPr>
          <p:nvPr>
            <p:ph sz="half" idx="10" hasCustomPrompt="1"/>
          </p:nvPr>
        </p:nvSpPr>
        <p:spPr>
          <a:xfrm>
            <a:off x="838201" y="1681677"/>
            <a:ext cx="2819401" cy="1759777"/>
          </a:xfrm>
          <a:prstGeom prst="rect">
            <a:avLst/>
          </a:prstGeom>
        </p:spPr>
        <p:txBody>
          <a:bodyPr wrap="square" tIns="0" bIns="0" anchor="t" anchorCtr="0"/>
          <a:lstStyle>
            <a:lvl1pPr>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5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sp>
        <p:nvSpPr>
          <p:cNvPr id="19" name="Content Placeholder">
            <a:extLst>
              <a:ext uri="{FF2B5EF4-FFF2-40B4-BE49-F238E27FC236}">
                <a16:creationId xmlns:a16="http://schemas.microsoft.com/office/drawing/2014/main" id="{3AEE310C-A9B2-BC47-9C43-3532231F7D72}"/>
              </a:ext>
            </a:extLst>
          </p:cNvPr>
          <p:cNvSpPr>
            <a:spLocks noGrp="1"/>
          </p:cNvSpPr>
          <p:nvPr>
            <p:ph idx="1" hasCustomPrompt="1"/>
          </p:nvPr>
        </p:nvSpPr>
        <p:spPr>
          <a:xfrm>
            <a:off x="3966961" y="2316174"/>
            <a:ext cx="7386841" cy="2235046"/>
          </a:xfrm>
          <a:prstGeom prst="rect">
            <a:avLst/>
          </a:prstGeom>
          <a:solidFill>
            <a:schemeClr val="bg2"/>
          </a:solidFill>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a:t>
            </a:r>
            <a:br>
              <a:rPr lang="en-US"/>
            </a:br>
            <a:r>
              <a:rPr lang="en-US"/>
              <a:t>(aspect ratio 4:3)</a:t>
            </a:r>
          </a:p>
        </p:txBody>
      </p:sp>
      <p:pic>
        <p:nvPicPr>
          <p:cNvPr id="6" name="Logo" descr="Office for National Statistics Logo">
            <a:extLst>
              <a:ext uri="{FF2B5EF4-FFF2-40B4-BE49-F238E27FC236}">
                <a16:creationId xmlns:a16="http://schemas.microsoft.com/office/drawing/2014/main" id="{89C3BF26-5A0A-2F4A-8A8D-6072F11EC8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3331867" cy="288762"/>
          </a:xfrm>
          <a:prstGeom prst="rect">
            <a:avLst/>
          </a:prstGeom>
        </p:spPr>
      </p:pic>
    </p:spTree>
    <p:extLst>
      <p:ext uri="{BB962C8B-B14F-4D97-AF65-F5344CB8AC3E}">
        <p14:creationId xmlns:p14="http://schemas.microsoft.com/office/powerpoint/2010/main" val="46221424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Text left, two images right">
    <p:bg>
      <p:bgPr>
        <a:solidFill>
          <a:schemeClr val="bg1">
            <a:lumMod val="95000"/>
          </a:schemeClr>
        </a:solidFill>
        <a:effectLst/>
      </p:bgPr>
    </p:bg>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ADE7D3AB-96D3-4643-83A3-E505E78A73E6}"/>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6" name="Footer Placeholder">
            <a:extLst>
              <a:ext uri="{FF2B5EF4-FFF2-40B4-BE49-F238E27FC236}">
                <a16:creationId xmlns:a16="http://schemas.microsoft.com/office/drawing/2014/main" id="{9F2D74FC-DE0D-9142-9052-7DC552A8C99E}"/>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rgbClr val="003C57"/>
                </a:solidFill>
              </a:defRPr>
            </a:lvl1pPr>
          </a:lstStyle>
          <a:p>
            <a:endParaRPr lang="en-US"/>
          </a:p>
        </p:txBody>
      </p:sp>
      <p:sp>
        <p:nvSpPr>
          <p:cNvPr id="10" name="Title">
            <a:extLst>
              <a:ext uri="{FF2B5EF4-FFF2-40B4-BE49-F238E27FC236}">
                <a16:creationId xmlns:a16="http://schemas.microsoft.com/office/drawing/2014/main" id="{D40591F7-C8D0-A945-B2CF-C2F5BEF4709A}"/>
              </a:ext>
            </a:extLst>
          </p:cNvPr>
          <p:cNvSpPr>
            <a:spLocks noGrp="1"/>
          </p:cNvSpPr>
          <p:nvPr>
            <p:ph type="title" hasCustomPrompt="1"/>
          </p:nvPr>
        </p:nvSpPr>
        <p:spPr>
          <a:xfrm>
            <a:off x="838201" y="657095"/>
            <a:ext cx="5395915" cy="765501"/>
          </a:xfrm>
          <a:prstGeom prst="rect">
            <a:avLst/>
          </a:prstGeom>
        </p:spPr>
        <p:txBody>
          <a:bodyPr>
            <a:noAutofit/>
          </a:bodyPr>
          <a:lstStyle>
            <a:lvl1pPr>
              <a:defRPr sz="2400"/>
            </a:lvl1pPr>
          </a:lstStyle>
          <a:p>
            <a:pPr lvl="0"/>
            <a:r>
              <a:rPr lang="en-US"/>
              <a:t>Text left, two images right</a:t>
            </a:r>
          </a:p>
        </p:txBody>
      </p:sp>
      <p:sp>
        <p:nvSpPr>
          <p:cNvPr id="8" name="Content Placeholder 1">
            <a:extLst>
              <a:ext uri="{FF2B5EF4-FFF2-40B4-BE49-F238E27FC236}">
                <a16:creationId xmlns:a16="http://schemas.microsoft.com/office/drawing/2014/main" id="{7341D0D4-8A9F-254A-A838-BE23CB339FA3}"/>
              </a:ext>
            </a:extLst>
          </p:cNvPr>
          <p:cNvSpPr>
            <a:spLocks noGrp="1"/>
          </p:cNvSpPr>
          <p:nvPr>
            <p:ph sz="half" idx="13" hasCustomPrompt="1"/>
          </p:nvPr>
        </p:nvSpPr>
        <p:spPr>
          <a:xfrm>
            <a:off x="838201" y="1422596"/>
            <a:ext cx="5395915" cy="1759777"/>
          </a:xfrm>
          <a:prstGeom prst="rect">
            <a:avLst/>
          </a:prstGeom>
        </p:spPr>
        <p:txBody>
          <a:bodyPr wrap="square" tIns="0" bIns="0" anchor="t" anchorCtr="0"/>
          <a:lstStyle>
            <a:lvl1pPr>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5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6ED01163-A081-394B-A56F-2E745CD47FAF}"/>
              </a:ext>
            </a:extLst>
          </p:cNvPr>
          <p:cNvSpPr>
            <a:spLocks noGrp="1"/>
          </p:cNvSpPr>
          <p:nvPr>
            <p:ph idx="1" hasCustomPrompt="1"/>
          </p:nvPr>
        </p:nvSpPr>
        <p:spPr>
          <a:xfrm>
            <a:off x="6477002" y="923872"/>
            <a:ext cx="4876799" cy="223504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 (aspect ratio 16:9)</a:t>
            </a:r>
          </a:p>
        </p:txBody>
      </p:sp>
      <p:sp>
        <p:nvSpPr>
          <p:cNvPr id="16" name="Content Placeholder 3">
            <a:extLst>
              <a:ext uri="{FF2B5EF4-FFF2-40B4-BE49-F238E27FC236}">
                <a16:creationId xmlns:a16="http://schemas.microsoft.com/office/drawing/2014/main" id="{6F0C757D-809E-2D4A-9E4D-DFA6D9C02CE5}"/>
              </a:ext>
            </a:extLst>
          </p:cNvPr>
          <p:cNvSpPr>
            <a:spLocks noGrp="1"/>
          </p:cNvSpPr>
          <p:nvPr>
            <p:ph idx="12" hasCustomPrompt="1"/>
          </p:nvPr>
        </p:nvSpPr>
        <p:spPr>
          <a:xfrm>
            <a:off x="6477000" y="3708478"/>
            <a:ext cx="4876800" cy="223504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 (aspect ratio 16:9)</a:t>
            </a:r>
          </a:p>
        </p:txBody>
      </p:sp>
      <p:pic>
        <p:nvPicPr>
          <p:cNvPr id="7" name="Logo" descr="Office for National Statistics Logo">
            <a:extLst>
              <a:ext uri="{FF2B5EF4-FFF2-40B4-BE49-F238E27FC236}">
                <a16:creationId xmlns:a16="http://schemas.microsoft.com/office/drawing/2014/main" id="{A53CB928-464E-0442-B8A8-844F0B513A3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3331867" cy="288762"/>
          </a:xfrm>
          <a:prstGeom prst="rect">
            <a:avLst/>
          </a:prstGeom>
        </p:spPr>
      </p:pic>
    </p:spTree>
    <p:extLst>
      <p:ext uri="{BB962C8B-B14F-4D97-AF65-F5344CB8AC3E}">
        <p14:creationId xmlns:p14="http://schemas.microsoft.com/office/powerpoint/2010/main" val="282295651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Three image grid">
    <p:bg>
      <p:bgPr>
        <a:solidFill>
          <a:schemeClr val="bg1">
            <a:lumMod val="95000"/>
          </a:schemeClr>
        </a:solidFill>
        <a:effectLst/>
      </p:bgPr>
    </p:bg>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CD74BE4F-7C4A-3043-BE95-57922E2E4530}"/>
              </a:ext>
            </a:extLst>
          </p:cNvPr>
          <p:cNvSpPr>
            <a:spLocks noGrp="1"/>
          </p:cNvSpPr>
          <p:nvPr>
            <p:ph type="title" hasCustomPrompt="1"/>
          </p:nvPr>
        </p:nvSpPr>
        <p:spPr>
          <a:xfrm>
            <a:off x="838202" y="657095"/>
            <a:ext cx="5119687" cy="765501"/>
          </a:xfrm>
          <a:prstGeom prst="rect">
            <a:avLst/>
          </a:prstGeom>
        </p:spPr>
        <p:txBody>
          <a:bodyPr>
            <a:noAutofit/>
          </a:bodyPr>
          <a:lstStyle>
            <a:lvl1pPr>
              <a:defRPr sz="2400"/>
            </a:lvl1pPr>
          </a:lstStyle>
          <a:p>
            <a:pPr lvl="0"/>
            <a:r>
              <a:rPr lang="en-US"/>
              <a:t>Image Slide</a:t>
            </a:r>
          </a:p>
        </p:txBody>
      </p:sp>
      <p:sp>
        <p:nvSpPr>
          <p:cNvPr id="5" name="Content Placeholder 1">
            <a:extLst>
              <a:ext uri="{FF2B5EF4-FFF2-40B4-BE49-F238E27FC236}">
                <a16:creationId xmlns:a16="http://schemas.microsoft.com/office/drawing/2014/main" id="{FD7AF38B-FBB9-3F4D-B8B3-1F0F79401D2E}"/>
              </a:ext>
            </a:extLst>
          </p:cNvPr>
          <p:cNvSpPr>
            <a:spLocks noGrp="1"/>
          </p:cNvSpPr>
          <p:nvPr>
            <p:ph idx="13" hasCustomPrompt="1"/>
          </p:nvPr>
        </p:nvSpPr>
        <p:spPr>
          <a:xfrm>
            <a:off x="800101" y="2308171"/>
            <a:ext cx="5676899" cy="223504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 (aspect ratio 1:1)</a:t>
            </a:r>
          </a:p>
        </p:txBody>
      </p:sp>
      <p:sp>
        <p:nvSpPr>
          <p:cNvPr id="12" name="Content Placeholder 2">
            <a:extLst>
              <a:ext uri="{FF2B5EF4-FFF2-40B4-BE49-F238E27FC236}">
                <a16:creationId xmlns:a16="http://schemas.microsoft.com/office/drawing/2014/main" id="{6ED01163-A081-394B-A56F-2E745CD47FAF}"/>
              </a:ext>
            </a:extLst>
          </p:cNvPr>
          <p:cNvSpPr>
            <a:spLocks noGrp="1"/>
          </p:cNvSpPr>
          <p:nvPr>
            <p:ph idx="1" hasCustomPrompt="1"/>
          </p:nvPr>
        </p:nvSpPr>
        <p:spPr>
          <a:xfrm>
            <a:off x="6477002" y="923872"/>
            <a:ext cx="4876799" cy="223504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 (aspect ratio 16:9)</a:t>
            </a:r>
          </a:p>
        </p:txBody>
      </p:sp>
      <p:sp>
        <p:nvSpPr>
          <p:cNvPr id="16" name="Content Placeholder 3">
            <a:extLst>
              <a:ext uri="{FF2B5EF4-FFF2-40B4-BE49-F238E27FC236}">
                <a16:creationId xmlns:a16="http://schemas.microsoft.com/office/drawing/2014/main" id="{6F0C757D-809E-2D4A-9E4D-DFA6D9C02CE5}"/>
              </a:ext>
            </a:extLst>
          </p:cNvPr>
          <p:cNvSpPr>
            <a:spLocks noGrp="1"/>
          </p:cNvSpPr>
          <p:nvPr>
            <p:ph idx="12" hasCustomPrompt="1"/>
          </p:nvPr>
        </p:nvSpPr>
        <p:spPr>
          <a:xfrm>
            <a:off x="6477000" y="3708478"/>
            <a:ext cx="4876800" cy="223504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2400">
                <a:solidFill>
                  <a:schemeClr val="tx2"/>
                </a:solidFill>
              </a:defRPr>
            </a:lvl1pPr>
            <a:lvl2pPr>
              <a:defRPr sz="2100"/>
            </a:lvl2pPr>
            <a:lvl3pPr>
              <a:defRPr sz="1800"/>
            </a:lvl3pPr>
            <a:lvl4pPr>
              <a:defRPr sz="1500"/>
            </a:lvl4pPr>
            <a:lvl5pPr>
              <a:defRPr sz="1500"/>
            </a:lvl5pPr>
          </a:lstStyle>
          <a:p>
            <a:pPr lvl="0"/>
            <a:r>
              <a:rPr lang="en-US"/>
              <a:t>Add your image here (aspect ratio 16:9)</a:t>
            </a:r>
          </a:p>
        </p:txBody>
      </p:sp>
    </p:spTree>
    <p:extLst>
      <p:ext uri="{BB962C8B-B14F-4D97-AF65-F5344CB8AC3E}">
        <p14:creationId xmlns:p14="http://schemas.microsoft.com/office/powerpoint/2010/main" val="300587147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Simple slide">
    <p:bg>
      <p:bgPr>
        <a:solidFill>
          <a:schemeClr val="bg1">
            <a:lumMod val="95000"/>
          </a:schemeClr>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rgbClr val="003C57"/>
                </a:solidFill>
              </a:defRPr>
            </a:lvl1pPr>
          </a:lstStyle>
          <a:p>
            <a:endParaRPr lang="en-US"/>
          </a:p>
        </p:txBody>
      </p:sp>
      <p:sp>
        <p:nvSpPr>
          <p:cNvPr id="9" name="Title">
            <a:extLst>
              <a:ext uri="{FF2B5EF4-FFF2-40B4-BE49-F238E27FC236}">
                <a16:creationId xmlns:a16="http://schemas.microsoft.com/office/drawing/2014/main" id="{760E4220-BD25-4B4C-B455-33118A52112D}"/>
              </a:ext>
            </a:extLst>
          </p:cNvPr>
          <p:cNvSpPr>
            <a:spLocks noGrp="1"/>
          </p:cNvSpPr>
          <p:nvPr>
            <p:ph type="title" hasCustomPrompt="1"/>
          </p:nvPr>
        </p:nvSpPr>
        <p:spPr>
          <a:xfrm>
            <a:off x="838200" y="2769529"/>
            <a:ext cx="10515600" cy="657872"/>
          </a:xfrm>
          <a:prstGeom prst="rect">
            <a:avLst/>
          </a:prstGeom>
        </p:spPr>
        <p:txBody>
          <a:bodyPr lIns="0" tIns="0" rIns="0" bIns="0" anchor="t" anchorCtr="0">
            <a:spAutoFit/>
          </a:bodyPr>
          <a:lstStyle>
            <a:lvl1pPr algn="l">
              <a:defRPr sz="4500" b="0">
                <a:solidFill>
                  <a:srgbClr val="003C57"/>
                </a:solidFill>
              </a:defRPr>
            </a:lvl1pPr>
          </a:lstStyle>
          <a:p>
            <a:r>
              <a:rPr lang="en-US"/>
              <a:t>Simple slide</a:t>
            </a:r>
          </a:p>
        </p:txBody>
      </p:sp>
      <p:sp>
        <p:nvSpPr>
          <p:cNvPr id="8" name="Subtitle">
            <a:extLst>
              <a:ext uri="{FF2B5EF4-FFF2-40B4-BE49-F238E27FC236}">
                <a16:creationId xmlns:a16="http://schemas.microsoft.com/office/drawing/2014/main" id="{FAC3410B-E9D3-1344-BA0A-156C8EAB8562}"/>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rgbClr val="003C57"/>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7" name="Line">
            <a:extLst>
              <a:ext uri="{FF2B5EF4-FFF2-40B4-BE49-F238E27FC236}">
                <a16:creationId xmlns:a16="http://schemas.microsoft.com/office/drawing/2014/main" id="{498D8C91-E3A5-0949-AD80-1579D1DC0571}"/>
              </a:ext>
            </a:extLst>
          </p:cNvPr>
          <p:cNvCxnSpPr>
            <a:cxnSpLocks/>
          </p:cNvCxnSpPr>
          <p:nvPr userDrawn="1"/>
        </p:nvCxnSpPr>
        <p:spPr>
          <a:xfrm>
            <a:off x="822000" y="6055339"/>
            <a:ext cx="10548000" cy="0"/>
          </a:xfrm>
          <a:prstGeom prst="line">
            <a:avLst/>
          </a:prstGeom>
          <a:ln w="12700">
            <a:solidFill>
              <a:srgbClr val="003C57"/>
            </a:solidFill>
          </a:ln>
        </p:spPr>
        <p:style>
          <a:lnRef idx="1">
            <a:schemeClr val="accent1"/>
          </a:lnRef>
          <a:fillRef idx="0">
            <a:schemeClr val="accent1"/>
          </a:fillRef>
          <a:effectRef idx="0">
            <a:schemeClr val="accent1"/>
          </a:effectRef>
          <a:fontRef idx="minor">
            <a:schemeClr val="tx1"/>
          </a:fontRef>
        </p:style>
      </p:cxnSp>
      <p:pic>
        <p:nvPicPr>
          <p:cNvPr id="10" name="Logo" descr="Office for National Statistics Logo">
            <a:extLst>
              <a:ext uri="{FF2B5EF4-FFF2-40B4-BE49-F238E27FC236}">
                <a16:creationId xmlns:a16="http://schemas.microsoft.com/office/drawing/2014/main" id="{99919A97-416F-9E4A-94EF-4E9EE0165D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3331867" cy="288762"/>
          </a:xfrm>
          <a:prstGeom prst="rect">
            <a:avLst/>
          </a:prstGeom>
        </p:spPr>
      </p:pic>
    </p:spTree>
    <p:extLst>
      <p:ext uri="{BB962C8B-B14F-4D97-AF65-F5344CB8AC3E}">
        <p14:creationId xmlns:p14="http://schemas.microsoft.com/office/powerpoint/2010/main" val="416003302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Simple slide dark">
    <p:bg>
      <p:bgPr>
        <a:gradFill flip="none" rotWithShape="1">
          <a:gsLst>
            <a:gs pos="100000">
              <a:schemeClr val="tx2"/>
            </a:gs>
            <a:gs pos="0">
              <a:schemeClr val="tx2"/>
            </a:gs>
          </a:gsLst>
          <a:lin ang="0" scaled="1"/>
          <a:tileRect/>
        </a:gra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2" name="Title">
            <a:extLst>
              <a:ext uri="{FF2B5EF4-FFF2-40B4-BE49-F238E27FC236}">
                <a16:creationId xmlns:a16="http://schemas.microsoft.com/office/drawing/2014/main" id="{E66B1B25-E87D-DD48-B7D5-8781B0C8E2B4}"/>
              </a:ext>
            </a:extLst>
          </p:cNvPr>
          <p:cNvSpPr>
            <a:spLocks noGrp="1"/>
          </p:cNvSpPr>
          <p:nvPr>
            <p:ph type="title" hasCustomPrompt="1"/>
          </p:nvPr>
        </p:nvSpPr>
        <p:spPr>
          <a:xfrm>
            <a:off x="838200" y="2769529"/>
            <a:ext cx="10515600" cy="657872"/>
          </a:xfrm>
          <a:prstGeom prst="rect">
            <a:avLst/>
          </a:prstGeom>
        </p:spPr>
        <p:txBody>
          <a:bodyPr lIns="0" tIns="0" rIns="0" bIns="0" anchor="t" anchorCtr="0">
            <a:spAutoFit/>
          </a:bodyPr>
          <a:lstStyle>
            <a:lvl1pPr algn="l">
              <a:defRPr sz="4500" b="0">
                <a:solidFill>
                  <a:schemeClr val="bg1"/>
                </a:solidFill>
              </a:defRPr>
            </a:lvl1pPr>
          </a:lstStyle>
          <a:p>
            <a:r>
              <a:rPr lang="en-US"/>
              <a:t>Simple slide dark</a:t>
            </a:r>
          </a:p>
        </p:txBody>
      </p:sp>
      <p:sp>
        <p:nvSpPr>
          <p:cNvPr id="11" name="Subtitle">
            <a:extLst>
              <a:ext uri="{FF2B5EF4-FFF2-40B4-BE49-F238E27FC236}">
                <a16:creationId xmlns:a16="http://schemas.microsoft.com/office/drawing/2014/main" id="{AC9D43D1-196F-6E4B-8A8C-576F7DDB875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8" name="Line">
            <a:extLst>
              <a:ext uri="{FF2B5EF4-FFF2-40B4-BE49-F238E27FC236}">
                <a16:creationId xmlns:a16="http://schemas.microsoft.com/office/drawing/2014/main" id="{8B15311A-8D87-4AEA-B2F4-786F7B873889}"/>
              </a:ext>
            </a:extLst>
          </p:cNvPr>
          <p:cNvCxnSpPr>
            <a:cxnSpLocks/>
          </p:cNvCxnSpPr>
          <p:nvPr userDrawn="1"/>
        </p:nvCxnSpPr>
        <p:spPr>
          <a:xfrm>
            <a:off x="822000"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Logo">
            <a:extLst>
              <a:ext uri="{FF2B5EF4-FFF2-40B4-BE49-F238E27FC236}">
                <a16:creationId xmlns:a16="http://schemas.microsoft.com/office/drawing/2014/main" id="{2BB19BE0-BF19-C147-A9B0-5351D1A7AC54}"/>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32297087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Full image slide with tex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A887C01F-E831-1347-BF6E-F8337514ED80}"/>
              </a:ext>
            </a:extLst>
          </p:cNvPr>
          <p:cNvSpPr>
            <a:spLocks noGrp="1"/>
          </p:cNvSpPr>
          <p:nvPr>
            <p:ph type="sldNum" sz="quarter" idx="12"/>
          </p:nvPr>
        </p:nvSpPr>
        <p:spPr/>
        <p:txBody>
          <a:bodyPr/>
          <a:lstStyle>
            <a:lvl1pPr>
              <a:defRPr>
                <a:solidFill>
                  <a:schemeClr val="bg1"/>
                </a:solidFill>
              </a:defRPr>
            </a:lvl1pPr>
          </a:lstStyle>
          <a:p>
            <a:pPr algn="ctr"/>
            <a:fld id="{232417FB-2EF4-EC49-BC13-97513C37E9E5}" type="slidenum">
              <a:rPr lang="en-US" smtClean="0"/>
              <a:pPr algn="ctr"/>
              <a:t>‹#›</a:t>
            </a:fld>
            <a:endParaRPr lang="en-US"/>
          </a:p>
        </p:txBody>
      </p:sp>
      <p:sp>
        <p:nvSpPr>
          <p:cNvPr id="4" name="Footer Placeholder">
            <a:extLst>
              <a:ext uri="{FF2B5EF4-FFF2-40B4-BE49-F238E27FC236}">
                <a16:creationId xmlns:a16="http://schemas.microsoft.com/office/drawing/2014/main" id="{D984022C-717A-394E-A7B0-E38478A09ADA}"/>
              </a:ext>
            </a:extLst>
          </p:cNvPr>
          <p:cNvSpPr>
            <a:spLocks noGrp="1"/>
          </p:cNvSpPr>
          <p:nvPr>
            <p:ph type="ftr" sz="quarter" idx="11"/>
          </p:nvPr>
        </p:nvSpPr>
        <p:spPr/>
        <p:txBody>
          <a:bodyPr/>
          <a:lstStyle>
            <a:lvl1pPr>
              <a:defRPr>
                <a:solidFill>
                  <a:schemeClr val="bg1"/>
                </a:solidFill>
              </a:defRPr>
            </a:lvl1pPr>
          </a:lstStyle>
          <a:p>
            <a:endParaRPr lang="en-US"/>
          </a:p>
        </p:txBody>
      </p:sp>
      <p:sp>
        <p:nvSpPr>
          <p:cNvPr id="2" name="Colour filter for image" descr="The Earth from space">
            <a:extLst>
              <a:ext uri="{FF2B5EF4-FFF2-40B4-BE49-F238E27FC236}">
                <a16:creationId xmlns:a16="http://schemas.microsoft.com/office/drawing/2014/main" id="{B014DE38-8C4D-6F43-8595-E82C3F754B7A}"/>
              </a:ext>
            </a:extLst>
          </p:cNvPr>
          <p:cNvSpPr/>
          <p:nvPr userDrawn="1"/>
        </p:nvSpPr>
        <p:spPr>
          <a:xfrm>
            <a:off x="0" y="0"/>
            <a:ext cx="12192000" cy="6858000"/>
          </a:xfrm>
          <a:prstGeom prst="rect">
            <a:avLst/>
          </a:prstGeom>
          <a:solidFill>
            <a:schemeClr val="tx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itle">
            <a:extLst>
              <a:ext uri="{FF2B5EF4-FFF2-40B4-BE49-F238E27FC236}">
                <a16:creationId xmlns:a16="http://schemas.microsoft.com/office/drawing/2014/main" id="{83AAA621-F3CF-3740-81C1-B8882EE4AE1F}"/>
              </a:ext>
            </a:extLst>
          </p:cNvPr>
          <p:cNvSpPr>
            <a:spLocks noGrp="1"/>
          </p:cNvSpPr>
          <p:nvPr>
            <p:ph type="title" hasCustomPrompt="1"/>
          </p:nvPr>
        </p:nvSpPr>
        <p:spPr>
          <a:xfrm>
            <a:off x="838200" y="2243230"/>
            <a:ext cx="10515600" cy="1578894"/>
          </a:xfrm>
          <a:prstGeom prst="rect">
            <a:avLst/>
          </a:prstGeom>
        </p:spPr>
        <p:txBody>
          <a:bodyPr lIns="0" tIns="0" rIns="0" bIns="0" anchor="b" anchorCtr="0">
            <a:spAutoFit/>
          </a:bodyPr>
          <a:lstStyle>
            <a:lvl1pPr algn="l">
              <a:defRPr sz="5400">
                <a:solidFill>
                  <a:schemeClr val="bg1"/>
                </a:solidFill>
              </a:defRPr>
            </a:lvl1pPr>
          </a:lstStyle>
          <a:p>
            <a:r>
              <a:rPr lang="en-US"/>
              <a:t>Text over</a:t>
            </a:r>
            <a:br>
              <a:rPr lang="en-US"/>
            </a:br>
            <a:r>
              <a:rPr lang="en-US"/>
              <a:t>image slide</a:t>
            </a:r>
          </a:p>
        </p:txBody>
      </p:sp>
      <p:sp>
        <p:nvSpPr>
          <p:cNvPr id="8" name="Subtitle">
            <a:extLst>
              <a:ext uri="{FF2B5EF4-FFF2-40B4-BE49-F238E27FC236}">
                <a16:creationId xmlns:a16="http://schemas.microsoft.com/office/drawing/2014/main" id="{ACB83E4B-B9C7-0F43-932F-F73B5EC8324B}"/>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5" name="Copyright information for image if required">
            <a:extLst>
              <a:ext uri="{FF2B5EF4-FFF2-40B4-BE49-F238E27FC236}">
                <a16:creationId xmlns:a16="http://schemas.microsoft.com/office/drawing/2014/main" id="{D31CAD75-D2A9-D948-9127-164AB51939F0}"/>
              </a:ext>
            </a:extLst>
          </p:cNvPr>
          <p:cNvSpPr>
            <a:spLocks noGrp="1"/>
          </p:cNvSpPr>
          <p:nvPr>
            <p:ph type="body" sz="quarter" idx="13" hasCustomPrompt="1"/>
          </p:nvPr>
        </p:nvSpPr>
        <p:spPr>
          <a:xfrm>
            <a:off x="838201" y="5264053"/>
            <a:ext cx="10533743" cy="327655"/>
          </a:xfrm>
        </p:spPr>
        <p:txBody>
          <a:bodyPr/>
          <a:lstStyle>
            <a:lvl1pPr marL="0" marR="0" indent="0" algn="l" defTabSz="685800" rtl="0" eaLnBrk="1" fontAlgn="auto" latinLnBrk="0" hangingPunct="1">
              <a:lnSpc>
                <a:spcPct val="110000"/>
              </a:lnSpc>
              <a:spcBef>
                <a:spcPts val="0"/>
              </a:spcBef>
              <a:spcAft>
                <a:spcPts val="750"/>
              </a:spcAft>
              <a:buClrTx/>
              <a:buSzTx/>
              <a:buFont typeface="Arial" panose="020B0604020202020204" pitchFamily="34" charset="0"/>
              <a:buNone/>
              <a:tabLst/>
              <a:defRPr sz="1500">
                <a:solidFill>
                  <a:schemeClr val="bg1"/>
                </a:solidFill>
              </a:defRPr>
            </a:lvl1pPr>
          </a:lstStyle>
          <a:p>
            <a:pPr marL="0" marR="0" lvl="0" indent="0" algn="l" defTabSz="685800" rtl="0" eaLnBrk="1" fontAlgn="auto" latinLnBrk="0" hangingPunct="1">
              <a:lnSpc>
                <a:spcPct val="110000"/>
              </a:lnSpc>
              <a:spcBef>
                <a:spcPts val="0"/>
              </a:spcBef>
              <a:spcAft>
                <a:spcPts val="750"/>
              </a:spcAft>
              <a:buClrTx/>
              <a:buSzTx/>
              <a:buFont typeface="Arial" panose="020B0604020202020204" pitchFamily="34" charset="0"/>
              <a:buNone/>
              <a:tabLst/>
              <a:defRPr/>
            </a:pPr>
            <a:r>
              <a:rPr lang="en-US"/>
              <a:t>Replace the background image and include any copyright information if required e.g. </a:t>
            </a:r>
            <a:r>
              <a:rPr lang="en-US">
                <a:solidFill>
                  <a:schemeClr val="bg1"/>
                </a:solidFill>
              </a:rPr>
              <a:t>© </a:t>
            </a:r>
            <a:r>
              <a:rPr lang="en-GB">
                <a:solidFill>
                  <a:schemeClr val="bg1"/>
                </a:solidFill>
              </a:rPr>
              <a:t>Photo by NASA on </a:t>
            </a:r>
            <a:r>
              <a:rPr lang="en-GB" err="1">
                <a:solidFill>
                  <a:schemeClr val="bg1"/>
                </a:solidFill>
              </a:rPr>
              <a:t>Unsplash</a:t>
            </a:r>
            <a:endParaRPr lang="en-US"/>
          </a:p>
        </p:txBody>
      </p:sp>
      <p:pic>
        <p:nvPicPr>
          <p:cNvPr id="11" name="Logo">
            <a:extLst>
              <a:ext uri="{FF2B5EF4-FFF2-40B4-BE49-F238E27FC236}">
                <a16:creationId xmlns:a16="http://schemas.microsoft.com/office/drawing/2014/main" id="{12026E50-6CA0-494F-A582-38EE98D46C82}"/>
              </a:ext>
            </a:extLst>
          </p:cNvPr>
          <p:cNvPicPr>
            <a:picLocks noChangeAspect="1"/>
          </p:cNvPicPr>
          <p:nvPr userDrawn="1"/>
        </p:nvPicPr>
        <p:blipFill>
          <a:blip r:embed="rId3"/>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403415550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Section slide simple">
    <p:bg>
      <p:bgPr>
        <a:solidFill>
          <a:schemeClr val="bg1">
            <a:lumMod val="95000"/>
          </a:schemeClr>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tx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tx1"/>
                </a:solidFill>
              </a:defRPr>
            </a:lvl1pPr>
          </a:lstStyle>
          <a:p>
            <a:endParaRPr lang="en-US"/>
          </a:p>
        </p:txBody>
      </p:sp>
      <p:sp>
        <p:nvSpPr>
          <p:cNvPr id="14" name="Title">
            <a:extLst>
              <a:ext uri="{FF2B5EF4-FFF2-40B4-BE49-F238E27FC236}">
                <a16:creationId xmlns:a16="http://schemas.microsoft.com/office/drawing/2014/main" id="{F0107D9C-8794-7E4B-B350-FEC30E7FAEF6}"/>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tx1"/>
                </a:solidFill>
              </a:defRPr>
            </a:lvl1pPr>
          </a:lstStyle>
          <a:p>
            <a:r>
              <a:rPr lang="en-US"/>
              <a:t>Section slide</a:t>
            </a:r>
          </a:p>
        </p:txBody>
      </p:sp>
      <p:sp>
        <p:nvSpPr>
          <p:cNvPr id="12" name="Subtitle">
            <a:extLst>
              <a:ext uri="{FF2B5EF4-FFF2-40B4-BE49-F238E27FC236}">
                <a16:creationId xmlns:a16="http://schemas.microsoft.com/office/drawing/2014/main" id="{814F886F-B0B2-9547-B024-B36E8524620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41E16F23-B3CF-314E-AFD9-633806B1334D}"/>
              </a:ext>
            </a:extLst>
          </p:cNvPr>
          <p:cNvCxnSpPr>
            <a:cxnSpLocks/>
          </p:cNvCxnSpPr>
          <p:nvPr userDrawn="1"/>
        </p:nvCxnSpPr>
        <p:spPr>
          <a:xfrm>
            <a:off x="823943" y="6055339"/>
            <a:ext cx="105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Logo" descr="Office for National Statistics Logo">
            <a:extLst>
              <a:ext uri="{FF2B5EF4-FFF2-40B4-BE49-F238E27FC236}">
                <a16:creationId xmlns:a16="http://schemas.microsoft.com/office/drawing/2014/main" id="{9BF7A66C-9371-944B-BDBC-89062A33775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6286250"/>
            <a:ext cx="3331867" cy="288762"/>
          </a:xfrm>
          <a:prstGeom prst="rect">
            <a:avLst/>
          </a:prstGeom>
        </p:spPr>
      </p:pic>
    </p:spTree>
    <p:extLst>
      <p:ext uri="{BB962C8B-B14F-4D97-AF65-F5344CB8AC3E}">
        <p14:creationId xmlns:p14="http://schemas.microsoft.com/office/powerpoint/2010/main" val="238292484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Section slide black">
    <p:bg>
      <p:bgPr>
        <a:solidFill>
          <a:srgbClr val="323132"/>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4" name="Title">
            <a:extLst>
              <a:ext uri="{FF2B5EF4-FFF2-40B4-BE49-F238E27FC236}">
                <a16:creationId xmlns:a16="http://schemas.microsoft.com/office/drawing/2014/main" id="{F0107D9C-8794-7E4B-B350-FEC30E7FAEF6}"/>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C51DA302-E673-0B48-9032-76748EE3E6F6}"/>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pic>
        <p:nvPicPr>
          <p:cNvPr id="11" name="Logo">
            <a:extLst>
              <a:ext uri="{FF2B5EF4-FFF2-40B4-BE49-F238E27FC236}">
                <a16:creationId xmlns:a16="http://schemas.microsoft.com/office/drawing/2014/main" id="{72A5B614-7B64-C544-88F1-6AA5BB9D0DB2}"/>
              </a:ext>
            </a:extLst>
          </p:cNvPr>
          <p:cNvPicPr>
            <a:picLocks noChangeAspect="1"/>
          </p:cNvPicPr>
          <p:nvPr userDrawn="1"/>
        </p:nvPicPr>
        <p:blipFill>
          <a:blip r:embed="rId2"/>
          <a:stretch>
            <a:fillRect/>
          </a:stretch>
        </p:blipFill>
        <p:spPr>
          <a:xfrm>
            <a:off x="767167" y="6230570"/>
            <a:ext cx="3489869" cy="408624"/>
          </a:xfrm>
          <a:prstGeom prst="rect">
            <a:avLst/>
          </a:prstGeom>
        </p:spPr>
      </p:pic>
      <p:cxnSp>
        <p:nvCxnSpPr>
          <p:cNvPr id="10" name="Line">
            <a:extLst>
              <a:ext uri="{FF2B5EF4-FFF2-40B4-BE49-F238E27FC236}">
                <a16:creationId xmlns:a16="http://schemas.microsoft.com/office/drawing/2014/main" id="{41E16F23-B3CF-314E-AFD9-633806B1334D}"/>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471960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Section slide ONS blue">
    <p:bg>
      <p:bgPr>
        <a:solidFill>
          <a:srgbClr val="003C57"/>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4" name="Title">
            <a:extLst>
              <a:ext uri="{FF2B5EF4-FFF2-40B4-BE49-F238E27FC236}">
                <a16:creationId xmlns:a16="http://schemas.microsoft.com/office/drawing/2014/main" id="{39705124-4B77-4A45-9308-A04738CB6E18}"/>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335C0D86-6B6D-9340-A3E4-0C4964615FC3}"/>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05620796-8D76-664C-B761-7F015F0DFF3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a:extLst>
              <a:ext uri="{FF2B5EF4-FFF2-40B4-BE49-F238E27FC236}">
                <a16:creationId xmlns:a16="http://schemas.microsoft.com/office/drawing/2014/main" id="{9AF54F23-B2F8-884B-AA95-68EE4B087C2E}"/>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159030559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Section slide slate">
    <p:bg>
      <p:bgPr>
        <a:solidFill>
          <a:srgbClr val="5F7682"/>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3" name="Title">
            <a:extLst>
              <a:ext uri="{FF2B5EF4-FFF2-40B4-BE49-F238E27FC236}">
                <a16:creationId xmlns:a16="http://schemas.microsoft.com/office/drawing/2014/main" id="{17295645-9FDE-574A-9486-F7FDBDF3781B}"/>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2" name="Subtitle">
            <a:extLst>
              <a:ext uri="{FF2B5EF4-FFF2-40B4-BE49-F238E27FC236}">
                <a16:creationId xmlns:a16="http://schemas.microsoft.com/office/drawing/2014/main" id="{B9896418-9A93-F547-B375-91E5E5B76A8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Logo">
            <a:extLst>
              <a:ext uri="{FF2B5EF4-FFF2-40B4-BE49-F238E27FC236}">
                <a16:creationId xmlns:a16="http://schemas.microsoft.com/office/drawing/2014/main" id="{44D09BF6-3114-B842-B442-F5AB30510376}"/>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42453834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Section slide matisse">
    <p:bg>
      <p:bgPr>
        <a:solidFill>
          <a:srgbClr val="206095"/>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0" name="Line">
            <a:extLst>
              <a:ext uri="{FF2B5EF4-FFF2-40B4-BE49-F238E27FC236}">
                <a16:creationId xmlns:a16="http://schemas.microsoft.com/office/drawing/2014/main" id="{05620796-8D76-664C-B761-7F015F0DFF3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a:extLst>
              <a:ext uri="{FF2B5EF4-FFF2-40B4-BE49-F238E27FC236}">
                <a16:creationId xmlns:a16="http://schemas.microsoft.com/office/drawing/2014/main" id="{B4C955DF-BE42-D34D-9E3E-CC9BF3A6DE30}"/>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622D5613-4A3F-4C4D-AB7A-78FCC248ADE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pic>
        <p:nvPicPr>
          <p:cNvPr id="11" name="Logo">
            <a:extLst>
              <a:ext uri="{FF2B5EF4-FFF2-40B4-BE49-F238E27FC236}">
                <a16:creationId xmlns:a16="http://schemas.microsoft.com/office/drawing/2014/main" id="{5E074EF3-30DC-3B43-A8EF-1E6E6D70838E}"/>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416753234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Section slide astral">
    <p:bg>
      <p:bgPr>
        <a:solidFill>
          <a:srgbClr val="3B7A9E"/>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7" name="Title">
            <a:extLst>
              <a:ext uri="{FF2B5EF4-FFF2-40B4-BE49-F238E27FC236}">
                <a16:creationId xmlns:a16="http://schemas.microsoft.com/office/drawing/2014/main" id="{FC7DF6CB-9235-DA4D-B1A3-7CA929282849}"/>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DC45B465-DB9D-1B4E-98E6-EC6BC62650E6}"/>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05620796-8D76-664C-B761-7F015F0DFF3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a:extLst>
              <a:ext uri="{FF2B5EF4-FFF2-40B4-BE49-F238E27FC236}">
                <a16:creationId xmlns:a16="http://schemas.microsoft.com/office/drawing/2014/main" id="{0D133FD3-7BB7-2244-B284-336B4FDFDB5B}"/>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390936435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Section slide light blue">
    <p:bg>
      <p:bgPr>
        <a:solidFill>
          <a:srgbClr val="27A0CC"/>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0" name="Line">
            <a:extLst>
              <a:ext uri="{FF2B5EF4-FFF2-40B4-BE49-F238E27FC236}">
                <a16:creationId xmlns:a16="http://schemas.microsoft.com/office/drawing/2014/main" id="{D13A9CD3-E6C3-0344-974D-58215B0ABAAA}"/>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a:extLst>
              <a:ext uri="{FF2B5EF4-FFF2-40B4-BE49-F238E27FC236}">
                <a16:creationId xmlns:a16="http://schemas.microsoft.com/office/drawing/2014/main" id="{A07FCA63-88F4-0D40-B646-DB3E33AA931D}"/>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680E1A51-C56D-6C4C-90F5-70BA71A10A6C}"/>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pic>
        <p:nvPicPr>
          <p:cNvPr id="11" name="Logo">
            <a:extLst>
              <a:ext uri="{FF2B5EF4-FFF2-40B4-BE49-F238E27FC236}">
                <a16:creationId xmlns:a16="http://schemas.microsoft.com/office/drawing/2014/main" id="{E11F3919-182C-5544-B7DB-D4176EE8D853}"/>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359609808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Section slide light teal">
    <p:bg>
      <p:bgPr>
        <a:solidFill>
          <a:srgbClr val="00A5A1"/>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7" name="Title">
            <a:extLst>
              <a:ext uri="{FF2B5EF4-FFF2-40B4-BE49-F238E27FC236}">
                <a16:creationId xmlns:a16="http://schemas.microsoft.com/office/drawing/2014/main" id="{5594CD60-7AAD-6645-8BE7-91075D074DEF}"/>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24E14278-FEE3-0242-BA15-B6E28E53E8F1}"/>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AAED0727-79E8-044A-A266-B0C74790E72D}"/>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a:extLst>
              <a:ext uri="{FF2B5EF4-FFF2-40B4-BE49-F238E27FC236}">
                <a16:creationId xmlns:a16="http://schemas.microsoft.com/office/drawing/2014/main" id="{98F9CD02-1E8F-E747-887A-4899AC4407B6}"/>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285904626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Section slide teal">
    <p:bg>
      <p:bgPr>
        <a:solidFill>
          <a:srgbClr val="008080"/>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7" name="Title">
            <a:extLst>
              <a:ext uri="{FF2B5EF4-FFF2-40B4-BE49-F238E27FC236}">
                <a16:creationId xmlns:a16="http://schemas.microsoft.com/office/drawing/2014/main" id="{1FFF5308-8243-A94B-81A6-3885912D01F0}"/>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5903921C-6D50-A849-B477-5BE38F246FF8}"/>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9BEE2D9E-3E87-ED40-89C2-DBA774F1F211}"/>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a:extLst>
              <a:ext uri="{FF2B5EF4-FFF2-40B4-BE49-F238E27FC236}">
                <a16:creationId xmlns:a16="http://schemas.microsoft.com/office/drawing/2014/main" id="{2015EA9F-8838-304C-B7BC-0CE52FD5BE54}"/>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137793265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Section slide salem">
    <p:bg>
      <p:bgPr>
        <a:solidFill>
          <a:srgbClr val="0F8243"/>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7" name="Title">
            <a:extLst>
              <a:ext uri="{FF2B5EF4-FFF2-40B4-BE49-F238E27FC236}">
                <a16:creationId xmlns:a16="http://schemas.microsoft.com/office/drawing/2014/main" id="{54334A07-9B9F-A349-8CB2-86A842F8F64D}"/>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D120A143-5C37-E449-99C7-B1D969F1B890}"/>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0" name="Line">
            <a:extLst>
              <a:ext uri="{FF2B5EF4-FFF2-40B4-BE49-F238E27FC236}">
                <a16:creationId xmlns:a16="http://schemas.microsoft.com/office/drawing/2014/main" id="{2D6F6E82-1A2A-A042-8877-3692D4187F3F}"/>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Logo">
            <a:extLst>
              <a:ext uri="{FF2B5EF4-FFF2-40B4-BE49-F238E27FC236}">
                <a16:creationId xmlns:a16="http://schemas.microsoft.com/office/drawing/2014/main" id="{B7241265-81A3-DF48-A381-D1A72AE8ECF0}"/>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160098977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Section slide gold">
    <p:bg>
      <p:bgPr>
        <a:solidFill>
          <a:srgbClr val="B8860B"/>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7B81843D-E333-4F4C-A36D-94080D3638C8}"/>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Subtitle 2">
            <a:extLst>
              <a:ext uri="{FF2B5EF4-FFF2-40B4-BE49-F238E27FC236}">
                <a16:creationId xmlns:a16="http://schemas.microsoft.com/office/drawing/2014/main" id="{C62F1910-CA81-E648-B863-DE791419B0EC}"/>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9" name="Title 1">
            <a:extLst>
              <a:ext uri="{FF2B5EF4-FFF2-40B4-BE49-F238E27FC236}">
                <a16:creationId xmlns:a16="http://schemas.microsoft.com/office/drawing/2014/main" id="{8E7CF45C-0FAE-7E42-85CA-A478088C01D7}"/>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pic>
        <p:nvPicPr>
          <p:cNvPr id="11" name="Picture 10">
            <a:extLst>
              <a:ext uri="{FF2B5EF4-FFF2-40B4-BE49-F238E27FC236}">
                <a16:creationId xmlns:a16="http://schemas.microsoft.com/office/drawing/2014/main" id="{6BA032E8-2F59-1346-8B38-BC9AB7E98612}"/>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10284572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Section slide poppy">
    <p:bg>
      <p:bgPr>
        <a:solidFill>
          <a:srgbClr val="D32F2F"/>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55661407-3B8B-664A-A263-554870E58063}"/>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97414DBD-79C5-A244-8B4E-E0A37BD602F5}"/>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4" name="Title 1">
            <a:extLst>
              <a:ext uri="{FF2B5EF4-FFF2-40B4-BE49-F238E27FC236}">
                <a16:creationId xmlns:a16="http://schemas.microsoft.com/office/drawing/2014/main" id="{0A16821C-C6DC-7B48-A948-EEC91826F275}"/>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pic>
        <p:nvPicPr>
          <p:cNvPr id="11" name="Picture 10">
            <a:extLst>
              <a:ext uri="{FF2B5EF4-FFF2-40B4-BE49-F238E27FC236}">
                <a16:creationId xmlns:a16="http://schemas.microsoft.com/office/drawing/2014/main" id="{2278BEC1-E904-E643-AD67-189383A11525}"/>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21121671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Section slide pink">
    <p:bg>
      <p:bgPr>
        <a:solidFill>
          <a:srgbClr val="D2376D"/>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F67D8161-5352-AC4F-8422-00F311FA85FA}"/>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D0B060B4-A511-0047-913D-9721FF5144B9}"/>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4" name="Title 1">
            <a:extLst>
              <a:ext uri="{FF2B5EF4-FFF2-40B4-BE49-F238E27FC236}">
                <a16:creationId xmlns:a16="http://schemas.microsoft.com/office/drawing/2014/main" id="{03386FE0-A862-5740-962C-C24D3F6B9956}"/>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pic>
        <p:nvPicPr>
          <p:cNvPr id="11" name="Picture 10">
            <a:extLst>
              <a:ext uri="{FF2B5EF4-FFF2-40B4-BE49-F238E27FC236}">
                <a16:creationId xmlns:a16="http://schemas.microsoft.com/office/drawing/2014/main" id="{1BD4B935-3569-AC4D-9192-03F32FFAA3F4}"/>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17414997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Section slide prince">
    <p:bg>
      <p:bgPr>
        <a:solidFill>
          <a:srgbClr val="6E2585"/>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95FF6451-6437-294C-AE93-D483699E514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543DF038-D2D9-464B-9CBE-BD4B00AFCE9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4" name="Title 1">
            <a:extLst>
              <a:ext uri="{FF2B5EF4-FFF2-40B4-BE49-F238E27FC236}">
                <a16:creationId xmlns:a16="http://schemas.microsoft.com/office/drawing/2014/main" id="{C2A06972-B375-D540-B534-45327AACFB1D}"/>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pic>
        <p:nvPicPr>
          <p:cNvPr id="11" name="Picture 10">
            <a:extLst>
              <a:ext uri="{FF2B5EF4-FFF2-40B4-BE49-F238E27FC236}">
                <a16:creationId xmlns:a16="http://schemas.microsoft.com/office/drawing/2014/main" id="{BA23289A-BC0D-9E47-9000-C2CB97DF4BB4}"/>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421957192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Section slide purple">
    <p:bg>
      <p:bgPr>
        <a:solidFill>
          <a:srgbClr val="37288B"/>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A9692B31-F575-6549-88BE-268E460843FC}"/>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461247D4-94C2-BE4C-A999-F549F7698CE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4" name="Title 1">
            <a:extLst>
              <a:ext uri="{FF2B5EF4-FFF2-40B4-BE49-F238E27FC236}">
                <a16:creationId xmlns:a16="http://schemas.microsoft.com/office/drawing/2014/main" id="{0650BAC6-52B8-9D45-96A4-4363AFCA8331}"/>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pic>
        <p:nvPicPr>
          <p:cNvPr id="11" name="Picture 10">
            <a:extLst>
              <a:ext uri="{FF2B5EF4-FFF2-40B4-BE49-F238E27FC236}">
                <a16:creationId xmlns:a16="http://schemas.microsoft.com/office/drawing/2014/main" id="{18B50C91-4863-6047-9A7D-B2969DAB43CA}"/>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43999801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Section slide yellow">
    <p:bg>
      <p:bgPr>
        <a:solidFill>
          <a:srgbClr val="FBC900"/>
        </a:solidFill>
        <a:effectLst/>
      </p:bgPr>
    </p:bg>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F65B387B-3FD1-45EA-AC50-60AD9B8DA706}"/>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16" name="Footer Placeholder 13">
            <a:extLst>
              <a:ext uri="{FF2B5EF4-FFF2-40B4-BE49-F238E27FC236}">
                <a16:creationId xmlns:a16="http://schemas.microsoft.com/office/drawing/2014/main" id="{BEFA1C02-658E-4EF5-B8BD-C62D45000802}"/>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rgbClr val="003C57"/>
                </a:solidFill>
              </a:defRPr>
            </a:lvl1pPr>
          </a:lstStyle>
          <a:p>
            <a:endParaRPr lang="en-US"/>
          </a:p>
        </p:txBody>
      </p:sp>
      <p:cxnSp>
        <p:nvCxnSpPr>
          <p:cNvPr id="17" name="Straight Connector 16">
            <a:extLst>
              <a:ext uri="{FF2B5EF4-FFF2-40B4-BE49-F238E27FC236}">
                <a16:creationId xmlns:a16="http://schemas.microsoft.com/office/drawing/2014/main" id="{20C9938C-4DE2-4450-B60D-069F30542F33}"/>
              </a:ext>
            </a:extLst>
          </p:cNvPr>
          <p:cNvCxnSpPr>
            <a:cxnSpLocks/>
          </p:cNvCxnSpPr>
          <p:nvPr userDrawn="1"/>
        </p:nvCxnSpPr>
        <p:spPr>
          <a:xfrm>
            <a:off x="823943" y="6055339"/>
            <a:ext cx="1054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Subtitle 2">
            <a:extLst>
              <a:ext uri="{FF2B5EF4-FFF2-40B4-BE49-F238E27FC236}">
                <a16:creationId xmlns:a16="http://schemas.microsoft.com/office/drawing/2014/main" id="{08FEB706-A4AF-49A8-A8AD-557CD3B0754E}"/>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rgbClr val="003C57"/>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9" name="Title 1">
            <a:extLst>
              <a:ext uri="{FF2B5EF4-FFF2-40B4-BE49-F238E27FC236}">
                <a16:creationId xmlns:a16="http://schemas.microsoft.com/office/drawing/2014/main" id="{AFB31923-E9AE-428F-A39B-605D38B7CAFD}"/>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rgbClr val="003C57"/>
                </a:solidFill>
              </a:defRPr>
            </a:lvl1pPr>
          </a:lstStyle>
          <a:p>
            <a:r>
              <a:rPr lang="en-US"/>
              <a:t>Section slide</a:t>
            </a:r>
          </a:p>
        </p:txBody>
      </p:sp>
      <p:pic>
        <p:nvPicPr>
          <p:cNvPr id="10" name="Picture 9">
            <a:extLst>
              <a:ext uri="{FF2B5EF4-FFF2-40B4-BE49-F238E27FC236}">
                <a16:creationId xmlns:a16="http://schemas.microsoft.com/office/drawing/2014/main" id="{7F931902-9386-C04B-8FC9-4754486AEF4F}"/>
              </a:ext>
            </a:extLst>
          </p:cNvPr>
          <p:cNvPicPr>
            <a:picLocks noChangeAspect="1"/>
          </p:cNvPicPr>
          <p:nvPr userDrawn="1"/>
        </p:nvPicPr>
        <p:blipFill>
          <a:blip r:embed="rId2"/>
          <a:stretch>
            <a:fillRect/>
          </a:stretch>
        </p:blipFill>
        <p:spPr>
          <a:xfrm>
            <a:off x="767162" y="6230570"/>
            <a:ext cx="3489879" cy="408624"/>
          </a:xfrm>
          <a:prstGeom prst="rect">
            <a:avLst/>
          </a:prstGeom>
        </p:spPr>
      </p:pic>
    </p:spTree>
    <p:extLst>
      <p:ext uri="{BB962C8B-B14F-4D97-AF65-F5344CB8AC3E}">
        <p14:creationId xmlns:p14="http://schemas.microsoft.com/office/powerpoint/2010/main" val="72145723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Section slide ONS Green">
    <p:bg>
      <p:bgPr>
        <a:solidFill>
          <a:srgbClr val="A8BD3A"/>
        </a:solidFill>
        <a:effectLst/>
      </p:bgPr>
    </p:bg>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F65B387B-3FD1-45EA-AC50-60AD9B8DA706}"/>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16" name="Footer Placeholder 13">
            <a:extLst>
              <a:ext uri="{FF2B5EF4-FFF2-40B4-BE49-F238E27FC236}">
                <a16:creationId xmlns:a16="http://schemas.microsoft.com/office/drawing/2014/main" id="{BEFA1C02-658E-4EF5-B8BD-C62D45000802}"/>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rgbClr val="003C57"/>
                </a:solidFill>
              </a:defRPr>
            </a:lvl1pPr>
          </a:lstStyle>
          <a:p>
            <a:endParaRPr lang="en-US"/>
          </a:p>
        </p:txBody>
      </p:sp>
      <p:cxnSp>
        <p:nvCxnSpPr>
          <p:cNvPr id="17" name="Straight Connector 16">
            <a:extLst>
              <a:ext uri="{FF2B5EF4-FFF2-40B4-BE49-F238E27FC236}">
                <a16:creationId xmlns:a16="http://schemas.microsoft.com/office/drawing/2014/main" id="{20C9938C-4DE2-4450-B60D-069F30542F33}"/>
              </a:ext>
            </a:extLst>
          </p:cNvPr>
          <p:cNvCxnSpPr>
            <a:cxnSpLocks/>
          </p:cNvCxnSpPr>
          <p:nvPr userDrawn="1"/>
        </p:nvCxnSpPr>
        <p:spPr>
          <a:xfrm>
            <a:off x="823943" y="6055339"/>
            <a:ext cx="1054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Subtitle 2">
            <a:extLst>
              <a:ext uri="{FF2B5EF4-FFF2-40B4-BE49-F238E27FC236}">
                <a16:creationId xmlns:a16="http://schemas.microsoft.com/office/drawing/2014/main" id="{08FEB706-A4AF-49A8-A8AD-557CD3B0754E}"/>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rgbClr val="003C57"/>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9" name="Title 1">
            <a:extLst>
              <a:ext uri="{FF2B5EF4-FFF2-40B4-BE49-F238E27FC236}">
                <a16:creationId xmlns:a16="http://schemas.microsoft.com/office/drawing/2014/main" id="{AFB31923-E9AE-428F-A39B-605D38B7CAFD}"/>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rgbClr val="003C57"/>
                </a:solidFill>
              </a:defRPr>
            </a:lvl1pPr>
          </a:lstStyle>
          <a:p>
            <a:r>
              <a:rPr lang="en-US"/>
              <a:t>Section slide</a:t>
            </a:r>
          </a:p>
        </p:txBody>
      </p:sp>
      <p:pic>
        <p:nvPicPr>
          <p:cNvPr id="8" name="Picture 7">
            <a:extLst>
              <a:ext uri="{FF2B5EF4-FFF2-40B4-BE49-F238E27FC236}">
                <a16:creationId xmlns:a16="http://schemas.microsoft.com/office/drawing/2014/main" id="{BCDC79FA-CAE1-5B4D-80D4-0E154323570F}"/>
              </a:ext>
            </a:extLst>
          </p:cNvPr>
          <p:cNvPicPr>
            <a:picLocks noChangeAspect="1"/>
          </p:cNvPicPr>
          <p:nvPr userDrawn="1"/>
        </p:nvPicPr>
        <p:blipFill>
          <a:blip r:embed="rId2"/>
          <a:stretch>
            <a:fillRect/>
          </a:stretch>
        </p:blipFill>
        <p:spPr>
          <a:xfrm>
            <a:off x="767162" y="6230570"/>
            <a:ext cx="3489879" cy="408624"/>
          </a:xfrm>
          <a:prstGeom prst="rect">
            <a:avLst/>
          </a:prstGeom>
        </p:spPr>
      </p:pic>
    </p:spTree>
    <p:extLst>
      <p:ext uri="{BB962C8B-B14F-4D97-AF65-F5344CB8AC3E}">
        <p14:creationId xmlns:p14="http://schemas.microsoft.com/office/powerpoint/2010/main" val="171173039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1">
    <p:bg>
      <p:bgPr>
        <a:gradFill flip="none" rotWithShape="1">
          <a:gsLst>
            <a:gs pos="81000">
              <a:srgbClr val="003C57"/>
            </a:gs>
            <a:gs pos="0">
              <a:srgbClr val="00808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7" name="Straight Connector 16">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Subtitle 2">
            <a:extLst>
              <a:ext uri="{FF2B5EF4-FFF2-40B4-BE49-F238E27FC236}">
                <a16:creationId xmlns:a16="http://schemas.microsoft.com/office/drawing/2014/main" id="{B9896418-9A93-F547-B375-91E5E5B76A8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3" name="Title 1">
            <a:extLst>
              <a:ext uri="{FF2B5EF4-FFF2-40B4-BE49-F238E27FC236}">
                <a16:creationId xmlns:a16="http://schemas.microsoft.com/office/drawing/2014/main" id="{17295645-9FDE-574A-9486-F7FDBDF3781B}"/>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pic>
        <p:nvPicPr>
          <p:cNvPr id="10" name="Picture 9">
            <a:extLst>
              <a:ext uri="{FF2B5EF4-FFF2-40B4-BE49-F238E27FC236}">
                <a16:creationId xmlns:a16="http://schemas.microsoft.com/office/drawing/2014/main" id="{A902ADDA-AB5F-054D-ADFD-F0378799BAE8}"/>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52545829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2">
    <p:bg>
      <p:bgPr>
        <a:gradFill flip="none" rotWithShape="1">
          <a:gsLst>
            <a:gs pos="81000">
              <a:srgbClr val="008080"/>
            </a:gs>
            <a:gs pos="0">
              <a:srgbClr val="27A0CC"/>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7" name="Straight Connector 16">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2BB51AC8-339B-F542-A4E2-891D4443FD7A}"/>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3" name="Title 1">
            <a:extLst>
              <a:ext uri="{FF2B5EF4-FFF2-40B4-BE49-F238E27FC236}">
                <a16:creationId xmlns:a16="http://schemas.microsoft.com/office/drawing/2014/main" id="{76165A53-E610-A246-BF2B-8FE1F65A42F6}"/>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pic>
        <p:nvPicPr>
          <p:cNvPr id="10" name="Picture 9">
            <a:extLst>
              <a:ext uri="{FF2B5EF4-FFF2-40B4-BE49-F238E27FC236}">
                <a16:creationId xmlns:a16="http://schemas.microsoft.com/office/drawing/2014/main" id="{D5324137-511F-1645-8722-42DBC4BAFA7D}"/>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414450988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3">
    <p:bg>
      <p:bgPr>
        <a:gradFill flip="none" rotWithShape="1">
          <a:gsLst>
            <a:gs pos="90000">
              <a:srgbClr val="3C388E"/>
            </a:gs>
            <a:gs pos="0">
              <a:srgbClr val="90208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7" name="Straight Connector 16">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F692672-45E9-DB45-968E-472F1D3201F3}"/>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3" name="Title 1">
            <a:extLst>
              <a:ext uri="{FF2B5EF4-FFF2-40B4-BE49-F238E27FC236}">
                <a16:creationId xmlns:a16="http://schemas.microsoft.com/office/drawing/2014/main" id="{E3A6E39D-26AC-134F-96EF-39DF3B1062E8}"/>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pic>
        <p:nvPicPr>
          <p:cNvPr id="10" name="Picture 9">
            <a:extLst>
              <a:ext uri="{FF2B5EF4-FFF2-40B4-BE49-F238E27FC236}">
                <a16:creationId xmlns:a16="http://schemas.microsoft.com/office/drawing/2014/main" id="{7E899311-9E19-344F-9900-CD5C93FCF3B9}"/>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106541516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4">
    <p:bg>
      <p:bgPr>
        <a:gradFill flip="none" rotWithShape="1">
          <a:gsLst>
            <a:gs pos="81000">
              <a:srgbClr val="0F8243"/>
            </a:gs>
            <a:gs pos="0">
              <a:srgbClr val="00A5A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7" name="Straight Connector 16">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10A3A34B-DE42-9B4B-9D76-6B04A45E1097}"/>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13" name="Title 1">
            <a:extLst>
              <a:ext uri="{FF2B5EF4-FFF2-40B4-BE49-F238E27FC236}">
                <a16:creationId xmlns:a16="http://schemas.microsoft.com/office/drawing/2014/main" id="{5C16E151-0ED9-1744-A65B-E5226804066A}"/>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pic>
        <p:nvPicPr>
          <p:cNvPr id="10" name="Picture 9">
            <a:extLst>
              <a:ext uri="{FF2B5EF4-FFF2-40B4-BE49-F238E27FC236}">
                <a16:creationId xmlns:a16="http://schemas.microsoft.com/office/drawing/2014/main" id="{D8796CC5-1490-C047-AEC4-B8C2ED9C7B02}"/>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80991570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5 - Data Science Campus">
    <p:bg>
      <p:bgPr>
        <a:gradFill flip="none" rotWithShape="1">
          <a:gsLst>
            <a:gs pos="0">
              <a:srgbClr val="E9742C"/>
            </a:gs>
            <a:gs pos="81000">
              <a:srgbClr val="D2376D"/>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3" name="Title">
            <a:extLst>
              <a:ext uri="{FF2B5EF4-FFF2-40B4-BE49-F238E27FC236}">
                <a16:creationId xmlns:a16="http://schemas.microsoft.com/office/drawing/2014/main" id="{7A4B3A4D-4DE7-BE46-A8F2-E186A17B7EA5}"/>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1" name="Subtitle">
            <a:extLst>
              <a:ext uri="{FF2B5EF4-FFF2-40B4-BE49-F238E27FC236}">
                <a16:creationId xmlns:a16="http://schemas.microsoft.com/office/drawing/2014/main" id="{FE11B252-106E-D845-B192-770BA16A6ED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A525C43C-A73A-014B-8A3C-80F8E3C84CDF}"/>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236867432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Section slide gradient 6">
    <p:bg>
      <p:bgPr>
        <a:gradFill flip="none" rotWithShape="1">
          <a:gsLst>
            <a:gs pos="81000">
              <a:srgbClr val="FBC900"/>
            </a:gs>
            <a:gs pos="0">
              <a:srgbClr val="FF9933"/>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rgbClr val="003C57"/>
                </a:solidFill>
              </a:defRPr>
            </a:lvl1pPr>
          </a:lstStyle>
          <a:p>
            <a:endParaRPr lang="en-US"/>
          </a:p>
        </p:txBody>
      </p:sp>
      <p:sp>
        <p:nvSpPr>
          <p:cNvPr id="13" name="Title">
            <a:extLst>
              <a:ext uri="{FF2B5EF4-FFF2-40B4-BE49-F238E27FC236}">
                <a16:creationId xmlns:a16="http://schemas.microsoft.com/office/drawing/2014/main" id="{76DFADB9-CC9D-E547-8CD9-C58C55DDD2D6}"/>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rgbClr val="003C57"/>
                </a:solidFill>
              </a:defRPr>
            </a:lvl1pPr>
          </a:lstStyle>
          <a:p>
            <a:r>
              <a:rPr lang="en-US"/>
              <a:t>Section slide</a:t>
            </a:r>
          </a:p>
        </p:txBody>
      </p:sp>
      <p:sp>
        <p:nvSpPr>
          <p:cNvPr id="11" name="Subtitle">
            <a:extLst>
              <a:ext uri="{FF2B5EF4-FFF2-40B4-BE49-F238E27FC236}">
                <a16:creationId xmlns:a16="http://schemas.microsoft.com/office/drawing/2014/main" id="{F27CF227-6C56-1B4B-8B3C-836CBD42133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rgbClr val="003C57"/>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Logo">
            <a:extLst>
              <a:ext uri="{FF2B5EF4-FFF2-40B4-BE49-F238E27FC236}">
                <a16:creationId xmlns:a16="http://schemas.microsoft.com/office/drawing/2014/main" id="{05F23751-8F25-804D-A4CB-18DC4D33B746}"/>
              </a:ext>
            </a:extLst>
          </p:cNvPr>
          <p:cNvPicPr>
            <a:picLocks noChangeAspect="1"/>
          </p:cNvPicPr>
          <p:nvPr userDrawn="1"/>
        </p:nvPicPr>
        <p:blipFill>
          <a:blip r:embed="rId2"/>
          <a:stretch>
            <a:fillRect/>
          </a:stretch>
        </p:blipFill>
        <p:spPr>
          <a:xfrm>
            <a:off x="767162" y="6230570"/>
            <a:ext cx="3489879" cy="408624"/>
          </a:xfrm>
          <a:prstGeom prst="rect">
            <a:avLst/>
          </a:prstGeom>
        </p:spPr>
      </p:pic>
    </p:spTree>
    <p:extLst>
      <p:ext uri="{BB962C8B-B14F-4D97-AF65-F5344CB8AC3E}">
        <p14:creationId xmlns:p14="http://schemas.microsoft.com/office/powerpoint/2010/main" val="55434742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7Section slide gradient 7">
    <p:bg>
      <p:bgPr>
        <a:gradFill flip="none" rotWithShape="1">
          <a:gsLst>
            <a:gs pos="0">
              <a:srgbClr val="E9742C"/>
            </a:gs>
            <a:gs pos="67000">
              <a:srgbClr val="D32F2F"/>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3" name="Title">
            <a:extLst>
              <a:ext uri="{FF2B5EF4-FFF2-40B4-BE49-F238E27FC236}">
                <a16:creationId xmlns:a16="http://schemas.microsoft.com/office/drawing/2014/main" id="{7A4B3A4D-4DE7-BE46-A8F2-E186A17B7EA5}"/>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1" name="Subtitle">
            <a:extLst>
              <a:ext uri="{FF2B5EF4-FFF2-40B4-BE49-F238E27FC236}">
                <a16:creationId xmlns:a16="http://schemas.microsoft.com/office/drawing/2014/main" id="{FE11B252-106E-D845-B192-770BA16A6ED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Logo">
            <a:extLst>
              <a:ext uri="{FF2B5EF4-FFF2-40B4-BE49-F238E27FC236}">
                <a16:creationId xmlns:a16="http://schemas.microsoft.com/office/drawing/2014/main" id="{55E81007-7ADB-5B45-AD78-EB189DC9FA1F}"/>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33658260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8_Section slide gradient">
    <p:bg>
      <p:bgPr>
        <a:gradFill flip="none" rotWithShape="1">
          <a:gsLst>
            <a:gs pos="81000">
              <a:srgbClr val="003C57"/>
            </a:gs>
            <a:gs pos="1000">
              <a:srgbClr val="206095"/>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a:extLst>
              <a:ext uri="{FF2B5EF4-FFF2-40B4-BE49-F238E27FC236}">
                <a16:creationId xmlns:a16="http://schemas.microsoft.com/office/drawing/2014/main" id="{76165A53-E610-A246-BF2B-8FE1F65A42F6}"/>
              </a:ext>
            </a:extLst>
          </p:cNvPr>
          <p:cNvSpPr>
            <a:spLocks noGrp="1"/>
          </p:cNvSpPr>
          <p:nvPr>
            <p:ph type="title" hasCustomPrompt="1"/>
          </p:nvPr>
        </p:nvSpPr>
        <p:spPr>
          <a:xfrm>
            <a:off x="838200" y="2769529"/>
            <a:ext cx="10515600" cy="789447"/>
          </a:xfrm>
          <a:prstGeom prst="rect">
            <a:avLst/>
          </a:prstGeom>
        </p:spPr>
        <p:txBody>
          <a:bodyPr lIns="0" tIns="0" rIns="0" bIns="0" anchor="t" anchorCtr="0">
            <a:spAutoFit/>
          </a:bodyPr>
          <a:lstStyle>
            <a:lvl1pPr algn="l">
              <a:defRPr sz="5400">
                <a:solidFill>
                  <a:schemeClr val="bg1"/>
                </a:solidFill>
              </a:defRPr>
            </a:lvl1pPr>
          </a:lstStyle>
          <a:p>
            <a:r>
              <a:rPr lang="en-US"/>
              <a:t>Section slide</a:t>
            </a:r>
          </a:p>
        </p:txBody>
      </p:sp>
      <p:sp>
        <p:nvSpPr>
          <p:cNvPr id="11" name="Subtitle">
            <a:extLst>
              <a:ext uri="{FF2B5EF4-FFF2-40B4-BE49-F238E27FC236}">
                <a16:creationId xmlns:a16="http://schemas.microsoft.com/office/drawing/2014/main" id="{2BB51AC8-339B-F542-A4E2-891D4443FD7A}"/>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2850"/>
              </a:lnSpc>
              <a:spcBef>
                <a:spcPts val="0"/>
              </a:spcBef>
              <a:spcAft>
                <a:spcPts val="750"/>
              </a:spcAft>
              <a:buNone/>
              <a:defRPr sz="24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pic>
        <p:nvPicPr>
          <p:cNvPr id="10" name="Logo">
            <a:extLst>
              <a:ext uri="{FF2B5EF4-FFF2-40B4-BE49-F238E27FC236}">
                <a16:creationId xmlns:a16="http://schemas.microsoft.com/office/drawing/2014/main" id="{A662EFF2-9D37-6244-8260-98167C81D117}"/>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365608457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1_Single column title and content">
    <p:bg>
      <p:bgPr>
        <a:solidFill>
          <a:srgbClr val="5F7682">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5F76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9" name="Title">
            <a:extLst>
              <a:ext uri="{FF2B5EF4-FFF2-40B4-BE49-F238E27FC236}">
                <a16:creationId xmlns:a16="http://schemas.microsoft.com/office/drawing/2014/main" id="{9A618861-ED12-F140-A5C9-21D2D050FB4B}"/>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solidFill>
                  <a:schemeClr val="tx1"/>
                </a:solidFill>
              </a:defRPr>
            </a:lvl1pPr>
          </a:lstStyle>
          <a:p>
            <a:r>
              <a:rPr lang="en-US"/>
              <a:t>Add your heading here</a:t>
            </a:r>
          </a:p>
        </p:txBody>
      </p:sp>
      <p:sp>
        <p:nvSpPr>
          <p:cNvPr id="10" name="Content Placeholder">
            <a:extLst>
              <a:ext uri="{FF2B5EF4-FFF2-40B4-BE49-F238E27FC236}">
                <a16:creationId xmlns:a16="http://schemas.microsoft.com/office/drawing/2014/main" id="{9D898B65-99EC-234F-9F66-E9867F7DFEBA}"/>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3CBDED6F-0268-CC4F-B011-B3C57742C0B1}"/>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387676285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userDrawn="1">
  <p:cSld name="2_Single column title and content">
    <p:bg>
      <p:bgPr>
        <a:solidFill>
          <a:srgbClr val="206095">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206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0" name="Title">
            <a:extLst>
              <a:ext uri="{FF2B5EF4-FFF2-40B4-BE49-F238E27FC236}">
                <a16:creationId xmlns:a16="http://schemas.microsoft.com/office/drawing/2014/main" id="{5529D046-3304-C048-A259-4072E1685AD1}"/>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solidFill>
                  <a:schemeClr val="tx1"/>
                </a:solidFill>
              </a:defRPr>
            </a:lvl1pPr>
          </a:lstStyle>
          <a:p>
            <a:r>
              <a:rPr lang="en-US"/>
              <a:t>Add your heading here</a:t>
            </a:r>
          </a:p>
        </p:txBody>
      </p:sp>
      <p:sp>
        <p:nvSpPr>
          <p:cNvPr id="11" name="Content Placeholder">
            <a:extLst>
              <a:ext uri="{FF2B5EF4-FFF2-40B4-BE49-F238E27FC236}">
                <a16:creationId xmlns:a16="http://schemas.microsoft.com/office/drawing/2014/main" id="{CAD29F18-7F8F-834A-916E-5882B73CE807}"/>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912EC0DD-68B0-1744-A4DF-BD5951A08563}"/>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217251582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3_Single column title and content">
    <p:bg>
      <p:bgPr>
        <a:solidFill>
          <a:srgbClr val="3B7A9E">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3B7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0" name="Title">
            <a:extLst>
              <a:ext uri="{FF2B5EF4-FFF2-40B4-BE49-F238E27FC236}">
                <a16:creationId xmlns:a16="http://schemas.microsoft.com/office/drawing/2014/main" id="{FAECAAA6-7859-004F-A399-738175A6EBD0}"/>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solidFill>
                  <a:schemeClr val="tx1"/>
                </a:solidFill>
              </a:defRPr>
            </a:lvl1pPr>
          </a:lstStyle>
          <a:p>
            <a:r>
              <a:rPr lang="en-US"/>
              <a:t>Add your heading here</a:t>
            </a:r>
          </a:p>
        </p:txBody>
      </p:sp>
      <p:sp>
        <p:nvSpPr>
          <p:cNvPr id="11" name="Content Placeholder">
            <a:extLst>
              <a:ext uri="{FF2B5EF4-FFF2-40B4-BE49-F238E27FC236}">
                <a16:creationId xmlns:a16="http://schemas.microsoft.com/office/drawing/2014/main" id="{13F0751B-D35C-CC48-8DA0-9DFC3E5F6AB7}"/>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C40D518B-4026-B84B-AA6D-1697F870D776}"/>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383362644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4_Single column title and content">
    <p:bg>
      <p:bgPr>
        <a:solidFill>
          <a:srgbClr val="27A0CC">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27A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0" name="Title">
            <a:extLst>
              <a:ext uri="{FF2B5EF4-FFF2-40B4-BE49-F238E27FC236}">
                <a16:creationId xmlns:a16="http://schemas.microsoft.com/office/drawing/2014/main" id="{F86CEC68-96A8-9942-B57F-300C064ECCC8}"/>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11" name="Content Placeholder">
            <a:extLst>
              <a:ext uri="{FF2B5EF4-FFF2-40B4-BE49-F238E27FC236}">
                <a16:creationId xmlns:a16="http://schemas.microsoft.com/office/drawing/2014/main" id="{485AD947-1A1D-1741-9924-A4BD848EB59D}"/>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8236D947-19CF-8540-A6C7-7A66A51E3161}"/>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29611380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5_Single column title and content">
    <p:bg>
      <p:bgPr>
        <a:solidFill>
          <a:srgbClr val="00A5A1">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00A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0" name="Title">
            <a:extLst>
              <a:ext uri="{FF2B5EF4-FFF2-40B4-BE49-F238E27FC236}">
                <a16:creationId xmlns:a16="http://schemas.microsoft.com/office/drawing/2014/main" id="{7A6A5411-4B32-A447-B310-C2C6DEF3EE65}"/>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11" name="Content Placeholder">
            <a:extLst>
              <a:ext uri="{FF2B5EF4-FFF2-40B4-BE49-F238E27FC236}">
                <a16:creationId xmlns:a16="http://schemas.microsoft.com/office/drawing/2014/main" id="{88E8BBDB-1795-B444-8235-9D3393CF9EE8}"/>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A9F85FF1-DAC1-9E46-A469-A4FB3108DEE3}"/>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60513581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6_Single column title and content">
    <p:bg>
      <p:bgPr>
        <a:solidFill>
          <a:srgbClr val="008080">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9" name="Title">
            <a:extLst>
              <a:ext uri="{FF2B5EF4-FFF2-40B4-BE49-F238E27FC236}">
                <a16:creationId xmlns:a16="http://schemas.microsoft.com/office/drawing/2014/main" id="{2ABAF583-29A6-2E47-8107-77BF62EAA799}"/>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11" name="Content Placeholder">
            <a:extLst>
              <a:ext uri="{FF2B5EF4-FFF2-40B4-BE49-F238E27FC236}">
                <a16:creationId xmlns:a16="http://schemas.microsoft.com/office/drawing/2014/main" id="{84E6AC44-311B-3642-9476-91E530FC2417}"/>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2"/>
                </a:solidFill>
              </a:defRPr>
            </a:lvl2pPr>
            <a:lvl3pPr>
              <a:spcAft>
                <a:spcPts val="375"/>
              </a:spcAft>
              <a:defRPr sz="1800">
                <a:solidFill>
                  <a:schemeClr val="tx2"/>
                </a:solidFill>
              </a:defRPr>
            </a:lvl3pPr>
            <a:lvl4pPr>
              <a:spcAft>
                <a:spcPts val="375"/>
              </a:spcAft>
              <a:defRPr sz="1500">
                <a:solidFill>
                  <a:schemeClr val="tx2"/>
                </a:solidFill>
              </a:defRPr>
            </a:lvl4pPr>
            <a:lvl5pPr>
              <a:spcAft>
                <a:spcPts val="375"/>
              </a:spcAft>
              <a:defRPr sz="135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81051DAF-865D-C24C-A7D1-F9539C5AEDA7}"/>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294479700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7_Single column title and content">
    <p:bg>
      <p:bgPr>
        <a:solidFill>
          <a:srgbClr val="0F8243">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0F8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0" name="Title">
            <a:extLst>
              <a:ext uri="{FF2B5EF4-FFF2-40B4-BE49-F238E27FC236}">
                <a16:creationId xmlns:a16="http://schemas.microsoft.com/office/drawing/2014/main" id="{8D2D9665-1930-354D-807D-4411F3CF0D26}"/>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11" name="Content Placeholder">
            <a:extLst>
              <a:ext uri="{FF2B5EF4-FFF2-40B4-BE49-F238E27FC236}">
                <a16:creationId xmlns:a16="http://schemas.microsoft.com/office/drawing/2014/main" id="{E3E75594-49FF-B84B-8C8B-F49C4E118CD9}"/>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7923EDDD-EE2F-1549-A872-E6EA6BC9C05E}"/>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186754954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8_Single column title and content">
    <p:bg>
      <p:bgPr>
        <a:solidFill>
          <a:srgbClr val="B8860B">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B886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0" name="Title">
            <a:extLst>
              <a:ext uri="{FF2B5EF4-FFF2-40B4-BE49-F238E27FC236}">
                <a16:creationId xmlns:a16="http://schemas.microsoft.com/office/drawing/2014/main" id="{D41039E6-3AF9-BE4A-A89B-1CD27539900B}"/>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11" name="Content Placeholder">
            <a:extLst>
              <a:ext uri="{FF2B5EF4-FFF2-40B4-BE49-F238E27FC236}">
                <a16:creationId xmlns:a16="http://schemas.microsoft.com/office/drawing/2014/main" id="{FA352F9E-6205-3C41-8AFD-A15A3ED46E19}"/>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91EF0752-5CE0-D549-B18A-655250638192}"/>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390175859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9_Single column title and content">
    <p:bg>
      <p:bgPr>
        <a:solidFill>
          <a:srgbClr val="D32F2F">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D32F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0" name="Title">
            <a:extLst>
              <a:ext uri="{FF2B5EF4-FFF2-40B4-BE49-F238E27FC236}">
                <a16:creationId xmlns:a16="http://schemas.microsoft.com/office/drawing/2014/main" id="{0444E5ED-F1A1-814E-ACFD-634EF419B0A5}"/>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11" name="Content Placeholder">
            <a:extLst>
              <a:ext uri="{FF2B5EF4-FFF2-40B4-BE49-F238E27FC236}">
                <a16:creationId xmlns:a16="http://schemas.microsoft.com/office/drawing/2014/main" id="{67943E12-9848-8543-8144-6290A540B87B}"/>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DB008299-B102-D240-AA5E-45D1C445B223}"/>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323394112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10_Single column title and content">
    <p:bg>
      <p:bgPr>
        <a:solidFill>
          <a:srgbClr val="D2376D">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D237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0" name="Title">
            <a:extLst>
              <a:ext uri="{FF2B5EF4-FFF2-40B4-BE49-F238E27FC236}">
                <a16:creationId xmlns:a16="http://schemas.microsoft.com/office/drawing/2014/main" id="{C2C1B397-A9E1-B746-BD94-CB8BA481FAC2}"/>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11" name="Content Placeholder">
            <a:extLst>
              <a:ext uri="{FF2B5EF4-FFF2-40B4-BE49-F238E27FC236}">
                <a16:creationId xmlns:a16="http://schemas.microsoft.com/office/drawing/2014/main" id="{4495690A-C631-5648-8771-CE0B1ACF2A27}"/>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FC4E1E33-863E-9247-8100-94434B10AC70}"/>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15753986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11_Single column title and content">
    <p:bg>
      <p:bgPr>
        <a:solidFill>
          <a:srgbClr val="6E2585">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6E2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0" name="Title">
            <a:extLst>
              <a:ext uri="{FF2B5EF4-FFF2-40B4-BE49-F238E27FC236}">
                <a16:creationId xmlns:a16="http://schemas.microsoft.com/office/drawing/2014/main" id="{368C9A3F-9D96-7744-B6CB-87D30682F4C4}"/>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11" name="Content Placeholder">
            <a:extLst>
              <a:ext uri="{FF2B5EF4-FFF2-40B4-BE49-F238E27FC236}">
                <a16:creationId xmlns:a16="http://schemas.microsoft.com/office/drawing/2014/main" id="{13B7165C-0BA9-E541-A1E4-A25D1BA8426B}"/>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s">
            <a:extLst>
              <a:ext uri="{FF2B5EF4-FFF2-40B4-BE49-F238E27FC236}">
                <a16:creationId xmlns:a16="http://schemas.microsoft.com/office/drawing/2014/main" id="{53BE0666-C105-1D40-9766-07FDA3EAC805}"/>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382869319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12_Single column title and content">
    <p:bg>
      <p:bgPr>
        <a:solidFill>
          <a:srgbClr val="37288B">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3728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3"/>
            <a:ext cx="2867827" cy="365125"/>
          </a:xfrm>
          <a:prstGeom prst="rect">
            <a:avLst/>
          </a:prstGeom>
        </p:spPr>
        <p:txBody>
          <a:bodyPr/>
          <a:lstStyle>
            <a:lvl1pPr>
              <a:defRPr sz="15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chemeClr val="bg1"/>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11" name="Content Placeholder">
            <a:extLst>
              <a:ext uri="{FF2B5EF4-FFF2-40B4-BE49-F238E27FC236}">
                <a16:creationId xmlns:a16="http://schemas.microsoft.com/office/drawing/2014/main" id="{20C025E5-7258-7042-B637-ACEBD0147F90}"/>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2"/>
                </a:solidFill>
              </a:defRPr>
            </a:lvl1pPr>
            <a:lvl2pPr>
              <a:spcAft>
                <a:spcPts val="375"/>
              </a:spcAft>
              <a:defRPr sz="2100">
                <a:solidFill>
                  <a:schemeClr val="tx2"/>
                </a:solidFill>
              </a:defRPr>
            </a:lvl2pPr>
            <a:lvl3pPr>
              <a:spcAft>
                <a:spcPts val="375"/>
              </a:spcAft>
              <a:defRPr sz="1800">
                <a:solidFill>
                  <a:schemeClr val="tx2"/>
                </a:solidFill>
              </a:defRPr>
            </a:lvl3pPr>
            <a:lvl4pPr>
              <a:spcAft>
                <a:spcPts val="375"/>
              </a:spcAft>
              <a:defRPr sz="1500">
                <a:solidFill>
                  <a:schemeClr val="tx2"/>
                </a:solidFill>
              </a:defRPr>
            </a:lvl4pPr>
            <a:lvl5pPr>
              <a:spcAft>
                <a:spcPts val="375"/>
              </a:spcAft>
              <a:defRPr sz="135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1DE64692-2A7A-E341-AF5F-CB9D8872838F}"/>
              </a:ext>
            </a:extLst>
          </p:cNvPr>
          <p:cNvPicPr>
            <a:picLocks noChangeAspect="1"/>
          </p:cNvPicPr>
          <p:nvPr userDrawn="1"/>
        </p:nvPicPr>
        <p:blipFill>
          <a:blip r:embed="rId2"/>
          <a:stretch>
            <a:fillRect/>
          </a:stretch>
        </p:blipFill>
        <p:spPr>
          <a:xfrm>
            <a:off x="767167" y="6230570"/>
            <a:ext cx="3489869" cy="408624"/>
          </a:xfrm>
          <a:prstGeom prst="rect">
            <a:avLst/>
          </a:prstGeom>
        </p:spPr>
      </p:pic>
    </p:spTree>
    <p:extLst>
      <p:ext uri="{BB962C8B-B14F-4D97-AF65-F5344CB8AC3E}">
        <p14:creationId xmlns:p14="http://schemas.microsoft.com/office/powerpoint/2010/main" val="295803696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13_Single column title and content">
    <p:bg>
      <p:bgPr>
        <a:solidFill>
          <a:srgbClr val="FBC900">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FB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Slide Number Placeholder">
            <a:extLst>
              <a:ext uri="{FF2B5EF4-FFF2-40B4-BE49-F238E27FC236}">
                <a16:creationId xmlns:a16="http://schemas.microsoft.com/office/drawing/2014/main" id="{F06FA8BB-10A5-D04C-98E8-7CF1835F3413}"/>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16" name="Footer Placeholder">
            <a:extLst>
              <a:ext uri="{FF2B5EF4-FFF2-40B4-BE49-F238E27FC236}">
                <a16:creationId xmlns:a16="http://schemas.microsoft.com/office/drawing/2014/main" id="{4260E4F4-0AE2-534D-97B9-C9E641454FE3}"/>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rgbClr val="003C57"/>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11" name="Content Placeholder">
            <a:extLst>
              <a:ext uri="{FF2B5EF4-FFF2-40B4-BE49-F238E27FC236}">
                <a16:creationId xmlns:a16="http://schemas.microsoft.com/office/drawing/2014/main" id="{20C025E5-7258-7042-B637-ACEBD0147F90}"/>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2"/>
                </a:solidFill>
              </a:defRPr>
            </a:lvl2pPr>
            <a:lvl3pPr>
              <a:spcAft>
                <a:spcPts val="375"/>
              </a:spcAft>
              <a:defRPr sz="1800">
                <a:solidFill>
                  <a:schemeClr val="tx2"/>
                </a:solidFill>
              </a:defRPr>
            </a:lvl3pPr>
            <a:lvl4pPr>
              <a:spcAft>
                <a:spcPts val="375"/>
              </a:spcAft>
              <a:defRPr sz="1500">
                <a:solidFill>
                  <a:schemeClr val="tx2"/>
                </a:solidFill>
              </a:defRPr>
            </a:lvl4pPr>
            <a:lvl5pPr>
              <a:spcAft>
                <a:spcPts val="375"/>
              </a:spcAft>
              <a:defRPr sz="135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31B7D753-A604-3F4B-8399-159D61F62CD1}"/>
              </a:ext>
            </a:extLst>
          </p:cNvPr>
          <p:cNvPicPr>
            <a:picLocks noChangeAspect="1"/>
          </p:cNvPicPr>
          <p:nvPr userDrawn="1"/>
        </p:nvPicPr>
        <p:blipFill>
          <a:blip r:embed="rId2"/>
          <a:stretch>
            <a:fillRect/>
          </a:stretch>
        </p:blipFill>
        <p:spPr>
          <a:xfrm>
            <a:off x="767162" y="6230570"/>
            <a:ext cx="3489879" cy="408624"/>
          </a:xfrm>
          <a:prstGeom prst="rect">
            <a:avLst/>
          </a:prstGeom>
        </p:spPr>
      </p:pic>
    </p:spTree>
    <p:extLst>
      <p:ext uri="{BB962C8B-B14F-4D97-AF65-F5344CB8AC3E}">
        <p14:creationId xmlns:p14="http://schemas.microsoft.com/office/powerpoint/2010/main" val="406954585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14_Single column title and content">
    <p:bg>
      <p:bgPr>
        <a:solidFill>
          <a:srgbClr val="A8BD3A">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A8BD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Slide Number Placeholder">
            <a:extLst>
              <a:ext uri="{FF2B5EF4-FFF2-40B4-BE49-F238E27FC236}">
                <a16:creationId xmlns:a16="http://schemas.microsoft.com/office/drawing/2014/main" id="{F06FA8BB-10A5-D04C-98E8-7CF1835F3413}"/>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16" name="Footer Placeholder">
            <a:extLst>
              <a:ext uri="{FF2B5EF4-FFF2-40B4-BE49-F238E27FC236}">
                <a16:creationId xmlns:a16="http://schemas.microsoft.com/office/drawing/2014/main" id="{4260E4F4-0AE2-534D-97B9-C9E641454FE3}"/>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t" anchorCtr="0"/>
          <a:lstStyle>
            <a:lvl1pPr algn="r">
              <a:defRPr sz="1500" b="1">
                <a:solidFill>
                  <a:srgbClr val="003C57"/>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8"/>
            <a:ext cx="10515600" cy="394723"/>
          </a:xfrm>
          <a:prstGeom prst="rect">
            <a:avLst/>
          </a:prstGeom>
        </p:spPr>
        <p:txBody>
          <a:bodyPr wrap="square">
            <a:spAutoFit/>
          </a:bodyPr>
          <a:lstStyle>
            <a:lvl1pPr>
              <a:defRPr sz="2700" baseline="0"/>
            </a:lvl1pPr>
          </a:lstStyle>
          <a:p>
            <a:r>
              <a:rPr lang="en-US"/>
              <a:t>Add your heading here</a:t>
            </a:r>
          </a:p>
        </p:txBody>
      </p:sp>
      <p:sp>
        <p:nvSpPr>
          <p:cNvPr id="11" name="Content Placeholder">
            <a:extLst>
              <a:ext uri="{FF2B5EF4-FFF2-40B4-BE49-F238E27FC236}">
                <a16:creationId xmlns:a16="http://schemas.microsoft.com/office/drawing/2014/main" id="{20C025E5-7258-7042-B637-ACEBD0147F90}"/>
              </a:ext>
            </a:extLst>
          </p:cNvPr>
          <p:cNvSpPr>
            <a:spLocks noGrp="1"/>
          </p:cNvSpPr>
          <p:nvPr>
            <p:ph idx="1" hasCustomPrompt="1"/>
          </p:nvPr>
        </p:nvSpPr>
        <p:spPr>
          <a:xfrm>
            <a:off x="838200" y="1424326"/>
            <a:ext cx="10515600" cy="1736309"/>
          </a:xfrm>
          <a:prstGeom prst="rect">
            <a:avLst/>
          </a:prstGeom>
        </p:spPr>
        <p:txBody>
          <a:bodyPr wrap="square" lIns="0" tIns="0" rIns="0" bIns="0" anchor="t" anchorCtr="0">
            <a:spAutoFit/>
          </a:bodyPr>
          <a:lstStyle>
            <a:lvl1pPr>
              <a:lnSpc>
                <a:spcPct val="110000"/>
              </a:lnSpc>
              <a:spcAft>
                <a:spcPts val="375"/>
              </a:spcAft>
              <a:defRPr sz="2400">
                <a:solidFill>
                  <a:schemeClr val="tx1"/>
                </a:solidFill>
              </a:defRPr>
            </a:lvl1pPr>
            <a:lvl2pPr>
              <a:spcAft>
                <a:spcPts val="375"/>
              </a:spcAft>
              <a:defRPr sz="2100">
                <a:solidFill>
                  <a:schemeClr val="tx1"/>
                </a:solidFill>
              </a:defRPr>
            </a:lvl2pPr>
            <a:lvl3pPr>
              <a:spcAft>
                <a:spcPts val="375"/>
              </a:spcAft>
              <a:defRPr sz="1800">
                <a:solidFill>
                  <a:schemeClr val="tx1"/>
                </a:solidFill>
              </a:defRPr>
            </a:lvl3pPr>
            <a:lvl4pPr>
              <a:spcAft>
                <a:spcPts val="375"/>
              </a:spcAft>
              <a:defRPr sz="1500">
                <a:solidFill>
                  <a:schemeClr val="tx1"/>
                </a:solidFill>
              </a:defRPr>
            </a:lvl4pPr>
            <a:lvl5pPr>
              <a:spcAft>
                <a:spcPts val="375"/>
              </a:spcAft>
              <a:defRPr sz="135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EBC0F11A-AD84-7842-A23A-0940CC6475C5}"/>
              </a:ext>
            </a:extLst>
          </p:cNvPr>
          <p:cNvPicPr>
            <a:picLocks noChangeAspect="1"/>
          </p:cNvPicPr>
          <p:nvPr userDrawn="1"/>
        </p:nvPicPr>
        <p:blipFill>
          <a:blip r:embed="rId2"/>
          <a:stretch>
            <a:fillRect/>
          </a:stretch>
        </p:blipFill>
        <p:spPr>
          <a:xfrm>
            <a:off x="767162" y="6230570"/>
            <a:ext cx="3489879" cy="408624"/>
          </a:xfrm>
          <a:prstGeom prst="rect">
            <a:avLst/>
          </a:prstGeom>
        </p:spPr>
      </p:pic>
    </p:spTree>
    <p:extLst>
      <p:ext uri="{BB962C8B-B14F-4D97-AF65-F5344CB8AC3E}">
        <p14:creationId xmlns:p14="http://schemas.microsoft.com/office/powerpoint/2010/main" val="350526170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3C57"/>
        </a:solidFill>
        <a:effectLst/>
      </p:bgPr>
    </p:bg>
    <p:spTree>
      <p:nvGrpSpPr>
        <p:cNvPr id="1" name=""/>
        <p:cNvGrpSpPr/>
        <p:nvPr/>
      </p:nvGrpSpPr>
      <p:grpSpPr>
        <a:xfrm>
          <a:off x="0" y="0"/>
          <a:ext cx="0" cy="0"/>
          <a:chOff x="0" y="0"/>
          <a:chExt cx="0" cy="0"/>
        </a:xfrm>
      </p:grpSpPr>
      <p:sp>
        <p:nvSpPr>
          <p:cNvPr id="13" name="Slide Number Placeholder">
            <a:extLst>
              <a:ext uri="{FF2B5EF4-FFF2-40B4-BE49-F238E27FC236}">
                <a16:creationId xmlns:a16="http://schemas.microsoft.com/office/drawing/2014/main" id="{B3003A7E-23D8-E24C-BF09-F295F1F8A7DE}"/>
              </a:ext>
            </a:extLst>
          </p:cNvPr>
          <p:cNvSpPr>
            <a:spLocks noGrp="1"/>
          </p:cNvSpPr>
          <p:nvPr>
            <p:ph type="sldNum" sz="quarter" idx="12"/>
          </p:nvPr>
        </p:nvSpPr>
        <p:spPr/>
        <p:txBody>
          <a:bodyPr/>
          <a:lstStyle>
            <a:lvl1pPr>
              <a:defRPr>
                <a:solidFill>
                  <a:schemeClr val="bg1"/>
                </a:solidFill>
              </a:defRPr>
            </a:lvl1pPr>
          </a:lstStyle>
          <a:p>
            <a:pPr algn="ctr"/>
            <a:fld id="{232417FB-2EF4-EC49-BC13-97513C37E9E5}" type="slidenum">
              <a:rPr lang="en-US" smtClean="0"/>
              <a:pPr algn="ctr"/>
              <a:t>‹#›</a:t>
            </a:fld>
            <a:endParaRPr lang="en-US"/>
          </a:p>
        </p:txBody>
      </p:sp>
      <p:sp>
        <p:nvSpPr>
          <p:cNvPr id="3" name="Title Placeholder">
            <a:extLst>
              <a:ext uri="{FF2B5EF4-FFF2-40B4-BE49-F238E27FC236}">
                <a16:creationId xmlns:a16="http://schemas.microsoft.com/office/drawing/2014/main" id="{48485E20-F5C4-4B08-A033-1AF23AE221F2}"/>
              </a:ext>
            </a:extLst>
          </p:cNvPr>
          <p:cNvSpPr>
            <a:spLocks noGrp="1"/>
          </p:cNvSpPr>
          <p:nvPr>
            <p:ph type="title" hasCustomPrompt="1"/>
          </p:nvPr>
        </p:nvSpPr>
        <p:spPr>
          <a:xfrm>
            <a:off x="838201" y="848993"/>
            <a:ext cx="7221070" cy="2647241"/>
          </a:xfrm>
          <a:prstGeom prst="rect">
            <a:avLst/>
          </a:prstGeom>
        </p:spPr>
        <p:txBody>
          <a:bodyPr/>
          <a:lstStyle>
            <a:lvl1pPr>
              <a:defRPr>
                <a:solidFill>
                  <a:schemeClr val="bg1"/>
                </a:solidFill>
              </a:defRPr>
            </a:lvl1pPr>
          </a:lstStyle>
          <a:p>
            <a:r>
              <a:rPr lang="en-US"/>
              <a:t>Write your title here</a:t>
            </a:r>
            <a:br>
              <a:rPr lang="en-US"/>
            </a:br>
            <a:r>
              <a:rPr lang="en-US"/>
              <a:t>(in sentence case)</a:t>
            </a:r>
            <a:endParaRPr lang="en-GB"/>
          </a:p>
        </p:txBody>
      </p:sp>
      <p:sp>
        <p:nvSpPr>
          <p:cNvPr id="21" name="Presenter Text Placeholder">
            <a:extLst>
              <a:ext uri="{FF2B5EF4-FFF2-40B4-BE49-F238E27FC236}">
                <a16:creationId xmlns:a16="http://schemas.microsoft.com/office/drawing/2014/main" id="{8A06CB80-AF0F-B54A-A31F-0FB8E0F9BB86}"/>
              </a:ext>
            </a:extLst>
          </p:cNvPr>
          <p:cNvSpPr>
            <a:spLocks noGrp="1"/>
          </p:cNvSpPr>
          <p:nvPr>
            <p:ph idx="13" hasCustomPrompt="1"/>
          </p:nvPr>
        </p:nvSpPr>
        <p:spPr>
          <a:xfrm>
            <a:off x="838200" y="3785744"/>
            <a:ext cx="6433868" cy="430887"/>
          </a:xfrm>
          <a:prstGeom prst="rect">
            <a:avLst/>
          </a:prstGeom>
        </p:spPr>
        <p:txBody>
          <a:bodyPr vert="horz" wrap="square" lIns="0" tIns="0" rIns="0" bIns="0" rtlCol="0" anchor="b" anchorCtr="0">
            <a:spAutoFit/>
          </a:bodyPr>
          <a:lstStyle>
            <a:lvl1pPr marL="0" indent="0">
              <a:spcBef>
                <a:spcPts val="0"/>
              </a:spcBef>
              <a:buNone/>
              <a:defRPr sz="2800" b="1" i="0">
                <a:solidFill>
                  <a:schemeClr val="bg1"/>
                </a:solidFill>
                <a:latin typeface="Arial" panose="020B0604020202020204" pitchFamily="34" charset="0"/>
                <a:cs typeface="Arial" panose="020B0604020202020204" pitchFamily="34" charset="0"/>
              </a:defRPr>
            </a:lvl1pPr>
          </a:lstStyle>
          <a:p>
            <a:pPr>
              <a:lnSpc>
                <a:spcPct val="100000"/>
              </a:lnSpc>
            </a:pPr>
            <a:r>
              <a:rPr lang="en-US">
                <a:solidFill>
                  <a:srgbClr val="183E56"/>
                </a:solidFill>
                <a:latin typeface="Arial" panose="020B0604020202020204" pitchFamily="34" charset="0"/>
                <a:cs typeface="Arial" panose="020B0604020202020204" pitchFamily="34" charset="0"/>
              </a:rPr>
              <a:t>Presenter Name</a:t>
            </a:r>
          </a:p>
        </p:txBody>
      </p:sp>
      <p:sp>
        <p:nvSpPr>
          <p:cNvPr id="19" name="Presenter Information Text Placeholder">
            <a:extLst>
              <a:ext uri="{FF2B5EF4-FFF2-40B4-BE49-F238E27FC236}">
                <a16:creationId xmlns:a16="http://schemas.microsoft.com/office/drawing/2014/main" id="{08E0EA14-7348-FB49-B0DB-D8600EBF4C8C}"/>
              </a:ext>
            </a:extLst>
          </p:cNvPr>
          <p:cNvSpPr>
            <a:spLocks noGrp="1"/>
          </p:cNvSpPr>
          <p:nvPr>
            <p:ph idx="1" hasCustomPrompt="1"/>
          </p:nvPr>
        </p:nvSpPr>
        <p:spPr>
          <a:xfrm>
            <a:off x="838200" y="4249009"/>
            <a:ext cx="6433868" cy="923330"/>
          </a:xfrm>
          <a:prstGeom prst="rect">
            <a:avLst/>
          </a:prstGeom>
        </p:spPr>
        <p:txBody>
          <a:bodyPr vert="horz" wrap="square" lIns="0" tIns="0" rIns="0" bIns="0" rtlCol="0" anchor="t" anchorCtr="0">
            <a:spAutoFit/>
          </a:bodyPr>
          <a:lstStyle>
            <a:lvl1pPr marL="0" indent="0">
              <a:spcBef>
                <a:spcPts val="0"/>
              </a:spcBef>
              <a:spcAft>
                <a:spcPts val="0"/>
              </a:spcAft>
              <a:buNone/>
              <a:defRPr sz="2000" b="0" i="0">
                <a:solidFill>
                  <a:schemeClr val="bg1"/>
                </a:solidFill>
                <a:latin typeface="Arial" panose="020B0604020202020204" pitchFamily="34" charset="0"/>
                <a:cs typeface="Arial" panose="020B0604020202020204" pitchFamily="34" charset="0"/>
              </a:defRPr>
            </a:lvl1pPr>
          </a:lstStyle>
          <a:p>
            <a:pPr>
              <a:lnSpc>
                <a:spcPct val="100000"/>
              </a:lnSpc>
            </a:pPr>
            <a:r>
              <a:rPr lang="en-US">
                <a:solidFill>
                  <a:srgbClr val="183E56"/>
                </a:solidFill>
                <a:latin typeface="Arial" panose="020B0604020202020204" pitchFamily="34" charset="0"/>
                <a:cs typeface="Arial" panose="020B0604020202020204" pitchFamily="34" charset="0"/>
              </a:rPr>
              <a:t>Job Title</a:t>
            </a:r>
            <a:br>
              <a:rPr lang="en-US">
                <a:solidFill>
                  <a:srgbClr val="183E56"/>
                </a:solidFill>
                <a:latin typeface="Arial" panose="020B0604020202020204" pitchFamily="34" charset="0"/>
                <a:cs typeface="Arial" panose="020B0604020202020204" pitchFamily="34" charset="0"/>
              </a:rPr>
            </a:br>
            <a:r>
              <a:rPr lang="en-US">
                <a:solidFill>
                  <a:srgbClr val="183E56"/>
                </a:solidFill>
                <a:latin typeface="Arial" panose="020B0604020202020204" pitchFamily="34" charset="0"/>
                <a:cs typeface="Arial" panose="020B0604020202020204" pitchFamily="34" charset="0"/>
              </a:rPr>
              <a:t>Department</a:t>
            </a:r>
            <a:br>
              <a:rPr lang="en-US">
                <a:solidFill>
                  <a:srgbClr val="183E56"/>
                </a:solidFill>
                <a:latin typeface="Arial" panose="020B0604020202020204" pitchFamily="34" charset="0"/>
                <a:cs typeface="Arial" panose="020B0604020202020204" pitchFamily="34" charset="0"/>
              </a:rPr>
            </a:br>
            <a:r>
              <a:rPr lang="en-US">
                <a:solidFill>
                  <a:srgbClr val="183E56"/>
                </a:solidFill>
                <a:latin typeface="Arial" panose="020B0604020202020204" pitchFamily="34" charset="0"/>
                <a:cs typeface="Arial" panose="020B0604020202020204" pitchFamily="34" charset="0"/>
              </a:rPr>
              <a:t>@Twitter-handle (if desired)</a:t>
            </a:r>
          </a:p>
        </p:txBody>
      </p:sp>
      <p:sp>
        <p:nvSpPr>
          <p:cNvPr id="6" name="Date Placeholder">
            <a:extLst>
              <a:ext uri="{FF2B5EF4-FFF2-40B4-BE49-F238E27FC236}">
                <a16:creationId xmlns:a16="http://schemas.microsoft.com/office/drawing/2014/main" id="{AA6F2061-5E6E-7440-8213-347350CB8141}"/>
              </a:ext>
            </a:extLst>
          </p:cNvPr>
          <p:cNvSpPr>
            <a:spLocks noGrp="1"/>
          </p:cNvSpPr>
          <p:nvPr>
            <p:ph type="dt" sz="half" idx="10"/>
          </p:nvPr>
        </p:nvSpPr>
        <p:spPr>
          <a:xfrm>
            <a:off x="838200" y="5485491"/>
            <a:ext cx="2743200" cy="365125"/>
          </a:xfrm>
        </p:spPr>
        <p:txBody>
          <a:bodyPr/>
          <a:lstStyle>
            <a:lvl1pPr>
              <a:defRPr>
                <a:solidFill>
                  <a:schemeClr val="bg1"/>
                </a:solidFill>
              </a:defRPr>
            </a:lvl1pPr>
          </a:lstStyle>
          <a:p>
            <a:fld id="{06C531F1-065E-594C-8147-D209A7179285}" type="datetime4">
              <a:rPr lang="en-GB" smtClean="0"/>
              <a:pPr/>
              <a:t>22 November 2021</a:t>
            </a:fld>
            <a:endParaRPr lang="en-US"/>
          </a:p>
        </p:txBody>
      </p:sp>
      <p:sp>
        <p:nvSpPr>
          <p:cNvPr id="8" name="Footer Placeholder">
            <a:extLst>
              <a:ext uri="{FF2B5EF4-FFF2-40B4-BE49-F238E27FC236}">
                <a16:creationId xmlns:a16="http://schemas.microsoft.com/office/drawing/2014/main" id="{D23EF8DF-C331-5B47-83E0-A9DAB9AF7D2F}"/>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Tree>
    <p:extLst>
      <p:ext uri="{BB962C8B-B14F-4D97-AF65-F5344CB8AC3E}">
        <p14:creationId xmlns:p14="http://schemas.microsoft.com/office/powerpoint/2010/main" val="1203210108"/>
      </p:ext>
    </p:extLst>
  </p:cSld>
  <p:clrMapOvr>
    <a:masterClrMapping/>
  </p:clrMapOvr>
  <p:extLst>
    <p:ext uri="{DCECCB84-F9BA-43D5-87BE-67443E8EF086}">
      <p15:sldGuideLst xmlns:p15="http://schemas.microsoft.com/office/powerpoint/2012/main">
        <p15:guide id="1" orient="horz" pos="527">
          <p15:clr>
            <a:srgbClr val="FBAE40"/>
          </p15:clr>
        </p15:guide>
        <p15:guide id="2" pos="7174">
          <p15:clr>
            <a:srgbClr val="FBAE40"/>
          </p15:clr>
        </p15:guide>
        <p15:guide id="3" orient="horz" pos="3634">
          <p15:clr>
            <a:srgbClr val="FBAE40"/>
          </p15:clr>
        </p15:guide>
        <p15:guide id="4" pos="529">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Single column title and content">
    <p:bg>
      <p:bgPr>
        <a:solidFill>
          <a:srgbClr val="F5F5F6"/>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2" name="Title"/>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3" name="Content Placeholde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1" name="Logo">
            <a:extLst>
              <a:ext uri="{FF2B5EF4-FFF2-40B4-BE49-F238E27FC236}">
                <a16:creationId xmlns:a16="http://schemas.microsoft.com/office/drawing/2014/main" id="{447E70A3-4C48-46D3-AED7-FAFF0A06871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257151592"/>
      </p:ext>
    </p:extLst>
  </p:cSld>
  <p:clrMapOvr>
    <a:masterClrMapping/>
  </p:clrMapOvr>
  <p:extLst>
    <p:ext uri="{DCECCB84-F9BA-43D5-87BE-67443E8EF086}">
      <p15:sldGuideLst xmlns:p15="http://schemas.microsoft.com/office/powerpoint/2012/main">
        <p15:guide id="1" pos="529">
          <p15:clr>
            <a:srgbClr val="FBAE40"/>
          </p15:clr>
        </p15:guide>
        <p15:guide id="2" pos="7174">
          <p15:clr>
            <a:srgbClr val="FBAE40"/>
          </p15:clr>
        </p15:guide>
        <p15:guide id="3" orient="horz" pos="391">
          <p15:clr>
            <a:srgbClr val="FBAE40"/>
          </p15:clr>
        </p15:guide>
        <p15:guide id="4" orient="horz" pos="3634">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Two column text and content">
    <p:bg>
      <p:bgPr>
        <a:solidFill>
          <a:srgbClr val="F5F5F6"/>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B75BE5F0-67EC-0641-9E8B-7BC2DE4910BB}"/>
              </a:ext>
            </a:extLst>
          </p:cNvPr>
          <p:cNvSpPr/>
          <p:nvPr userDrawn="1"/>
        </p:nvSpPr>
        <p:spPr>
          <a:xfrm>
            <a:off x="0" y="6037942"/>
            <a:ext cx="12192000" cy="820058"/>
          </a:xfrm>
          <a:prstGeom prst="rect">
            <a:avLst/>
          </a:prstGeom>
          <a:solidFill>
            <a:srgbClr val="183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7" name="Title">
            <a:extLst>
              <a:ext uri="{FF2B5EF4-FFF2-40B4-BE49-F238E27FC236}">
                <a16:creationId xmlns:a16="http://schemas.microsoft.com/office/drawing/2014/main" id="{BF8E2729-03F2-4F77-BF33-CCC290F9D763}"/>
              </a:ext>
            </a:extLst>
          </p:cNvPr>
          <p:cNvSpPr>
            <a:spLocks noGrp="1"/>
          </p:cNvSpPr>
          <p:nvPr>
            <p:ph type="title" hasCustomPrompt="1"/>
          </p:nvPr>
        </p:nvSpPr>
        <p:spPr>
          <a:xfrm>
            <a:off x="838200" y="642126"/>
            <a:ext cx="10515600" cy="526298"/>
          </a:xfrm>
          <a:prstGeom prst="rect">
            <a:avLst/>
          </a:prstGeom>
        </p:spPr>
        <p:txBody>
          <a:bodyPr>
            <a:spAutoFit/>
          </a:bodyPr>
          <a:lstStyle>
            <a:lvl1pPr>
              <a:defRPr sz="3600"/>
            </a:lvl1pPr>
          </a:lstStyle>
          <a:p>
            <a:r>
              <a:rPr lang="en-US"/>
              <a:t>Add your heading here</a:t>
            </a:r>
          </a:p>
        </p:txBody>
      </p:sp>
      <p:sp>
        <p:nvSpPr>
          <p:cNvPr id="3" name="Content Placeholder 1"/>
          <p:cNvSpPr>
            <a:spLocks noGrp="1"/>
          </p:cNvSpPr>
          <p:nvPr>
            <p:ph sz="half" idx="1" hasCustomPrompt="1"/>
          </p:nvPr>
        </p:nvSpPr>
        <p:spPr>
          <a:xfrm>
            <a:off x="838200" y="1422595"/>
            <a:ext cx="4961351" cy="2375394"/>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Column one</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p:cNvSpPr>
            <a:spLocks noGrp="1"/>
          </p:cNvSpPr>
          <p:nvPr>
            <p:ph sz="half" idx="2" hasCustomPrompt="1"/>
          </p:nvPr>
        </p:nvSpPr>
        <p:spPr>
          <a:xfrm>
            <a:off x="6172200" y="1422595"/>
            <a:ext cx="5199743" cy="2375394"/>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Column two</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ACE27A3F-1D07-4E3A-9F98-B1A9D16017A6}"/>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1170116340"/>
      </p:ext>
    </p:extLst>
  </p:cSld>
  <p:clrMapOvr>
    <a:masterClrMapping/>
  </p:clrMapOvr>
  <p:extLst>
    <p:ext uri="{DCECCB84-F9BA-43D5-87BE-67443E8EF086}">
      <p15:sldGuideLst xmlns:p15="http://schemas.microsoft.com/office/powerpoint/2012/main">
        <p15:guide id="1" pos="529">
          <p15:clr>
            <a:srgbClr val="FBAE40"/>
          </p15:clr>
        </p15:guide>
        <p15:guide id="2" orient="horz" pos="391">
          <p15:clr>
            <a:srgbClr val="FBAE40"/>
          </p15:clr>
        </p15:guide>
        <p15:guide id="3" pos="7174">
          <p15:clr>
            <a:srgbClr val="FBAE40"/>
          </p15:clr>
        </p15:guide>
        <p15:guide id="4" orient="horz" pos="3634">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Simple single column title and content">
    <p:bg>
      <p:bgPr>
        <a:solidFill>
          <a:srgbClr val="F5F5F6"/>
        </a:solidFill>
        <a:effectLst/>
      </p:bgPr>
    </p:bg>
    <p:spTree>
      <p:nvGrpSpPr>
        <p:cNvPr id="1" name=""/>
        <p:cNvGrpSpPr/>
        <p:nvPr/>
      </p:nvGrpSpPr>
      <p:grpSpPr>
        <a:xfrm>
          <a:off x="0" y="0"/>
          <a:ext cx="0" cy="0"/>
          <a:chOff x="0" y="0"/>
          <a:chExt cx="0" cy="0"/>
        </a:xfrm>
      </p:grpSpPr>
      <p:sp>
        <p:nvSpPr>
          <p:cNvPr id="9" name="Slide Number Placeholder">
            <a:extLst>
              <a:ext uri="{FF2B5EF4-FFF2-40B4-BE49-F238E27FC236}">
                <a16:creationId xmlns:a16="http://schemas.microsoft.com/office/drawing/2014/main" id="{41DF6F2E-6103-7646-B158-3C2256C8207A}"/>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0" name="Footer Placeholder">
            <a:extLst>
              <a:ext uri="{FF2B5EF4-FFF2-40B4-BE49-F238E27FC236}">
                <a16:creationId xmlns:a16="http://schemas.microsoft.com/office/drawing/2014/main" id="{329F9C9E-62CC-2B44-BA02-01ADE0F29C3E}"/>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2" name="Title"/>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3" name="Content Placeholde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cxnSp>
        <p:nvCxnSpPr>
          <p:cNvPr id="7" name="Line">
            <a:extLst>
              <a:ext uri="{FF2B5EF4-FFF2-40B4-BE49-F238E27FC236}">
                <a16:creationId xmlns:a16="http://schemas.microsoft.com/office/drawing/2014/main" id="{30544EB6-513C-7842-B1EB-1E3E37F1B12C}"/>
              </a:ext>
            </a:extLst>
          </p:cNvPr>
          <p:cNvCxnSpPr>
            <a:cxnSpLocks/>
          </p:cNvCxnSpPr>
          <p:nvPr userDrawn="1"/>
        </p:nvCxnSpPr>
        <p:spPr>
          <a:xfrm>
            <a:off x="822000" y="6055339"/>
            <a:ext cx="10548000" cy="0"/>
          </a:xfrm>
          <a:prstGeom prst="line">
            <a:avLst/>
          </a:prstGeom>
          <a:ln w="12700">
            <a:solidFill>
              <a:srgbClr val="003C57"/>
            </a:solidFill>
          </a:ln>
        </p:spPr>
        <p:style>
          <a:lnRef idx="1">
            <a:schemeClr val="accent1"/>
          </a:lnRef>
          <a:fillRef idx="0">
            <a:schemeClr val="accent1"/>
          </a:fillRef>
          <a:effectRef idx="0">
            <a:schemeClr val="accent1"/>
          </a:effectRef>
          <a:fontRef idx="minor">
            <a:schemeClr val="tx1"/>
          </a:fontRef>
        </p:style>
      </p:cxnSp>
      <p:pic>
        <p:nvPicPr>
          <p:cNvPr id="8" name="Logo">
            <a:extLst>
              <a:ext uri="{FF2B5EF4-FFF2-40B4-BE49-F238E27FC236}">
                <a16:creationId xmlns:a16="http://schemas.microsoft.com/office/drawing/2014/main" id="{6F0F87AC-425B-44BE-B1D9-A163C0E2ED3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4100207271"/>
      </p:ext>
    </p:extLst>
  </p:cSld>
  <p:clrMapOvr>
    <a:masterClrMapping/>
  </p:clrMapOvr>
  <p:extLst>
    <p:ext uri="{DCECCB84-F9BA-43D5-87BE-67443E8EF086}">
      <p15:sldGuideLst xmlns:p15="http://schemas.microsoft.com/office/powerpoint/2012/main">
        <p15:guide id="1" orient="horz" pos="391">
          <p15:clr>
            <a:srgbClr val="FBAE40"/>
          </p15:clr>
        </p15:guide>
        <p15:guide id="2" pos="529">
          <p15:clr>
            <a:srgbClr val="FBAE40"/>
          </p15:clr>
        </p15:guide>
        <p15:guide id="3" pos="3940">
          <p15:clr>
            <a:srgbClr val="FBAE40"/>
          </p15:clr>
        </p15:guide>
        <p15:guide id="4" orient="horz" pos="3634">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Simple two column text and content">
    <p:bg>
      <p:bgPr>
        <a:solidFill>
          <a:srgbClr val="F5F5F6"/>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tx1"/>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tx1"/>
                </a:solidFill>
              </a:defRPr>
            </a:lvl1pPr>
          </a:lstStyle>
          <a:p>
            <a:endParaRPr lang="en-US"/>
          </a:p>
        </p:txBody>
      </p:sp>
      <p:cxnSp>
        <p:nvCxnSpPr>
          <p:cNvPr id="8" name="Line">
            <a:extLst>
              <a:ext uri="{FF2B5EF4-FFF2-40B4-BE49-F238E27FC236}">
                <a16:creationId xmlns:a16="http://schemas.microsoft.com/office/drawing/2014/main" id="{7A09A1D8-0AE4-B646-8D6E-9B761AD35D7E}"/>
              </a:ext>
            </a:extLst>
          </p:cNvPr>
          <p:cNvCxnSpPr>
            <a:cxnSpLocks/>
          </p:cNvCxnSpPr>
          <p:nvPr userDrawn="1"/>
        </p:nvCxnSpPr>
        <p:spPr>
          <a:xfrm>
            <a:off x="822000" y="6055339"/>
            <a:ext cx="10548000" cy="0"/>
          </a:xfrm>
          <a:prstGeom prst="line">
            <a:avLst/>
          </a:prstGeom>
          <a:ln w="12700">
            <a:solidFill>
              <a:srgbClr val="003C57"/>
            </a:solidFill>
          </a:ln>
        </p:spPr>
        <p:style>
          <a:lnRef idx="1">
            <a:schemeClr val="accent1"/>
          </a:lnRef>
          <a:fillRef idx="0">
            <a:schemeClr val="accent1"/>
          </a:fillRef>
          <a:effectRef idx="0">
            <a:schemeClr val="accent1"/>
          </a:effectRef>
          <a:fontRef idx="minor">
            <a:schemeClr val="tx1"/>
          </a:fontRef>
        </p:style>
      </p:cxnSp>
      <p:pic>
        <p:nvPicPr>
          <p:cNvPr id="9" name="Logo">
            <a:extLst>
              <a:ext uri="{FF2B5EF4-FFF2-40B4-BE49-F238E27FC236}">
                <a16:creationId xmlns:a16="http://schemas.microsoft.com/office/drawing/2014/main" id="{66B13EBF-9BF3-407E-95DF-1E150408387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
        <p:nvSpPr>
          <p:cNvPr id="40" name="Title">
            <a:extLst>
              <a:ext uri="{FF2B5EF4-FFF2-40B4-BE49-F238E27FC236}">
                <a16:creationId xmlns:a16="http://schemas.microsoft.com/office/drawing/2014/main" id="{828BD64B-77BE-4FF5-BBDC-EF7EC865CCDB}"/>
              </a:ext>
            </a:extLst>
          </p:cNvPr>
          <p:cNvSpPr>
            <a:spLocks noGrp="1"/>
          </p:cNvSpPr>
          <p:nvPr>
            <p:ph type="title" hasCustomPrompt="1"/>
          </p:nvPr>
        </p:nvSpPr>
        <p:spPr>
          <a:xfrm>
            <a:off x="838200" y="642126"/>
            <a:ext cx="10515600" cy="526298"/>
          </a:xfrm>
          <a:prstGeom prst="rect">
            <a:avLst/>
          </a:prstGeom>
        </p:spPr>
        <p:txBody>
          <a:bodyPr>
            <a:spAutoFit/>
          </a:bodyPr>
          <a:lstStyle>
            <a:lvl1pPr>
              <a:defRPr sz="3600"/>
            </a:lvl1pPr>
          </a:lstStyle>
          <a:p>
            <a:r>
              <a:rPr lang="en-US"/>
              <a:t>Add your heading here</a:t>
            </a:r>
          </a:p>
        </p:txBody>
      </p:sp>
      <p:sp>
        <p:nvSpPr>
          <p:cNvPr id="41" name="Content Placeholder 1">
            <a:extLst>
              <a:ext uri="{FF2B5EF4-FFF2-40B4-BE49-F238E27FC236}">
                <a16:creationId xmlns:a16="http://schemas.microsoft.com/office/drawing/2014/main" id="{87ADB154-14C7-45F6-86A7-1568603A2E87}"/>
              </a:ext>
            </a:extLst>
          </p:cNvPr>
          <p:cNvSpPr>
            <a:spLocks noGrp="1"/>
          </p:cNvSpPr>
          <p:nvPr>
            <p:ph sz="half" idx="1" hasCustomPrompt="1"/>
          </p:nvPr>
        </p:nvSpPr>
        <p:spPr>
          <a:xfrm>
            <a:off x="838200" y="1422595"/>
            <a:ext cx="4961351" cy="2375394"/>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Column one</a:t>
            </a:r>
          </a:p>
          <a:p>
            <a:pPr lvl="1"/>
            <a:r>
              <a:rPr lang="en-US"/>
              <a:t>Second level</a:t>
            </a:r>
          </a:p>
          <a:p>
            <a:pPr lvl="2"/>
            <a:r>
              <a:rPr lang="en-US"/>
              <a:t>Third level</a:t>
            </a:r>
          </a:p>
          <a:p>
            <a:pPr lvl="3"/>
            <a:r>
              <a:rPr lang="en-US"/>
              <a:t>Fourth level</a:t>
            </a:r>
          </a:p>
          <a:p>
            <a:pPr lvl="4"/>
            <a:r>
              <a:rPr lang="en-US"/>
              <a:t>Fifth level</a:t>
            </a:r>
          </a:p>
        </p:txBody>
      </p:sp>
      <p:sp>
        <p:nvSpPr>
          <p:cNvPr id="42" name="Content Placeholder 2">
            <a:extLst>
              <a:ext uri="{FF2B5EF4-FFF2-40B4-BE49-F238E27FC236}">
                <a16:creationId xmlns:a16="http://schemas.microsoft.com/office/drawing/2014/main" id="{6F27E631-7041-4832-8BDE-85CAE2816EDC}"/>
              </a:ext>
            </a:extLst>
          </p:cNvPr>
          <p:cNvSpPr>
            <a:spLocks noGrp="1"/>
          </p:cNvSpPr>
          <p:nvPr>
            <p:ph sz="half" idx="2" hasCustomPrompt="1"/>
          </p:nvPr>
        </p:nvSpPr>
        <p:spPr>
          <a:xfrm>
            <a:off x="6172200" y="1422595"/>
            <a:ext cx="5199743" cy="2375394"/>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Column two</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6718033"/>
      </p:ext>
    </p:extLst>
  </p:cSld>
  <p:clrMapOvr>
    <a:masterClrMapping/>
  </p:clrMapOvr>
  <p:extLst>
    <p:ext uri="{DCECCB84-F9BA-43D5-87BE-67443E8EF086}">
      <p15:sldGuideLst xmlns:p15="http://schemas.microsoft.com/office/powerpoint/2012/main">
        <p15:guide id="1" orient="horz" pos="391">
          <p15:clr>
            <a:srgbClr val="FBAE40"/>
          </p15:clr>
        </p15:guide>
        <p15:guide id="2" orient="horz" pos="3634">
          <p15:clr>
            <a:srgbClr val="FBAE40"/>
          </p15:clr>
        </p15:guide>
        <p15:guide id="3" pos="529">
          <p15:clr>
            <a:srgbClr val="FBAE40"/>
          </p15:clr>
        </p15:guide>
        <p15:guide id="4" pos="7174">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Chart page - minimal footer">
    <p:bg>
      <p:bgPr>
        <a:solidFill>
          <a:srgbClr val="F5F5F6"/>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8" name="Title">
            <a:extLst>
              <a:ext uri="{FF2B5EF4-FFF2-40B4-BE49-F238E27FC236}">
                <a16:creationId xmlns:a16="http://schemas.microsoft.com/office/drawing/2014/main" id="{EC099F22-2809-E243-A4DE-90F187EBDB60}"/>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9" name="Content Placeholder">
            <a:extLst>
              <a:ext uri="{FF2B5EF4-FFF2-40B4-BE49-F238E27FC236}">
                <a16:creationId xmlns:a16="http://schemas.microsoft.com/office/drawing/2014/main" id="{174CFFCA-1BD8-5E48-82C8-B24912230E4E}"/>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7" name="Logo">
            <a:extLst>
              <a:ext uri="{FF2B5EF4-FFF2-40B4-BE49-F238E27FC236}">
                <a16:creationId xmlns:a16="http://schemas.microsoft.com/office/drawing/2014/main" id="{6CA9248A-F4DF-432F-8A97-41F8E3C9F6B1}"/>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639658391"/>
      </p:ext>
    </p:extLst>
  </p:cSld>
  <p:clrMapOvr>
    <a:masterClrMapping/>
  </p:clrMapOvr>
  <p:extLst>
    <p:ext uri="{DCECCB84-F9BA-43D5-87BE-67443E8EF086}">
      <p15:sldGuideLst xmlns:p15="http://schemas.microsoft.com/office/powerpoint/2012/main">
        <p15:guide id="1" pos="529">
          <p15:clr>
            <a:srgbClr val="FBAE40"/>
          </p15:clr>
        </p15:guide>
        <p15:guide id="2" pos="7174">
          <p15:clr>
            <a:srgbClr val="FBAE40"/>
          </p15:clr>
        </p15:guide>
        <p15:guide id="3" orient="horz" pos="391">
          <p15:clr>
            <a:srgbClr val="FBAE40"/>
          </p15:clr>
        </p15:guide>
        <p15:guide id="4" orient="horz" pos="3634">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Photo image slide">
    <p:bg>
      <p:bgPr>
        <a:solidFill>
          <a:srgbClr val="F5F5F6"/>
        </a:solidFill>
        <a:effectLst/>
      </p:bgPr>
    </p:bg>
    <p:spTree>
      <p:nvGrpSpPr>
        <p:cNvPr id="1" name=""/>
        <p:cNvGrpSpPr/>
        <p:nvPr/>
      </p:nvGrpSpPr>
      <p:grpSpPr>
        <a:xfrm>
          <a:off x="0" y="0"/>
          <a:ext cx="0" cy="0"/>
          <a:chOff x="0" y="0"/>
          <a:chExt cx="0" cy="0"/>
        </a:xfrm>
      </p:grpSpPr>
      <p:sp>
        <p:nvSpPr>
          <p:cNvPr id="26" name="Title">
            <a:extLst>
              <a:ext uri="{FF2B5EF4-FFF2-40B4-BE49-F238E27FC236}">
                <a16:creationId xmlns:a16="http://schemas.microsoft.com/office/drawing/2014/main" id="{3CBDAEED-76B5-4C05-B509-A6902CE434D1}"/>
              </a:ext>
            </a:extLst>
          </p:cNvPr>
          <p:cNvSpPr>
            <a:spLocks noGrp="1"/>
          </p:cNvSpPr>
          <p:nvPr>
            <p:ph type="title" hasCustomPrompt="1"/>
          </p:nvPr>
        </p:nvSpPr>
        <p:spPr>
          <a:xfrm>
            <a:off x="838200" y="657094"/>
            <a:ext cx="5119687" cy="765501"/>
          </a:xfrm>
          <a:prstGeom prst="rect">
            <a:avLst/>
          </a:prstGeom>
        </p:spPr>
        <p:txBody>
          <a:bodyPr>
            <a:noAutofit/>
          </a:bodyPr>
          <a:lstStyle>
            <a:lvl1pPr>
              <a:defRPr sz="3200"/>
            </a:lvl1pPr>
          </a:lstStyle>
          <a:p>
            <a:pPr lvl="0"/>
            <a:r>
              <a:rPr lang="en-US"/>
              <a:t>Image Slide</a:t>
            </a:r>
          </a:p>
        </p:txBody>
      </p:sp>
      <p:sp>
        <p:nvSpPr>
          <p:cNvPr id="27" name="Content Placeholder 1">
            <a:extLst>
              <a:ext uri="{FF2B5EF4-FFF2-40B4-BE49-F238E27FC236}">
                <a16:creationId xmlns:a16="http://schemas.microsoft.com/office/drawing/2014/main" id="{2E5A3FCD-21AD-4891-BE59-BD2B246F25DA}"/>
              </a:ext>
            </a:extLst>
          </p:cNvPr>
          <p:cNvSpPr>
            <a:spLocks noGrp="1"/>
          </p:cNvSpPr>
          <p:nvPr>
            <p:ph idx="13" hasCustomPrompt="1"/>
          </p:nvPr>
        </p:nvSpPr>
        <p:spPr>
          <a:xfrm>
            <a:off x="843231" y="632462"/>
            <a:ext cx="5667348" cy="5559842"/>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 (aspect ratio 1:1)</a:t>
            </a:r>
          </a:p>
        </p:txBody>
      </p:sp>
      <p:sp>
        <p:nvSpPr>
          <p:cNvPr id="28" name="Content Placeholder 2">
            <a:extLst>
              <a:ext uri="{FF2B5EF4-FFF2-40B4-BE49-F238E27FC236}">
                <a16:creationId xmlns:a16="http://schemas.microsoft.com/office/drawing/2014/main" id="{EF4A35F9-7B4A-4543-B206-7DD45C6BE6EA}"/>
              </a:ext>
            </a:extLst>
          </p:cNvPr>
          <p:cNvSpPr>
            <a:spLocks noGrp="1"/>
          </p:cNvSpPr>
          <p:nvPr>
            <p:ph idx="1" hasCustomPrompt="1"/>
          </p:nvPr>
        </p:nvSpPr>
        <p:spPr>
          <a:xfrm>
            <a:off x="6519632" y="629923"/>
            <a:ext cx="4869098" cy="2715138"/>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 (aspect ratio 16:9)</a:t>
            </a:r>
          </a:p>
        </p:txBody>
      </p:sp>
      <p:sp>
        <p:nvSpPr>
          <p:cNvPr id="29" name="Content Placeholder 3">
            <a:extLst>
              <a:ext uri="{FF2B5EF4-FFF2-40B4-BE49-F238E27FC236}">
                <a16:creationId xmlns:a16="http://schemas.microsoft.com/office/drawing/2014/main" id="{175AB9CB-A473-4FF7-8A93-A893D3FFB9ED}"/>
              </a:ext>
            </a:extLst>
          </p:cNvPr>
          <p:cNvSpPr>
            <a:spLocks noGrp="1"/>
          </p:cNvSpPr>
          <p:nvPr>
            <p:ph idx="12" hasCustomPrompt="1"/>
          </p:nvPr>
        </p:nvSpPr>
        <p:spPr>
          <a:xfrm>
            <a:off x="6519631" y="3348930"/>
            <a:ext cx="4869099" cy="284527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 (aspect ratio 16:9)</a:t>
            </a:r>
          </a:p>
        </p:txBody>
      </p:sp>
    </p:spTree>
    <p:extLst>
      <p:ext uri="{BB962C8B-B14F-4D97-AF65-F5344CB8AC3E}">
        <p14:creationId xmlns:p14="http://schemas.microsoft.com/office/powerpoint/2010/main" val="3085338728"/>
      </p:ext>
    </p:extLst>
  </p:cSld>
  <p:clrMapOvr>
    <a:masterClrMapping/>
  </p:clrMapOvr>
  <p:extLst>
    <p:ext uri="{DCECCB84-F9BA-43D5-87BE-67443E8EF086}">
      <p15:sldGuideLst xmlns:p15="http://schemas.microsoft.com/office/powerpoint/2012/main">
        <p15:guide id="1" orient="horz" pos="391">
          <p15:clr>
            <a:srgbClr val="FBAE40"/>
          </p15:clr>
        </p15:guide>
        <p15:guide id="2" orient="horz" pos="3634">
          <p15:clr>
            <a:srgbClr val="FBAE40"/>
          </p15:clr>
        </p15:guide>
        <p15:guide id="3" pos="529">
          <p15:clr>
            <a:srgbClr val="FBAE40"/>
          </p15:clr>
        </p15:guide>
        <p15:guide id="4" pos="7174">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Simple quote slide">
    <p:bg>
      <p:bgPr>
        <a:solidFill>
          <a:srgbClr val="F5F5F6"/>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8" name="Title">
            <a:extLst>
              <a:ext uri="{FF2B5EF4-FFF2-40B4-BE49-F238E27FC236}">
                <a16:creationId xmlns:a16="http://schemas.microsoft.com/office/drawing/2014/main" id="{4823432E-3586-604D-92FD-6766ABAEBE02}"/>
              </a:ext>
            </a:extLst>
          </p:cNvPr>
          <p:cNvSpPr>
            <a:spLocks noGrp="1"/>
          </p:cNvSpPr>
          <p:nvPr>
            <p:ph type="title" hasCustomPrompt="1"/>
          </p:nvPr>
        </p:nvSpPr>
        <p:spPr>
          <a:xfrm>
            <a:off x="838200" y="2944961"/>
            <a:ext cx="10515600" cy="877163"/>
          </a:xfrm>
          <a:prstGeom prst="rect">
            <a:avLst/>
          </a:prstGeom>
        </p:spPr>
        <p:txBody>
          <a:bodyPr tIns="0" rIns="0" bIns="0" anchor="t" anchorCtr="0">
            <a:spAutoFit/>
          </a:bodyPr>
          <a:lstStyle>
            <a:lvl1pPr algn="l">
              <a:defRPr sz="6000" b="0">
                <a:solidFill>
                  <a:srgbClr val="003C57"/>
                </a:solidFill>
              </a:defRPr>
            </a:lvl1pPr>
          </a:lstStyle>
          <a:p>
            <a:r>
              <a:rPr lang="en-US"/>
              <a:t>“Simple quote.”</a:t>
            </a:r>
          </a:p>
        </p:txBody>
      </p:sp>
      <p:sp>
        <p:nvSpPr>
          <p:cNvPr id="7" name="Author">
            <a:extLst>
              <a:ext uri="{FF2B5EF4-FFF2-40B4-BE49-F238E27FC236}">
                <a16:creationId xmlns:a16="http://schemas.microsoft.com/office/drawing/2014/main" id="{5098D52F-C970-2B40-8239-2E25388E3E8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rgbClr val="003C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Author</a:t>
            </a:r>
          </a:p>
        </p:txBody>
      </p:sp>
      <p:pic>
        <p:nvPicPr>
          <p:cNvPr id="9" name="Logo">
            <a:extLst>
              <a:ext uri="{FF2B5EF4-FFF2-40B4-BE49-F238E27FC236}">
                <a16:creationId xmlns:a16="http://schemas.microsoft.com/office/drawing/2014/main" id="{5EC2ED2C-DFFD-4C3C-B7EF-6CDB6F61F23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1086875466"/>
      </p:ext>
    </p:extLst>
  </p:cSld>
  <p:clrMapOvr>
    <a:masterClrMapping/>
  </p:clrMapOvr>
  <p:extLst>
    <p:ext uri="{DCECCB84-F9BA-43D5-87BE-67443E8EF086}">
      <p15:sldGuideLst xmlns:p15="http://schemas.microsoft.com/office/powerpoint/2012/main">
        <p15:guide id="1" orient="horz" pos="436">
          <p15:clr>
            <a:srgbClr val="FBAE40"/>
          </p15:clr>
        </p15:guide>
        <p15:guide id="2" orient="horz" pos="3634">
          <p15:clr>
            <a:srgbClr val="FBAE40"/>
          </p15:clr>
        </p15:guide>
        <p15:guide id="3" pos="529">
          <p15:clr>
            <a:srgbClr val="FBAE40"/>
          </p15:clr>
        </p15:guide>
        <p15:guide id="4" pos="7174">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Text left, one image right">
    <p:bg>
      <p:bgPr>
        <a:solidFill>
          <a:srgbClr val="F5F5F6"/>
        </a:solidFill>
        <a:effectLst/>
      </p:bgPr>
    </p:bg>
    <p:spTree>
      <p:nvGrpSpPr>
        <p:cNvPr id="1" name=""/>
        <p:cNvGrpSpPr/>
        <p:nvPr/>
      </p:nvGrpSpPr>
      <p:grpSpPr>
        <a:xfrm>
          <a:off x="0" y="0"/>
          <a:ext cx="0" cy="0"/>
          <a:chOff x="0" y="0"/>
          <a:chExt cx="0" cy="0"/>
        </a:xfrm>
      </p:grpSpPr>
      <p:sp>
        <p:nvSpPr>
          <p:cNvPr id="4" name="Slide Number Placeholder">
            <a:extLst>
              <a:ext uri="{FF2B5EF4-FFF2-40B4-BE49-F238E27FC236}">
                <a16:creationId xmlns:a16="http://schemas.microsoft.com/office/drawing/2014/main" id="{82EEFC85-1348-1B4D-BA3F-948A6B6A2C11}"/>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5" name="Footer Placeholder">
            <a:extLst>
              <a:ext uri="{FF2B5EF4-FFF2-40B4-BE49-F238E27FC236}">
                <a16:creationId xmlns:a16="http://schemas.microsoft.com/office/drawing/2014/main" id="{3C90513C-0A03-D04D-8CDF-DC791864E4FF}"/>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2" name="Title">
            <a:extLst>
              <a:ext uri="{FF2B5EF4-FFF2-40B4-BE49-F238E27FC236}">
                <a16:creationId xmlns:a16="http://schemas.microsoft.com/office/drawing/2014/main" id="{476494BA-54FA-6240-A5E0-73528C13DB5B}"/>
              </a:ext>
            </a:extLst>
          </p:cNvPr>
          <p:cNvSpPr>
            <a:spLocks noGrp="1"/>
          </p:cNvSpPr>
          <p:nvPr>
            <p:ph type="title" hasCustomPrompt="1"/>
          </p:nvPr>
        </p:nvSpPr>
        <p:spPr>
          <a:xfrm>
            <a:off x="838200" y="639842"/>
            <a:ext cx="3331865" cy="814519"/>
          </a:xfrm>
          <a:prstGeom prst="rect">
            <a:avLst/>
          </a:prstGeom>
        </p:spPr>
        <p:txBody>
          <a:bodyPr>
            <a:noAutofit/>
          </a:bodyPr>
          <a:lstStyle>
            <a:lvl1pPr>
              <a:defRPr sz="3200"/>
            </a:lvl1pPr>
          </a:lstStyle>
          <a:p>
            <a:pPr lvl="0"/>
            <a:r>
              <a:rPr lang="en-US"/>
              <a:t>Text left, one image right</a:t>
            </a:r>
          </a:p>
        </p:txBody>
      </p:sp>
      <p:sp>
        <p:nvSpPr>
          <p:cNvPr id="10" name="Content Placeholder">
            <a:extLst>
              <a:ext uri="{FF2B5EF4-FFF2-40B4-BE49-F238E27FC236}">
                <a16:creationId xmlns:a16="http://schemas.microsoft.com/office/drawing/2014/main" id="{5A53190F-4F68-9B4A-91AB-F520FB436C9F}"/>
              </a:ext>
            </a:extLst>
          </p:cNvPr>
          <p:cNvSpPr>
            <a:spLocks noGrp="1"/>
          </p:cNvSpPr>
          <p:nvPr>
            <p:ph sz="half" idx="10" hasCustomPrompt="1"/>
          </p:nvPr>
        </p:nvSpPr>
        <p:spPr>
          <a:xfrm>
            <a:off x="838200" y="1681675"/>
            <a:ext cx="3331866" cy="2329227"/>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sp>
        <p:nvSpPr>
          <p:cNvPr id="19" name="Content Placeholder">
            <a:extLst>
              <a:ext uri="{FF2B5EF4-FFF2-40B4-BE49-F238E27FC236}">
                <a16:creationId xmlns:a16="http://schemas.microsoft.com/office/drawing/2014/main" id="{3AEE310C-A9B2-BC47-9C43-3532231F7D72}"/>
              </a:ext>
            </a:extLst>
          </p:cNvPr>
          <p:cNvSpPr>
            <a:spLocks noGrp="1"/>
          </p:cNvSpPr>
          <p:nvPr>
            <p:ph idx="1" hasCustomPrompt="1"/>
          </p:nvPr>
        </p:nvSpPr>
        <p:spPr>
          <a:xfrm>
            <a:off x="4556936" y="639842"/>
            <a:ext cx="6822742" cy="5129133"/>
          </a:xfrm>
          <a:prstGeom prst="rect">
            <a:avLst/>
          </a:prstGeom>
          <a:solidFill>
            <a:schemeClr val="bg2"/>
          </a:solidFill>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a:t>
            </a:r>
            <a:br>
              <a:rPr lang="en-US"/>
            </a:br>
            <a:r>
              <a:rPr lang="en-US"/>
              <a:t>(aspect ratio 4:3)</a:t>
            </a:r>
          </a:p>
        </p:txBody>
      </p:sp>
      <p:pic>
        <p:nvPicPr>
          <p:cNvPr id="8" name="Logo">
            <a:extLst>
              <a:ext uri="{FF2B5EF4-FFF2-40B4-BE49-F238E27FC236}">
                <a16:creationId xmlns:a16="http://schemas.microsoft.com/office/drawing/2014/main" id="{7230BA26-5933-4A86-8479-E00BE39B23F1}"/>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1293995573"/>
      </p:ext>
    </p:extLst>
  </p:cSld>
  <p:clrMapOvr>
    <a:masterClrMapping/>
  </p:clrMapOvr>
  <p:extLst>
    <p:ext uri="{DCECCB84-F9BA-43D5-87BE-67443E8EF086}">
      <p15:sldGuideLst xmlns:p15="http://schemas.microsoft.com/office/powerpoint/2012/main">
        <p15:guide id="1" pos="529">
          <p15:clr>
            <a:srgbClr val="FBAE40"/>
          </p15:clr>
        </p15:guide>
        <p15:guide id="2" orient="horz" pos="391">
          <p15:clr>
            <a:srgbClr val="FBAE40"/>
          </p15:clr>
        </p15:guide>
        <p15:guide id="3" pos="7174">
          <p15:clr>
            <a:srgbClr val="FBAE40"/>
          </p15:clr>
        </p15:guide>
        <p15:guide id="4" orient="horz" pos="3634">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Text left, two images right">
    <p:bg>
      <p:bgPr>
        <a:solidFill>
          <a:srgbClr val="F5F5F6"/>
        </a:solidFill>
        <a:effectLst/>
      </p:bgPr>
    </p:bg>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ADE7D3AB-96D3-4643-83A3-E505E78A73E6}"/>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6" name="Footer Placeholder">
            <a:extLst>
              <a:ext uri="{FF2B5EF4-FFF2-40B4-BE49-F238E27FC236}">
                <a16:creationId xmlns:a16="http://schemas.microsoft.com/office/drawing/2014/main" id="{9F2D74FC-DE0D-9142-9052-7DC552A8C99E}"/>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0" name="Title">
            <a:extLst>
              <a:ext uri="{FF2B5EF4-FFF2-40B4-BE49-F238E27FC236}">
                <a16:creationId xmlns:a16="http://schemas.microsoft.com/office/drawing/2014/main" id="{D40591F7-C8D0-A945-B2CF-C2F5BEF4709A}"/>
              </a:ext>
            </a:extLst>
          </p:cNvPr>
          <p:cNvSpPr>
            <a:spLocks noGrp="1"/>
          </p:cNvSpPr>
          <p:nvPr>
            <p:ph type="title" hasCustomPrompt="1"/>
          </p:nvPr>
        </p:nvSpPr>
        <p:spPr>
          <a:xfrm>
            <a:off x="838200" y="639842"/>
            <a:ext cx="5395915" cy="765501"/>
          </a:xfrm>
          <a:prstGeom prst="rect">
            <a:avLst/>
          </a:prstGeom>
        </p:spPr>
        <p:txBody>
          <a:bodyPr>
            <a:noAutofit/>
          </a:bodyPr>
          <a:lstStyle>
            <a:lvl1pPr>
              <a:defRPr sz="3200"/>
            </a:lvl1pPr>
          </a:lstStyle>
          <a:p>
            <a:pPr lvl="0"/>
            <a:r>
              <a:rPr lang="en-US"/>
              <a:t>Text left, two images right</a:t>
            </a:r>
          </a:p>
        </p:txBody>
      </p:sp>
      <p:sp>
        <p:nvSpPr>
          <p:cNvPr id="8" name="Content Placeholder 1">
            <a:extLst>
              <a:ext uri="{FF2B5EF4-FFF2-40B4-BE49-F238E27FC236}">
                <a16:creationId xmlns:a16="http://schemas.microsoft.com/office/drawing/2014/main" id="{7341D0D4-8A9F-254A-A838-BE23CB339FA3}"/>
              </a:ext>
            </a:extLst>
          </p:cNvPr>
          <p:cNvSpPr>
            <a:spLocks noGrp="1"/>
          </p:cNvSpPr>
          <p:nvPr>
            <p:ph sz="half" idx="13" hasCustomPrompt="1"/>
          </p:nvPr>
        </p:nvSpPr>
        <p:spPr>
          <a:xfrm>
            <a:off x="838200" y="1422595"/>
            <a:ext cx="5395915" cy="2375394"/>
          </a:xfrm>
          <a:prstGeom prst="rect">
            <a:avLst/>
          </a:prstGeom>
        </p:spPr>
        <p:txBody>
          <a:bodyPr wrap="square" tIns="0" bIns="0" anchor="t" anchorCtr="0"/>
          <a:lstStyle>
            <a:lvl1pPr>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20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6ED01163-A081-394B-A56F-2E745CD47FAF}"/>
              </a:ext>
            </a:extLst>
          </p:cNvPr>
          <p:cNvSpPr>
            <a:spLocks noGrp="1"/>
          </p:cNvSpPr>
          <p:nvPr>
            <p:ph idx="1" hasCustomPrompt="1"/>
          </p:nvPr>
        </p:nvSpPr>
        <p:spPr>
          <a:xfrm>
            <a:off x="6511931" y="629923"/>
            <a:ext cx="4876799" cy="2719432"/>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 (aspect ratio 16:9)</a:t>
            </a:r>
          </a:p>
        </p:txBody>
      </p:sp>
      <p:sp>
        <p:nvSpPr>
          <p:cNvPr id="16" name="Content Placeholder 3">
            <a:extLst>
              <a:ext uri="{FF2B5EF4-FFF2-40B4-BE49-F238E27FC236}">
                <a16:creationId xmlns:a16="http://schemas.microsoft.com/office/drawing/2014/main" id="{6F0C757D-809E-2D4A-9E4D-DFA6D9C02CE5}"/>
              </a:ext>
            </a:extLst>
          </p:cNvPr>
          <p:cNvSpPr>
            <a:spLocks noGrp="1"/>
          </p:cNvSpPr>
          <p:nvPr>
            <p:ph idx="12" hasCustomPrompt="1"/>
          </p:nvPr>
        </p:nvSpPr>
        <p:spPr>
          <a:xfrm>
            <a:off x="6511931" y="3357983"/>
            <a:ext cx="4876800" cy="2849776"/>
          </a:xfrm>
          <a:prstGeom prst="rect">
            <a:avLst/>
          </a:prstGeom>
          <a:solidFill>
            <a:schemeClr val="bg2"/>
          </a:solidFill>
          <a:ln>
            <a:solidFill>
              <a:schemeClr val="bg1"/>
            </a:solidFill>
          </a:ln>
        </p:spPr>
        <p:txBody>
          <a:bodyPr wrap="square" lIns="720000" tIns="720000" rIns="720000" bIns="720000" anchor="ctr" anchorCtr="0"/>
          <a:lstStyle>
            <a:lvl1pPr marL="0" indent="0">
              <a:buNone/>
              <a:defRPr sz="3200">
                <a:solidFill>
                  <a:schemeClr val="tx2"/>
                </a:solidFill>
              </a:defRPr>
            </a:lvl1pPr>
            <a:lvl2pPr>
              <a:defRPr sz="2800"/>
            </a:lvl2pPr>
            <a:lvl3pPr>
              <a:defRPr sz="2400"/>
            </a:lvl3pPr>
            <a:lvl4pPr>
              <a:defRPr sz="2000"/>
            </a:lvl4pPr>
            <a:lvl5pPr>
              <a:defRPr sz="2000"/>
            </a:lvl5pPr>
          </a:lstStyle>
          <a:p>
            <a:pPr lvl="0"/>
            <a:r>
              <a:rPr lang="en-US"/>
              <a:t>Add your image here (aspect ratio 16:9)</a:t>
            </a:r>
          </a:p>
        </p:txBody>
      </p:sp>
      <p:pic>
        <p:nvPicPr>
          <p:cNvPr id="9" name="Logo">
            <a:extLst>
              <a:ext uri="{FF2B5EF4-FFF2-40B4-BE49-F238E27FC236}">
                <a16:creationId xmlns:a16="http://schemas.microsoft.com/office/drawing/2014/main" id="{4506BA45-5B30-42C8-9EBC-485794889F68}"/>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1581819644"/>
      </p:ext>
    </p:extLst>
  </p:cSld>
  <p:clrMapOvr>
    <a:masterClrMapping/>
  </p:clrMapOvr>
  <p:extLst>
    <p:ext uri="{DCECCB84-F9BA-43D5-87BE-67443E8EF086}">
      <p15:sldGuideLst xmlns:p15="http://schemas.microsoft.com/office/powerpoint/2012/main">
        <p15:guide id="1" pos="529">
          <p15:clr>
            <a:srgbClr val="FBAE40"/>
          </p15:clr>
        </p15:guide>
        <p15:guide id="2" pos="7174">
          <p15:clr>
            <a:srgbClr val="FBAE40"/>
          </p15:clr>
        </p15:guide>
        <p15:guide id="3" orient="horz" pos="391">
          <p15:clr>
            <a:srgbClr val="FBAE40"/>
          </p15:clr>
        </p15:guide>
        <p15:guide id="4" orient="horz" pos="3634">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Simple slide light">
    <p:bg>
      <p:bgPr>
        <a:solidFill>
          <a:srgbClr val="F5F5F6"/>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9" name="Title">
            <a:extLst>
              <a:ext uri="{FF2B5EF4-FFF2-40B4-BE49-F238E27FC236}">
                <a16:creationId xmlns:a16="http://schemas.microsoft.com/office/drawing/2014/main" id="{760E4220-BD25-4B4C-B455-33118A52112D}"/>
              </a:ext>
            </a:extLst>
          </p:cNvPr>
          <p:cNvSpPr>
            <a:spLocks noGrp="1"/>
          </p:cNvSpPr>
          <p:nvPr>
            <p:ph type="title" hasCustomPrompt="1"/>
          </p:nvPr>
        </p:nvSpPr>
        <p:spPr>
          <a:xfrm>
            <a:off x="838200" y="2769528"/>
            <a:ext cx="10515600" cy="877163"/>
          </a:xfrm>
          <a:prstGeom prst="rect">
            <a:avLst/>
          </a:prstGeom>
        </p:spPr>
        <p:txBody>
          <a:bodyPr lIns="0" tIns="0" rIns="0" bIns="0" anchor="t" anchorCtr="0">
            <a:spAutoFit/>
          </a:bodyPr>
          <a:lstStyle>
            <a:lvl1pPr algn="l">
              <a:defRPr sz="6000" b="0">
                <a:solidFill>
                  <a:srgbClr val="003C57"/>
                </a:solidFill>
              </a:defRPr>
            </a:lvl1pPr>
          </a:lstStyle>
          <a:p>
            <a:r>
              <a:rPr lang="en-US"/>
              <a:t>Simple slide</a:t>
            </a:r>
          </a:p>
        </p:txBody>
      </p:sp>
      <p:sp>
        <p:nvSpPr>
          <p:cNvPr id="8" name="Subtitle">
            <a:extLst>
              <a:ext uri="{FF2B5EF4-FFF2-40B4-BE49-F238E27FC236}">
                <a16:creationId xmlns:a16="http://schemas.microsoft.com/office/drawing/2014/main" id="{FAC3410B-E9D3-1344-BA0A-156C8EAB8562}"/>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rgbClr val="003C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7" name="Line">
            <a:extLst>
              <a:ext uri="{FF2B5EF4-FFF2-40B4-BE49-F238E27FC236}">
                <a16:creationId xmlns:a16="http://schemas.microsoft.com/office/drawing/2014/main" id="{498D8C91-E3A5-0949-AD80-1579D1DC0571}"/>
              </a:ext>
            </a:extLst>
          </p:cNvPr>
          <p:cNvCxnSpPr>
            <a:cxnSpLocks/>
          </p:cNvCxnSpPr>
          <p:nvPr userDrawn="1"/>
        </p:nvCxnSpPr>
        <p:spPr>
          <a:xfrm>
            <a:off x="822000" y="6055339"/>
            <a:ext cx="10548000" cy="0"/>
          </a:xfrm>
          <a:prstGeom prst="line">
            <a:avLst/>
          </a:prstGeom>
          <a:ln w="12700">
            <a:solidFill>
              <a:srgbClr val="003C57"/>
            </a:solidFill>
          </a:ln>
        </p:spPr>
        <p:style>
          <a:lnRef idx="1">
            <a:schemeClr val="accent1"/>
          </a:lnRef>
          <a:fillRef idx="0">
            <a:schemeClr val="accent1"/>
          </a:fillRef>
          <a:effectRef idx="0">
            <a:schemeClr val="accent1"/>
          </a:effectRef>
          <a:fontRef idx="minor">
            <a:schemeClr val="tx1"/>
          </a:fontRef>
        </p:style>
      </p:cxnSp>
      <p:pic>
        <p:nvPicPr>
          <p:cNvPr id="11" name="Logo">
            <a:extLst>
              <a:ext uri="{FF2B5EF4-FFF2-40B4-BE49-F238E27FC236}">
                <a16:creationId xmlns:a16="http://schemas.microsoft.com/office/drawing/2014/main" id="{F96C9EEC-3B0E-4705-8DBF-1A7AD2DF936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2285788802"/>
      </p:ext>
    </p:extLst>
  </p:cSld>
  <p:clrMapOvr>
    <a:masterClrMapping/>
  </p:clrMapOvr>
  <p:extLst>
    <p:ext uri="{DCECCB84-F9BA-43D5-87BE-67443E8EF086}">
      <p15:sldGuideLst xmlns:p15="http://schemas.microsoft.com/office/powerpoint/2012/main">
        <p15:guide id="1" pos="529">
          <p15:clr>
            <a:srgbClr val="FBAE40"/>
          </p15:clr>
        </p15:guide>
        <p15:guide id="2" pos="7174">
          <p15:clr>
            <a:srgbClr val="FBAE40"/>
          </p15:clr>
        </p15:guide>
        <p15:guide id="3" orient="horz" pos="391">
          <p15:clr>
            <a:srgbClr val="FBAE40"/>
          </p15:clr>
        </p15:guide>
        <p15:guide id="4" orient="horz" pos="3634">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Simple slide dark">
    <p:bg>
      <p:bgPr>
        <a:solidFill>
          <a:srgbClr val="414042"/>
        </a:solidFill>
        <a:effectLst/>
      </p:bgPr>
    </p:bg>
    <p:spTree>
      <p:nvGrpSpPr>
        <p:cNvPr id="1" name=""/>
        <p:cNvGrpSpPr/>
        <p:nvPr/>
      </p:nvGrpSpPr>
      <p:grpSpPr>
        <a:xfrm>
          <a:off x="0" y="0"/>
          <a:ext cx="0" cy="0"/>
          <a:chOff x="0" y="0"/>
          <a:chExt cx="0" cy="0"/>
        </a:xfrm>
      </p:grpSpPr>
      <p:sp>
        <p:nvSpPr>
          <p:cNvPr id="14" name="Slide Number Placeholder">
            <a:extLst>
              <a:ext uri="{FF2B5EF4-FFF2-40B4-BE49-F238E27FC236}">
                <a16:creationId xmlns:a16="http://schemas.microsoft.com/office/drawing/2014/main" id="{5D913410-9DC7-834A-B330-976E80A5685D}"/>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5" name="Footer Placeholder">
            <a:extLst>
              <a:ext uri="{FF2B5EF4-FFF2-40B4-BE49-F238E27FC236}">
                <a16:creationId xmlns:a16="http://schemas.microsoft.com/office/drawing/2014/main" id="{EA701F44-73AD-C64B-8322-8400CB324EF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2" name="Title">
            <a:extLst>
              <a:ext uri="{FF2B5EF4-FFF2-40B4-BE49-F238E27FC236}">
                <a16:creationId xmlns:a16="http://schemas.microsoft.com/office/drawing/2014/main" id="{E66B1B25-E87D-DD48-B7D5-8781B0C8E2B4}"/>
              </a:ext>
            </a:extLst>
          </p:cNvPr>
          <p:cNvSpPr>
            <a:spLocks noGrp="1"/>
          </p:cNvSpPr>
          <p:nvPr>
            <p:ph type="title" hasCustomPrompt="1"/>
          </p:nvPr>
        </p:nvSpPr>
        <p:spPr>
          <a:xfrm>
            <a:off x="838200" y="2769528"/>
            <a:ext cx="10515600" cy="877163"/>
          </a:xfrm>
          <a:prstGeom prst="rect">
            <a:avLst/>
          </a:prstGeom>
        </p:spPr>
        <p:txBody>
          <a:bodyPr lIns="0" tIns="0" rIns="0" bIns="0" anchor="t" anchorCtr="0">
            <a:spAutoFit/>
          </a:bodyPr>
          <a:lstStyle>
            <a:lvl1pPr algn="l">
              <a:defRPr sz="6000" b="0">
                <a:solidFill>
                  <a:schemeClr val="bg1"/>
                </a:solidFill>
              </a:defRPr>
            </a:lvl1pPr>
          </a:lstStyle>
          <a:p>
            <a:r>
              <a:rPr lang="en-US"/>
              <a:t>Simple slide dark</a:t>
            </a:r>
          </a:p>
        </p:txBody>
      </p:sp>
      <p:sp>
        <p:nvSpPr>
          <p:cNvPr id="11" name="Subtitle">
            <a:extLst>
              <a:ext uri="{FF2B5EF4-FFF2-40B4-BE49-F238E27FC236}">
                <a16:creationId xmlns:a16="http://schemas.microsoft.com/office/drawing/2014/main" id="{AC9D43D1-196F-6E4B-8A8C-576F7DDB875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8" name="Line">
            <a:extLst>
              <a:ext uri="{FF2B5EF4-FFF2-40B4-BE49-F238E27FC236}">
                <a16:creationId xmlns:a16="http://schemas.microsoft.com/office/drawing/2014/main" id="{8B15311A-8D87-4AEA-B2F4-786F7B873889}"/>
              </a:ext>
            </a:extLst>
          </p:cNvPr>
          <p:cNvCxnSpPr>
            <a:cxnSpLocks/>
          </p:cNvCxnSpPr>
          <p:nvPr userDrawn="1"/>
        </p:nvCxnSpPr>
        <p:spPr>
          <a:xfrm>
            <a:off x="822000"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Logo">
            <a:extLst>
              <a:ext uri="{FF2B5EF4-FFF2-40B4-BE49-F238E27FC236}">
                <a16:creationId xmlns:a16="http://schemas.microsoft.com/office/drawing/2014/main" id="{45116E01-62B2-4C06-8C26-7CE2CAF49C3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70753781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Full image slide with text">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Slide Number Placeholder">
            <a:extLst>
              <a:ext uri="{FF2B5EF4-FFF2-40B4-BE49-F238E27FC236}">
                <a16:creationId xmlns:a16="http://schemas.microsoft.com/office/drawing/2014/main" id="{A887C01F-E831-1347-BF6E-F8337514ED80}"/>
              </a:ext>
            </a:extLst>
          </p:cNvPr>
          <p:cNvSpPr>
            <a:spLocks noGrp="1"/>
          </p:cNvSpPr>
          <p:nvPr>
            <p:ph type="sldNum" sz="quarter" idx="12"/>
          </p:nvPr>
        </p:nvSpPr>
        <p:spPr/>
        <p:txBody>
          <a:bodyPr/>
          <a:lstStyle>
            <a:lvl1pPr>
              <a:defRPr>
                <a:solidFill>
                  <a:schemeClr val="bg1"/>
                </a:solidFill>
              </a:defRPr>
            </a:lvl1pPr>
          </a:lstStyle>
          <a:p>
            <a:pPr algn="ctr"/>
            <a:fld id="{232417FB-2EF4-EC49-BC13-97513C37E9E5}" type="slidenum">
              <a:rPr lang="en-US" smtClean="0"/>
              <a:pPr algn="ctr"/>
              <a:t>‹#›</a:t>
            </a:fld>
            <a:endParaRPr lang="en-US"/>
          </a:p>
        </p:txBody>
      </p:sp>
      <p:sp>
        <p:nvSpPr>
          <p:cNvPr id="4" name="Footer Placeholder">
            <a:extLst>
              <a:ext uri="{FF2B5EF4-FFF2-40B4-BE49-F238E27FC236}">
                <a16:creationId xmlns:a16="http://schemas.microsoft.com/office/drawing/2014/main" id="{D984022C-717A-394E-A7B0-E38478A09ADA}"/>
              </a:ext>
            </a:extLst>
          </p:cNvPr>
          <p:cNvSpPr>
            <a:spLocks noGrp="1"/>
          </p:cNvSpPr>
          <p:nvPr>
            <p:ph type="ftr" sz="quarter" idx="11"/>
          </p:nvPr>
        </p:nvSpPr>
        <p:spPr/>
        <p:txBody>
          <a:bodyPr/>
          <a:lstStyle>
            <a:lvl1pPr>
              <a:defRPr>
                <a:solidFill>
                  <a:schemeClr val="bg1"/>
                </a:solidFill>
              </a:defRPr>
            </a:lvl1pPr>
          </a:lstStyle>
          <a:p>
            <a:endParaRPr lang="en-US"/>
          </a:p>
        </p:txBody>
      </p:sp>
      <p:sp>
        <p:nvSpPr>
          <p:cNvPr id="2" name="Colour filter for image" descr="The Earth from space">
            <a:extLst>
              <a:ext uri="{FF2B5EF4-FFF2-40B4-BE49-F238E27FC236}">
                <a16:creationId xmlns:a16="http://schemas.microsoft.com/office/drawing/2014/main" id="{B014DE38-8C4D-6F43-8595-E82C3F754B7A}"/>
              </a:ext>
              <a:ext uri="{C183D7F6-B498-43B3-948B-1728B52AA6E4}">
                <adec:decorative xmlns:adec="http://schemas.microsoft.com/office/drawing/2017/decorative" val="0"/>
              </a:ext>
            </a:extLst>
          </p:cNvPr>
          <p:cNvSpPr/>
          <p:nvPr userDrawn="1"/>
        </p:nvSpPr>
        <p:spPr>
          <a:xfrm>
            <a:off x="0" y="0"/>
            <a:ext cx="12192000" cy="6858000"/>
          </a:xfrm>
          <a:prstGeom prst="rect">
            <a:avLst/>
          </a:prstGeom>
          <a:solidFill>
            <a:schemeClr val="tx1">
              <a:alpha val="2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a:extLst>
              <a:ext uri="{FF2B5EF4-FFF2-40B4-BE49-F238E27FC236}">
                <a16:creationId xmlns:a16="http://schemas.microsoft.com/office/drawing/2014/main" id="{83AAA621-F3CF-3740-81C1-B8882EE4AE1F}"/>
              </a:ext>
            </a:extLst>
          </p:cNvPr>
          <p:cNvSpPr>
            <a:spLocks noGrp="1"/>
          </p:cNvSpPr>
          <p:nvPr>
            <p:ph type="title" hasCustomPrompt="1"/>
          </p:nvPr>
        </p:nvSpPr>
        <p:spPr>
          <a:xfrm>
            <a:off x="838200" y="1716932"/>
            <a:ext cx="10515600" cy="2105192"/>
          </a:xfrm>
          <a:prstGeom prst="rect">
            <a:avLst/>
          </a:prstGeom>
        </p:spPr>
        <p:txBody>
          <a:bodyPr lIns="0" tIns="0" rIns="0" bIns="0" anchor="b" anchorCtr="0">
            <a:spAutoFit/>
          </a:bodyPr>
          <a:lstStyle>
            <a:lvl1pPr algn="l">
              <a:defRPr sz="7200">
                <a:solidFill>
                  <a:schemeClr val="bg1"/>
                </a:solidFill>
              </a:defRPr>
            </a:lvl1pPr>
          </a:lstStyle>
          <a:p>
            <a:r>
              <a:rPr lang="en-US"/>
              <a:t>Text over</a:t>
            </a:r>
            <a:br>
              <a:rPr lang="en-US"/>
            </a:br>
            <a:r>
              <a:rPr lang="en-US"/>
              <a:t>image slide</a:t>
            </a:r>
          </a:p>
        </p:txBody>
      </p:sp>
      <p:sp>
        <p:nvSpPr>
          <p:cNvPr id="8" name="Subtitle">
            <a:extLst>
              <a:ext uri="{FF2B5EF4-FFF2-40B4-BE49-F238E27FC236}">
                <a16:creationId xmlns:a16="http://schemas.microsoft.com/office/drawing/2014/main" id="{ACB83E4B-B9C7-0F43-932F-F73B5EC8324B}"/>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5" name="Copyright information for image if required">
            <a:extLst>
              <a:ext uri="{FF2B5EF4-FFF2-40B4-BE49-F238E27FC236}">
                <a16:creationId xmlns:a16="http://schemas.microsoft.com/office/drawing/2014/main" id="{D31CAD75-D2A9-D948-9127-164AB51939F0}"/>
              </a:ext>
            </a:extLst>
          </p:cNvPr>
          <p:cNvSpPr>
            <a:spLocks noGrp="1"/>
          </p:cNvSpPr>
          <p:nvPr>
            <p:ph type="body" sz="quarter" idx="13" hasCustomPrompt="1"/>
          </p:nvPr>
        </p:nvSpPr>
        <p:spPr>
          <a:xfrm>
            <a:off x="838199" y="5264052"/>
            <a:ext cx="10533743" cy="744243"/>
          </a:xfrm>
        </p:spPr>
        <p:txBody>
          <a:bodyPr/>
          <a:lstStyle>
            <a:lvl1pPr marL="0" marR="0" indent="0" algn="l" defTabSz="914400" rtl="0" eaLnBrk="1" fontAlgn="auto" latinLnBrk="0" hangingPunct="1">
              <a:lnSpc>
                <a:spcPct val="110000"/>
              </a:lnSpc>
              <a:spcBef>
                <a:spcPts val="0"/>
              </a:spcBef>
              <a:spcAft>
                <a:spcPts val="1000"/>
              </a:spcAft>
              <a:buClrTx/>
              <a:buSzTx/>
              <a:buFont typeface="Arial" panose="020B0604020202020204" pitchFamily="34" charset="0"/>
              <a:buNone/>
              <a:tabLst/>
              <a:defRPr sz="2000">
                <a:solidFill>
                  <a:schemeClr val="bg1"/>
                </a:solidFill>
              </a:defRPr>
            </a:lvl1pPr>
          </a:lstStyle>
          <a:p>
            <a:pPr marL="0" marR="0" lvl="0" indent="0" algn="l" defTabSz="914400" rtl="0" eaLnBrk="1" fontAlgn="auto" latinLnBrk="0" hangingPunct="1">
              <a:lnSpc>
                <a:spcPct val="110000"/>
              </a:lnSpc>
              <a:spcBef>
                <a:spcPts val="0"/>
              </a:spcBef>
              <a:spcAft>
                <a:spcPts val="1000"/>
              </a:spcAft>
              <a:buClrTx/>
              <a:buSzTx/>
              <a:buFont typeface="Arial" panose="020B0604020202020204" pitchFamily="34" charset="0"/>
              <a:buNone/>
              <a:tabLst/>
              <a:defRPr/>
            </a:pPr>
            <a:r>
              <a:rPr lang="en-US"/>
              <a:t>Replace the background image and include any copyright information if required e.g. </a:t>
            </a:r>
            <a:r>
              <a:rPr lang="en-US">
                <a:solidFill>
                  <a:schemeClr val="bg1"/>
                </a:solidFill>
              </a:rPr>
              <a:t>© </a:t>
            </a:r>
            <a:r>
              <a:rPr lang="en-GB">
                <a:solidFill>
                  <a:schemeClr val="bg1"/>
                </a:solidFill>
              </a:rPr>
              <a:t>Photo by NASA on </a:t>
            </a:r>
            <a:r>
              <a:rPr lang="en-GB" err="1">
                <a:solidFill>
                  <a:schemeClr val="bg1"/>
                </a:solidFill>
              </a:rPr>
              <a:t>Unsplash</a:t>
            </a:r>
            <a:endParaRPr lang="en-US"/>
          </a:p>
        </p:txBody>
      </p:sp>
      <p:pic>
        <p:nvPicPr>
          <p:cNvPr id="10" name="Logo">
            <a:extLst>
              <a:ext uri="{FF2B5EF4-FFF2-40B4-BE49-F238E27FC236}">
                <a16:creationId xmlns:a16="http://schemas.microsoft.com/office/drawing/2014/main" id="{1F0531AD-6E00-47B1-A29E-852366DC28E2}"/>
              </a:ext>
              <a:ext uri="{C183D7F6-B498-43B3-948B-1728B52AA6E4}">
                <adec:decorative xmlns:adec="http://schemas.microsoft.com/office/drawing/2017/decorative" val="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78690887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Section slide_Grey 5">
    <p:bg>
      <p:bgPr>
        <a:solidFill>
          <a:srgbClr val="F5F5F6"/>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tx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tx1"/>
                </a:solidFill>
              </a:defRPr>
            </a:lvl1pPr>
          </a:lstStyle>
          <a:p>
            <a:endParaRPr lang="en-US"/>
          </a:p>
        </p:txBody>
      </p:sp>
      <p:sp>
        <p:nvSpPr>
          <p:cNvPr id="14" name="Title">
            <a:extLst>
              <a:ext uri="{FF2B5EF4-FFF2-40B4-BE49-F238E27FC236}">
                <a16:creationId xmlns:a16="http://schemas.microsoft.com/office/drawing/2014/main" id="{F0107D9C-8794-7E4B-B350-FEC30E7FAEF6}"/>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tx1"/>
                </a:solidFill>
              </a:defRPr>
            </a:lvl1pPr>
          </a:lstStyle>
          <a:p>
            <a:r>
              <a:rPr lang="en-US"/>
              <a:t>Section slide</a:t>
            </a:r>
          </a:p>
        </p:txBody>
      </p:sp>
      <p:sp>
        <p:nvSpPr>
          <p:cNvPr id="12" name="Subtitle">
            <a:extLst>
              <a:ext uri="{FF2B5EF4-FFF2-40B4-BE49-F238E27FC236}">
                <a16:creationId xmlns:a16="http://schemas.microsoft.com/office/drawing/2014/main" id="{814F886F-B0B2-9547-B024-B36E8524620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0" name="Line">
            <a:extLst>
              <a:ext uri="{FF2B5EF4-FFF2-40B4-BE49-F238E27FC236}">
                <a16:creationId xmlns:a16="http://schemas.microsoft.com/office/drawing/2014/main" id="{41E16F23-B3CF-314E-AFD9-633806B1334D}"/>
              </a:ext>
            </a:extLst>
          </p:cNvPr>
          <p:cNvCxnSpPr>
            <a:cxnSpLocks/>
          </p:cNvCxnSpPr>
          <p:nvPr userDrawn="1"/>
        </p:nvCxnSpPr>
        <p:spPr>
          <a:xfrm>
            <a:off x="823943" y="6055339"/>
            <a:ext cx="10548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Logo">
            <a:extLst>
              <a:ext uri="{FF2B5EF4-FFF2-40B4-BE49-F238E27FC236}">
                <a16:creationId xmlns:a16="http://schemas.microsoft.com/office/drawing/2014/main" id="{2E8EA810-59B5-4993-91AF-091AB084A5F6}"/>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102096727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Section slide_Grey 100">
    <p:bg>
      <p:bgPr>
        <a:solidFill>
          <a:srgbClr val="414042"/>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4" name="Title">
            <a:extLst>
              <a:ext uri="{FF2B5EF4-FFF2-40B4-BE49-F238E27FC236}">
                <a16:creationId xmlns:a16="http://schemas.microsoft.com/office/drawing/2014/main" id="{F0107D9C-8794-7E4B-B350-FEC30E7FAEF6}"/>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C51DA302-E673-0B48-9032-76748EE3E6F6}"/>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0" name="Line">
            <a:extLst>
              <a:ext uri="{FF2B5EF4-FFF2-40B4-BE49-F238E27FC236}">
                <a16:creationId xmlns:a16="http://schemas.microsoft.com/office/drawing/2014/main" id="{41E16F23-B3CF-314E-AFD9-633806B1334D}"/>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3392D271-69EB-4FEA-A580-C98C051EF8AB}"/>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49519416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Section slide_Night blue">
    <p:bg>
      <p:bgPr>
        <a:solidFill>
          <a:srgbClr val="003C57"/>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4" name="Title">
            <a:extLst>
              <a:ext uri="{FF2B5EF4-FFF2-40B4-BE49-F238E27FC236}">
                <a16:creationId xmlns:a16="http://schemas.microsoft.com/office/drawing/2014/main" id="{39705124-4B77-4A45-9308-A04738CB6E18}"/>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335C0D86-6B6D-9340-A3E4-0C4964615FC3}"/>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0" name="Line">
            <a:extLst>
              <a:ext uri="{FF2B5EF4-FFF2-40B4-BE49-F238E27FC236}">
                <a16:creationId xmlns:a16="http://schemas.microsoft.com/office/drawing/2014/main" id="{05620796-8D76-664C-B761-7F015F0DFF3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358F74D1-E147-4867-AFB1-54EAEE98026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82326384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Section slide_Ocean blue">
    <p:bg>
      <p:bgPr>
        <a:solidFill>
          <a:srgbClr val="206095"/>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Line">
            <a:extLst>
              <a:ext uri="{FF2B5EF4-FFF2-40B4-BE49-F238E27FC236}">
                <a16:creationId xmlns:a16="http://schemas.microsoft.com/office/drawing/2014/main" id="{05620796-8D76-664C-B761-7F015F0DFF3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a:extLst>
              <a:ext uri="{FF2B5EF4-FFF2-40B4-BE49-F238E27FC236}">
                <a16:creationId xmlns:a16="http://schemas.microsoft.com/office/drawing/2014/main" id="{B4C955DF-BE42-D34D-9E3E-CC9BF3A6DE30}"/>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3" name="Subtitle">
            <a:extLst>
              <a:ext uri="{FF2B5EF4-FFF2-40B4-BE49-F238E27FC236}">
                <a16:creationId xmlns:a16="http://schemas.microsoft.com/office/drawing/2014/main" id="{622D5613-4A3F-4C4D-AB7A-78FCC248ADED}"/>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12" name="Logo">
            <a:extLst>
              <a:ext uri="{FF2B5EF4-FFF2-40B4-BE49-F238E27FC236}">
                <a16:creationId xmlns:a16="http://schemas.microsoft.com/office/drawing/2014/main" id="{66E02D8C-D898-467C-8F0F-2745C0AF6C5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412332043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Section slide_Sky blue">
    <p:bg>
      <p:bgPr>
        <a:solidFill>
          <a:srgbClr val="27A0CC"/>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Line">
            <a:extLst>
              <a:ext uri="{FF2B5EF4-FFF2-40B4-BE49-F238E27FC236}">
                <a16:creationId xmlns:a16="http://schemas.microsoft.com/office/drawing/2014/main" id="{D13A9CD3-E6C3-0344-974D-58215B0ABAAA}"/>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a:extLst>
              <a:ext uri="{FF2B5EF4-FFF2-40B4-BE49-F238E27FC236}">
                <a16:creationId xmlns:a16="http://schemas.microsoft.com/office/drawing/2014/main" id="{A07FCA63-88F4-0D40-B646-DB3E33AA931D}"/>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680E1A51-C56D-6C4C-90F5-70BA71A10A6C}"/>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12" name="Logo">
            <a:extLst>
              <a:ext uri="{FF2B5EF4-FFF2-40B4-BE49-F238E27FC236}">
                <a16:creationId xmlns:a16="http://schemas.microsoft.com/office/drawing/2014/main" id="{66CD3B91-037B-4B67-B3BC-D706B0A5D0EF}"/>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57472308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Section slide_Aqua teal">
    <p:bg>
      <p:bgPr>
        <a:solidFill>
          <a:srgbClr val="00A3A6"/>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7" name="Title">
            <a:extLst>
              <a:ext uri="{FF2B5EF4-FFF2-40B4-BE49-F238E27FC236}">
                <a16:creationId xmlns:a16="http://schemas.microsoft.com/office/drawing/2014/main" id="{1FFF5308-8243-A94B-81A6-3885912D01F0}"/>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5903921C-6D50-A849-B477-5BE38F246FF8}"/>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0" name="Line">
            <a:extLst>
              <a:ext uri="{FF2B5EF4-FFF2-40B4-BE49-F238E27FC236}">
                <a16:creationId xmlns:a16="http://schemas.microsoft.com/office/drawing/2014/main" id="{9BEE2D9E-3E87-ED40-89C2-DBA774F1F211}"/>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E0BB8E37-82CC-49E5-8F3F-D8E94B04660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180307163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Section slid_Indigo blue">
    <p:bg>
      <p:bgPr>
        <a:solidFill>
          <a:srgbClr val="3C388E"/>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95FF6451-6437-294C-AE93-D483699E514B}"/>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543DF038-D2D9-464B-9CBE-BD4B00AFCE9F}"/>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4" name="Title 1">
            <a:extLst>
              <a:ext uri="{FF2B5EF4-FFF2-40B4-BE49-F238E27FC236}">
                <a16:creationId xmlns:a16="http://schemas.microsoft.com/office/drawing/2014/main" id="{C2A06972-B375-D540-B534-45327AACFB1D}"/>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pic>
        <p:nvPicPr>
          <p:cNvPr id="12" name="Logo">
            <a:extLst>
              <a:ext uri="{FF2B5EF4-FFF2-40B4-BE49-F238E27FC236}">
                <a16:creationId xmlns:a16="http://schemas.microsoft.com/office/drawing/2014/main" id="{0A4B514B-CC2C-4021-88E0-515BD591628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429097628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Section slid_Plum purple">
    <p:bg>
      <p:bgPr>
        <a:solidFill>
          <a:srgbClr val="902082"/>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A9692B31-F575-6549-88BE-268E460843FC}"/>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461247D4-94C2-BE4C-A999-F549F7698CE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4" name="Title 1">
            <a:extLst>
              <a:ext uri="{FF2B5EF4-FFF2-40B4-BE49-F238E27FC236}">
                <a16:creationId xmlns:a16="http://schemas.microsoft.com/office/drawing/2014/main" id="{0650BAC6-52B8-9D45-96A4-4363AFCA8331}"/>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pic>
        <p:nvPicPr>
          <p:cNvPr id="12" name="Logo">
            <a:extLst>
              <a:ext uri="{FF2B5EF4-FFF2-40B4-BE49-F238E27FC236}">
                <a16:creationId xmlns:a16="http://schemas.microsoft.com/office/drawing/2014/main" id="{8009441E-8CA1-4A7D-A5BB-4CFD7A541D3D}"/>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96438154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Section slide_Flamingo pink">
    <p:bg>
      <p:bgPr>
        <a:solidFill>
          <a:srgbClr val="DF0667"/>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F67D8161-5352-AC4F-8422-00F311FA85FA}"/>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D0B060B4-A511-0047-913D-9721FF5144B9}"/>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4" name="Title 1">
            <a:extLst>
              <a:ext uri="{FF2B5EF4-FFF2-40B4-BE49-F238E27FC236}">
                <a16:creationId xmlns:a16="http://schemas.microsoft.com/office/drawing/2014/main" id="{03386FE0-A862-5740-962C-C24D3F6B9956}"/>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pic>
        <p:nvPicPr>
          <p:cNvPr id="12" name="Logo">
            <a:extLst>
              <a:ext uri="{FF2B5EF4-FFF2-40B4-BE49-F238E27FC236}">
                <a16:creationId xmlns:a16="http://schemas.microsoft.com/office/drawing/2014/main" id="{423B2346-C28B-4F92-B950-6933AADE81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118072197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Section slide_Ruby red">
    <p:bg>
      <p:bgPr>
        <a:solidFill>
          <a:srgbClr val="D0021B"/>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55661407-3B8B-664A-A263-554870E58063}"/>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97414DBD-79C5-A244-8B4E-E0A37BD602F5}"/>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4" name="Title 1">
            <a:extLst>
              <a:ext uri="{FF2B5EF4-FFF2-40B4-BE49-F238E27FC236}">
                <a16:creationId xmlns:a16="http://schemas.microsoft.com/office/drawing/2014/main" id="{0A16821C-C6DC-7B48-A948-EEC91826F275}"/>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pic>
        <p:nvPicPr>
          <p:cNvPr id="12" name="Logo">
            <a:extLst>
              <a:ext uri="{FF2B5EF4-FFF2-40B4-BE49-F238E27FC236}">
                <a16:creationId xmlns:a16="http://schemas.microsoft.com/office/drawing/2014/main" id="{577D6933-6FD9-4F20-A934-78E60B86F52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73019532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Section slide_Jaffa orange">
    <p:bg>
      <p:bgPr>
        <a:solidFill>
          <a:srgbClr val="FA6401"/>
        </a:solid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13">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cxnSp>
        <p:nvCxnSpPr>
          <p:cNvPr id="10" name="Straight Connector 9">
            <a:extLst>
              <a:ext uri="{FF2B5EF4-FFF2-40B4-BE49-F238E27FC236}">
                <a16:creationId xmlns:a16="http://schemas.microsoft.com/office/drawing/2014/main" id="{7B81843D-E333-4F4C-A36D-94080D3638C8}"/>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Subtitle 2">
            <a:extLst>
              <a:ext uri="{FF2B5EF4-FFF2-40B4-BE49-F238E27FC236}">
                <a16:creationId xmlns:a16="http://schemas.microsoft.com/office/drawing/2014/main" id="{C62F1910-CA81-E648-B863-DE791419B0EC}"/>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9" name="Title 1">
            <a:extLst>
              <a:ext uri="{FF2B5EF4-FFF2-40B4-BE49-F238E27FC236}">
                <a16:creationId xmlns:a16="http://schemas.microsoft.com/office/drawing/2014/main" id="{8E7CF45C-0FAE-7E42-85CA-A478088C01D7}"/>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pic>
        <p:nvPicPr>
          <p:cNvPr id="12" name="Logo">
            <a:extLst>
              <a:ext uri="{FF2B5EF4-FFF2-40B4-BE49-F238E27FC236}">
                <a16:creationId xmlns:a16="http://schemas.microsoft.com/office/drawing/2014/main" id="{685EC371-6C64-457D-9F78-8AB2FCF93F3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69930758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Section slide_Sun yellow">
    <p:bg>
      <p:bgPr>
        <a:solidFill>
          <a:srgbClr val="FBC900"/>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3" name="Title">
            <a:extLst>
              <a:ext uri="{FF2B5EF4-FFF2-40B4-BE49-F238E27FC236}">
                <a16:creationId xmlns:a16="http://schemas.microsoft.com/office/drawing/2014/main" id="{76DFADB9-CC9D-E547-8CD9-C58C55DDD2D6}"/>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rgbClr val="003C57"/>
                </a:solidFill>
              </a:defRPr>
            </a:lvl1pPr>
          </a:lstStyle>
          <a:p>
            <a:r>
              <a:rPr lang="en-US"/>
              <a:t>Section slide</a:t>
            </a:r>
          </a:p>
        </p:txBody>
      </p:sp>
      <p:sp>
        <p:nvSpPr>
          <p:cNvPr id="11" name="Subtitle">
            <a:extLst>
              <a:ext uri="{FF2B5EF4-FFF2-40B4-BE49-F238E27FC236}">
                <a16:creationId xmlns:a16="http://schemas.microsoft.com/office/drawing/2014/main" id="{F27CF227-6C56-1B4B-8B3C-836CBD42133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rgbClr val="003C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A1D561F3-67B8-48D8-AF4C-01D517983C1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64468186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Section slide_Neon yellow">
    <p:bg>
      <p:bgPr>
        <a:solidFill>
          <a:srgbClr val="F0F762"/>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3" name="Title">
            <a:extLst>
              <a:ext uri="{FF2B5EF4-FFF2-40B4-BE49-F238E27FC236}">
                <a16:creationId xmlns:a16="http://schemas.microsoft.com/office/drawing/2014/main" id="{76DFADB9-CC9D-E547-8CD9-C58C55DDD2D6}"/>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rgbClr val="003C57"/>
                </a:solidFill>
              </a:defRPr>
            </a:lvl1pPr>
          </a:lstStyle>
          <a:p>
            <a:r>
              <a:rPr lang="en-US"/>
              <a:t>Section slide</a:t>
            </a:r>
          </a:p>
        </p:txBody>
      </p:sp>
      <p:sp>
        <p:nvSpPr>
          <p:cNvPr id="11" name="Subtitle">
            <a:extLst>
              <a:ext uri="{FF2B5EF4-FFF2-40B4-BE49-F238E27FC236}">
                <a16:creationId xmlns:a16="http://schemas.microsoft.com/office/drawing/2014/main" id="{F27CF227-6C56-1B4B-8B3C-836CBD421334}"/>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rgbClr val="003C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7" name="Line">
            <a:extLst>
              <a:ext uri="{FF2B5EF4-FFF2-40B4-BE49-F238E27FC236}">
                <a16:creationId xmlns:a16="http://schemas.microsoft.com/office/drawing/2014/main" id="{E7A17917-5AA2-9546-83BC-34444E3C1470}"/>
              </a:ext>
            </a:extLst>
          </p:cNvPr>
          <p:cNvCxnSpPr>
            <a:cxnSpLocks/>
          </p:cNvCxnSpPr>
          <p:nvPr userDrawn="1"/>
        </p:nvCxnSpPr>
        <p:spPr>
          <a:xfrm>
            <a:off x="823943" y="6055339"/>
            <a:ext cx="1054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A1D561F3-67B8-48D8-AF4C-01D517983C1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87876185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Section slide_Spring green">
    <p:bg>
      <p:bgPr>
        <a:solidFill>
          <a:srgbClr val="A8BD3A"/>
        </a:solidFill>
        <a:effectLst/>
      </p:bgPr>
    </p:bg>
    <p:spTree>
      <p:nvGrpSpPr>
        <p:cNvPr id="1" name=""/>
        <p:cNvGrpSpPr/>
        <p:nvPr/>
      </p:nvGrpSpPr>
      <p:grpSpPr>
        <a:xfrm>
          <a:off x="0" y="0"/>
          <a:ext cx="0" cy="0"/>
          <a:chOff x="0" y="0"/>
          <a:chExt cx="0" cy="0"/>
        </a:xfrm>
      </p:grpSpPr>
      <p:sp>
        <p:nvSpPr>
          <p:cNvPr id="12" name="Slide Number Placeholder 5">
            <a:extLst>
              <a:ext uri="{FF2B5EF4-FFF2-40B4-BE49-F238E27FC236}">
                <a16:creationId xmlns:a16="http://schemas.microsoft.com/office/drawing/2014/main" id="{F65B387B-3FD1-45EA-AC50-60AD9B8DA706}"/>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6" name="Footer Placeholder 13">
            <a:extLst>
              <a:ext uri="{FF2B5EF4-FFF2-40B4-BE49-F238E27FC236}">
                <a16:creationId xmlns:a16="http://schemas.microsoft.com/office/drawing/2014/main" id="{BEFA1C02-658E-4EF5-B8BD-C62D45000802}"/>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cxnSp>
        <p:nvCxnSpPr>
          <p:cNvPr id="17" name="Straight Connector 16">
            <a:extLst>
              <a:ext uri="{FF2B5EF4-FFF2-40B4-BE49-F238E27FC236}">
                <a16:creationId xmlns:a16="http://schemas.microsoft.com/office/drawing/2014/main" id="{20C9938C-4DE2-4450-B60D-069F30542F33}"/>
              </a:ext>
            </a:extLst>
          </p:cNvPr>
          <p:cNvCxnSpPr>
            <a:cxnSpLocks/>
          </p:cNvCxnSpPr>
          <p:nvPr userDrawn="1"/>
        </p:nvCxnSpPr>
        <p:spPr>
          <a:xfrm>
            <a:off x="823943" y="6055339"/>
            <a:ext cx="1054800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Subtitle 2">
            <a:extLst>
              <a:ext uri="{FF2B5EF4-FFF2-40B4-BE49-F238E27FC236}">
                <a16:creationId xmlns:a16="http://schemas.microsoft.com/office/drawing/2014/main" id="{08FEB706-A4AF-49A8-A8AD-557CD3B0754E}"/>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rgbClr val="003C5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9" name="Title 1">
            <a:extLst>
              <a:ext uri="{FF2B5EF4-FFF2-40B4-BE49-F238E27FC236}">
                <a16:creationId xmlns:a16="http://schemas.microsoft.com/office/drawing/2014/main" id="{AFB31923-E9AE-428F-A39B-605D38B7CAFD}"/>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rgbClr val="003C57"/>
                </a:solidFill>
              </a:defRPr>
            </a:lvl1pPr>
          </a:lstStyle>
          <a:p>
            <a:r>
              <a:rPr lang="en-US"/>
              <a:t>Section slide</a:t>
            </a:r>
          </a:p>
        </p:txBody>
      </p:sp>
      <p:pic>
        <p:nvPicPr>
          <p:cNvPr id="9" name="Logo">
            <a:extLst>
              <a:ext uri="{FF2B5EF4-FFF2-40B4-BE49-F238E27FC236}">
                <a16:creationId xmlns:a16="http://schemas.microsoft.com/office/drawing/2014/main" id="{4B9D8C77-AC27-4704-9677-EF7CBC17ECF7}"/>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128640966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Section slide_Leaf green">
    <p:bg>
      <p:bgPr>
        <a:solidFill>
          <a:srgbClr val="0F8243"/>
        </a:solidFill>
        <a:effectLst/>
      </p:bgPr>
    </p:bg>
    <p:spTree>
      <p:nvGrpSpPr>
        <p:cNvPr id="1" name=""/>
        <p:cNvGrpSpPr/>
        <p:nvPr/>
      </p:nvGrpSpPr>
      <p:grpSpPr>
        <a:xfrm>
          <a:off x="0" y="0"/>
          <a:ext cx="0" cy="0"/>
          <a:chOff x="0" y="0"/>
          <a:chExt cx="0" cy="0"/>
        </a:xfrm>
      </p:grpSpPr>
      <p:sp>
        <p:nvSpPr>
          <p:cNvPr id="8" name="Slide Number Placeholder">
            <a:extLst>
              <a:ext uri="{FF2B5EF4-FFF2-40B4-BE49-F238E27FC236}">
                <a16:creationId xmlns:a16="http://schemas.microsoft.com/office/drawing/2014/main" id="{BAA1490B-BB3E-0748-BA6A-B8586696578B}"/>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9" name="Footer Placeholder">
            <a:extLst>
              <a:ext uri="{FF2B5EF4-FFF2-40B4-BE49-F238E27FC236}">
                <a16:creationId xmlns:a16="http://schemas.microsoft.com/office/drawing/2014/main" id="{61622BCB-5999-744E-B77D-08F504F71E8B}"/>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7" name="Title">
            <a:extLst>
              <a:ext uri="{FF2B5EF4-FFF2-40B4-BE49-F238E27FC236}">
                <a16:creationId xmlns:a16="http://schemas.microsoft.com/office/drawing/2014/main" id="{54334A07-9B9F-A349-8CB2-86A842F8F64D}"/>
              </a:ext>
            </a:extLst>
          </p:cNvPr>
          <p:cNvSpPr>
            <a:spLocks noGrp="1"/>
          </p:cNvSpPr>
          <p:nvPr>
            <p:ph type="title" hasCustomPrompt="1"/>
          </p:nvPr>
        </p:nvSpPr>
        <p:spPr>
          <a:xfrm>
            <a:off x="838200" y="2769528"/>
            <a:ext cx="10515600" cy="1052596"/>
          </a:xfrm>
          <a:prstGeom prst="rect">
            <a:avLst/>
          </a:prstGeom>
        </p:spPr>
        <p:txBody>
          <a:bodyPr lIns="0" tIns="0" rIns="0" bIns="0" anchor="t" anchorCtr="0">
            <a:spAutoFit/>
          </a:bodyPr>
          <a:lstStyle>
            <a:lvl1pPr algn="l">
              <a:defRPr sz="7200">
                <a:solidFill>
                  <a:schemeClr val="bg1"/>
                </a:solidFill>
              </a:defRPr>
            </a:lvl1pPr>
          </a:lstStyle>
          <a:p>
            <a:r>
              <a:rPr lang="en-US"/>
              <a:t>Section slide</a:t>
            </a:r>
          </a:p>
        </p:txBody>
      </p:sp>
      <p:sp>
        <p:nvSpPr>
          <p:cNvPr id="16" name="Subtitle">
            <a:extLst>
              <a:ext uri="{FF2B5EF4-FFF2-40B4-BE49-F238E27FC236}">
                <a16:creationId xmlns:a16="http://schemas.microsoft.com/office/drawing/2014/main" id="{D120A143-5C37-E449-99C7-B1D969F1B890}"/>
              </a:ext>
            </a:extLst>
          </p:cNvPr>
          <p:cNvSpPr>
            <a:spLocks noGrp="1"/>
          </p:cNvSpPr>
          <p:nvPr>
            <p:ph type="subTitle" idx="1" hasCustomPrompt="1"/>
          </p:nvPr>
        </p:nvSpPr>
        <p:spPr>
          <a:xfrm>
            <a:off x="838200" y="3916872"/>
            <a:ext cx="10515600" cy="1655762"/>
          </a:xfrm>
          <a:prstGeom prst="rect">
            <a:avLst/>
          </a:prstGeom>
        </p:spPr>
        <p:txBody>
          <a:bodyPr tIns="72000" bIns="0" anchor="t" anchorCtr="0">
            <a:normAutofit/>
          </a:bodyPr>
          <a:lstStyle>
            <a:lvl1pPr marL="0" indent="0" algn="l">
              <a:lnSpc>
                <a:spcPts val="3800"/>
              </a:lnSpc>
              <a:spcBef>
                <a:spcPts val="0"/>
              </a:spcBef>
              <a:spcAft>
                <a:spcPts val="1000"/>
              </a:spcAft>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cxnSp>
        <p:nvCxnSpPr>
          <p:cNvPr id="10" name="Line">
            <a:extLst>
              <a:ext uri="{FF2B5EF4-FFF2-40B4-BE49-F238E27FC236}">
                <a16:creationId xmlns:a16="http://schemas.microsoft.com/office/drawing/2014/main" id="{2D6F6E82-1A2A-A042-8877-3692D4187F3F}"/>
              </a:ext>
            </a:extLst>
          </p:cNvPr>
          <p:cNvCxnSpPr>
            <a:cxnSpLocks/>
          </p:cNvCxnSpPr>
          <p:nvPr userDrawn="1"/>
        </p:nvCxnSpPr>
        <p:spPr>
          <a:xfrm>
            <a:off x="823943"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Logo">
            <a:extLst>
              <a:ext uri="{FF2B5EF4-FFF2-40B4-BE49-F238E27FC236}">
                <a16:creationId xmlns:a16="http://schemas.microsoft.com/office/drawing/2014/main" id="{875D7785-5E6D-4E80-B06B-AE51D9F457C0}"/>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406656507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2_Single column title and content">
    <p:bg>
      <p:bgPr>
        <a:solidFill>
          <a:srgbClr val="206095">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206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5529D046-3304-C048-A259-4072E1685AD1}"/>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solidFill>
                  <a:schemeClr val="tx1"/>
                </a:solidFill>
              </a:defRPr>
            </a:lvl1pPr>
          </a:lstStyle>
          <a:p>
            <a:r>
              <a:rPr lang="en-US"/>
              <a:t>Add your heading here</a:t>
            </a:r>
          </a:p>
        </p:txBody>
      </p:sp>
      <p:sp>
        <p:nvSpPr>
          <p:cNvPr id="11" name="Content Placeholder">
            <a:extLst>
              <a:ext uri="{FF2B5EF4-FFF2-40B4-BE49-F238E27FC236}">
                <a16:creationId xmlns:a16="http://schemas.microsoft.com/office/drawing/2014/main" id="{CAD29F18-7F8F-834A-916E-5882B73CE807}"/>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661FFF66-D6ED-4B36-B804-7E012BBA15F2}"/>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38440325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4_Single column title and content">
    <p:bg>
      <p:bgPr>
        <a:solidFill>
          <a:srgbClr val="27A0CC">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27A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F86CEC68-96A8-9942-B57F-300C064ECCC8}"/>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485AD947-1A1D-1741-9924-A4BD848EB59D}"/>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2D4EE418-73DB-459D-8179-2514DCC4B8A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79332956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userDrawn="1">
  <p:cSld name="6_Single column title and content">
    <p:bg>
      <p:bgPr>
        <a:solidFill>
          <a:srgbClr val="00A3A6">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00A3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9" name="Title">
            <a:extLst>
              <a:ext uri="{FF2B5EF4-FFF2-40B4-BE49-F238E27FC236}">
                <a16:creationId xmlns:a16="http://schemas.microsoft.com/office/drawing/2014/main" id="{2ABAF583-29A6-2E47-8107-77BF62EAA799}"/>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84E6AC44-311B-3642-9476-91E530FC2417}"/>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2"/>
                </a:solidFill>
              </a:defRPr>
            </a:lvl2pPr>
            <a:lvl3pPr>
              <a:spcAft>
                <a:spcPts val="500"/>
              </a:spcAft>
              <a:defRPr sz="2400">
                <a:solidFill>
                  <a:schemeClr val="tx2"/>
                </a:solidFill>
              </a:defRPr>
            </a:lvl3pPr>
            <a:lvl4pPr>
              <a:spcAft>
                <a:spcPts val="500"/>
              </a:spcAft>
              <a:defRPr sz="2000">
                <a:solidFill>
                  <a:schemeClr val="tx2"/>
                </a:solidFill>
              </a:defRPr>
            </a:lvl4pPr>
            <a:lvl5pPr>
              <a:spcAft>
                <a:spcPts val="500"/>
              </a:spcAft>
              <a:defRPr sz="180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0" name="Logo">
            <a:extLst>
              <a:ext uri="{FF2B5EF4-FFF2-40B4-BE49-F238E27FC236}">
                <a16:creationId xmlns:a16="http://schemas.microsoft.com/office/drawing/2014/main" id="{243014FD-25FC-400B-96E4-E959A247652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34296419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userDrawn="1">
  <p:cSld name="12_Single column title and content">
    <p:bg>
      <p:bgPr>
        <a:solidFill>
          <a:srgbClr val="3C388E">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3C38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20C025E5-7258-7042-B637-ACEBD0147F90}"/>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2"/>
                </a:solidFill>
              </a:defRPr>
            </a:lvl1pPr>
            <a:lvl2pPr>
              <a:spcAft>
                <a:spcPts val="500"/>
              </a:spcAft>
              <a:defRPr sz="2800">
                <a:solidFill>
                  <a:schemeClr val="tx2"/>
                </a:solidFill>
              </a:defRPr>
            </a:lvl2pPr>
            <a:lvl3pPr>
              <a:spcAft>
                <a:spcPts val="500"/>
              </a:spcAft>
              <a:defRPr sz="2400">
                <a:solidFill>
                  <a:schemeClr val="tx2"/>
                </a:solidFill>
              </a:defRPr>
            </a:lvl3pPr>
            <a:lvl4pPr>
              <a:spcAft>
                <a:spcPts val="500"/>
              </a:spcAft>
              <a:defRPr sz="2000">
                <a:solidFill>
                  <a:schemeClr val="tx2"/>
                </a:solidFill>
              </a:defRPr>
            </a:lvl4pPr>
            <a:lvl5pPr>
              <a:spcAft>
                <a:spcPts val="500"/>
              </a:spcAft>
              <a:defRPr sz="180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98013804-9CF1-4919-8F50-7EEB4859778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406708305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11_Single column title and content">
    <p:bg>
      <p:bgPr>
        <a:solidFill>
          <a:srgbClr val="902082">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9020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368C9A3F-9D96-7744-B6CB-87D30682F4C4}"/>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13B7165C-0BA9-E541-A1E4-A25D1BA8426B}"/>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17AABDE1-B8B3-4234-9D22-44B1E03F53C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130510489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10_Single column title and content">
    <p:bg>
      <p:bgPr>
        <a:solidFill>
          <a:srgbClr val="DF0667">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DF06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C2C1B397-A9E1-B746-BD94-CB8BA481FAC2}"/>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4495690A-C631-5648-8771-CE0B1ACF2A27}"/>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607E2896-D758-4DC4-9916-A47CD121E384}"/>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07749871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9_Single column title and content">
    <p:bg>
      <p:bgPr>
        <a:solidFill>
          <a:srgbClr val="D0021B">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D002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0444E5ED-F1A1-814E-ACFD-634EF419B0A5}"/>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67943E12-9848-8543-8144-6290A540B87B}"/>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9A07DF09-60BD-4FDD-BD3B-F76C80372C58}"/>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273579890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8_Single column title and content">
    <p:bg>
      <p:bgPr>
        <a:solidFill>
          <a:srgbClr val="FA6401">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FA64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D41039E6-3AF9-BE4A-A89B-1CD27539900B}"/>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FA352F9E-6205-3C41-8AFD-A15A3ED46E19}"/>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9B3DB760-375D-412A-8A1F-B405B5C7A236}"/>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147833933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13_Single column title and content">
    <p:bg>
      <p:bgPr>
        <a:solidFill>
          <a:srgbClr val="FBC900">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FBC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a:extLst>
              <a:ext uri="{FF2B5EF4-FFF2-40B4-BE49-F238E27FC236}">
                <a16:creationId xmlns:a16="http://schemas.microsoft.com/office/drawing/2014/main" id="{F06FA8BB-10A5-D04C-98E8-7CF1835F3413}"/>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6" name="Footer Placeholder">
            <a:extLst>
              <a:ext uri="{FF2B5EF4-FFF2-40B4-BE49-F238E27FC236}">
                <a16:creationId xmlns:a16="http://schemas.microsoft.com/office/drawing/2014/main" id="{4260E4F4-0AE2-534D-97B9-C9E641454FE3}"/>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20C025E5-7258-7042-B637-ACEBD0147F90}"/>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2"/>
                </a:solidFill>
              </a:defRPr>
            </a:lvl2pPr>
            <a:lvl3pPr>
              <a:spcAft>
                <a:spcPts val="500"/>
              </a:spcAft>
              <a:defRPr sz="2400">
                <a:solidFill>
                  <a:schemeClr val="tx2"/>
                </a:solidFill>
              </a:defRPr>
            </a:lvl3pPr>
            <a:lvl4pPr>
              <a:spcAft>
                <a:spcPts val="500"/>
              </a:spcAft>
              <a:defRPr sz="2000">
                <a:solidFill>
                  <a:schemeClr val="tx2"/>
                </a:solidFill>
              </a:defRPr>
            </a:lvl4pPr>
            <a:lvl5pPr>
              <a:spcAft>
                <a:spcPts val="500"/>
              </a:spcAft>
              <a:defRPr sz="180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3" name="Logo">
            <a:extLst>
              <a:ext uri="{FF2B5EF4-FFF2-40B4-BE49-F238E27FC236}">
                <a16:creationId xmlns:a16="http://schemas.microsoft.com/office/drawing/2014/main" id="{6C9D8E9D-FECD-4DEA-8266-684ED070F9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250655523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15_Single column title and content">
    <p:bg>
      <p:bgPr>
        <a:solidFill>
          <a:srgbClr val="F0F762">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F0F7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a:extLst>
              <a:ext uri="{FF2B5EF4-FFF2-40B4-BE49-F238E27FC236}">
                <a16:creationId xmlns:a16="http://schemas.microsoft.com/office/drawing/2014/main" id="{F06FA8BB-10A5-D04C-98E8-7CF1835F3413}"/>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6" name="Footer Placeholder">
            <a:extLst>
              <a:ext uri="{FF2B5EF4-FFF2-40B4-BE49-F238E27FC236}">
                <a16:creationId xmlns:a16="http://schemas.microsoft.com/office/drawing/2014/main" id="{4260E4F4-0AE2-534D-97B9-C9E641454FE3}"/>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20C025E5-7258-7042-B637-ACEBD0147F90}"/>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2"/>
                </a:solidFill>
              </a:defRPr>
            </a:lvl2pPr>
            <a:lvl3pPr>
              <a:spcAft>
                <a:spcPts val="500"/>
              </a:spcAft>
              <a:defRPr sz="2400">
                <a:solidFill>
                  <a:schemeClr val="tx2"/>
                </a:solidFill>
              </a:defRPr>
            </a:lvl3pPr>
            <a:lvl4pPr>
              <a:spcAft>
                <a:spcPts val="500"/>
              </a:spcAft>
              <a:defRPr sz="2000">
                <a:solidFill>
                  <a:schemeClr val="tx2"/>
                </a:solidFill>
              </a:defRPr>
            </a:lvl4pPr>
            <a:lvl5pPr>
              <a:spcAft>
                <a:spcPts val="500"/>
              </a:spcAft>
              <a:defRPr sz="1800">
                <a:solidFill>
                  <a:schemeClr val="tx2"/>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3" name="Logo">
            <a:extLst>
              <a:ext uri="{FF2B5EF4-FFF2-40B4-BE49-F238E27FC236}">
                <a16:creationId xmlns:a16="http://schemas.microsoft.com/office/drawing/2014/main" id="{6C9D8E9D-FECD-4DEA-8266-684ED070F91A}"/>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134410751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14_Single column title and content">
    <p:bg>
      <p:bgPr>
        <a:solidFill>
          <a:srgbClr val="A8BD3A">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A8BD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lide Number Placeholder">
            <a:extLst>
              <a:ext uri="{FF2B5EF4-FFF2-40B4-BE49-F238E27FC236}">
                <a16:creationId xmlns:a16="http://schemas.microsoft.com/office/drawing/2014/main" id="{F06FA8BB-10A5-D04C-98E8-7CF1835F3413}"/>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6" name="Footer Placeholder">
            <a:extLst>
              <a:ext uri="{FF2B5EF4-FFF2-40B4-BE49-F238E27FC236}">
                <a16:creationId xmlns:a16="http://schemas.microsoft.com/office/drawing/2014/main" id="{4260E4F4-0AE2-534D-97B9-C9E641454FE3}"/>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rgbClr val="003C57"/>
                </a:solidFill>
              </a:defRPr>
            </a:lvl1pPr>
          </a:lstStyle>
          <a:p>
            <a:endParaRPr lang="en-US"/>
          </a:p>
        </p:txBody>
      </p:sp>
      <p:sp>
        <p:nvSpPr>
          <p:cNvPr id="10" name="Title">
            <a:extLst>
              <a:ext uri="{FF2B5EF4-FFF2-40B4-BE49-F238E27FC236}">
                <a16:creationId xmlns:a16="http://schemas.microsoft.com/office/drawing/2014/main" id="{43A56145-2D0E-E94F-A399-32CA6DD184A0}"/>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20C025E5-7258-7042-B637-ACEBD0147F90}"/>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12" name="Logo">
            <a:extLst>
              <a:ext uri="{FF2B5EF4-FFF2-40B4-BE49-F238E27FC236}">
                <a16:creationId xmlns:a16="http://schemas.microsoft.com/office/drawing/2014/main" id="{26111289-4FD3-437B-8361-6BB02403A0A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53" y="6281865"/>
            <a:ext cx="3489861" cy="306034"/>
          </a:xfrm>
          <a:prstGeom prst="rect">
            <a:avLst/>
          </a:prstGeom>
        </p:spPr>
      </p:pic>
    </p:spTree>
    <p:extLst>
      <p:ext uri="{BB962C8B-B14F-4D97-AF65-F5344CB8AC3E}">
        <p14:creationId xmlns:p14="http://schemas.microsoft.com/office/powerpoint/2010/main" val="316028077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7_Single column title and content">
    <p:bg>
      <p:bgPr>
        <a:solidFill>
          <a:srgbClr val="0F8243">
            <a:alpha val="9804"/>
          </a:srgbClr>
        </a:solidFill>
        <a:effectLst/>
      </p:bgPr>
    </p:bg>
    <p:spTree>
      <p:nvGrpSpPr>
        <p:cNvPr id="1" name=""/>
        <p:cNvGrpSpPr/>
        <p:nvPr/>
      </p:nvGrpSpPr>
      <p:grpSpPr>
        <a:xfrm>
          <a:off x="0" y="0"/>
          <a:ext cx="0" cy="0"/>
          <a:chOff x="0" y="0"/>
          <a:chExt cx="0" cy="0"/>
        </a:xfrm>
      </p:grpSpPr>
      <p:sp>
        <p:nvSpPr>
          <p:cNvPr id="8" name="Rectangle">
            <a:extLst>
              <a:ext uri="{FF2B5EF4-FFF2-40B4-BE49-F238E27FC236}">
                <a16:creationId xmlns:a16="http://schemas.microsoft.com/office/drawing/2014/main" id="{CAB7C50D-A92E-F542-A579-D6ACCE3E0F84}"/>
              </a:ext>
            </a:extLst>
          </p:cNvPr>
          <p:cNvSpPr/>
          <p:nvPr userDrawn="1"/>
        </p:nvSpPr>
        <p:spPr>
          <a:xfrm>
            <a:off x="0" y="6037942"/>
            <a:ext cx="12192000" cy="820058"/>
          </a:xfrm>
          <a:prstGeom prst="rect">
            <a:avLst/>
          </a:prstGeom>
          <a:solidFill>
            <a:srgbClr val="0F82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a:extLst>
              <a:ext uri="{FF2B5EF4-FFF2-40B4-BE49-F238E27FC236}">
                <a16:creationId xmlns:a16="http://schemas.microsoft.com/office/drawing/2014/main" id="{AB8A9106-B24D-064D-974C-C8C4B2C84B82}"/>
              </a:ext>
            </a:extLst>
          </p:cNvPr>
          <p:cNvSpPr>
            <a:spLocks noGrp="1"/>
          </p:cNvSpPr>
          <p:nvPr>
            <p:ph type="sldNum" sz="quarter" idx="4"/>
          </p:nvPr>
        </p:nvSpPr>
        <p:spPr>
          <a:xfrm>
            <a:off x="4662087" y="6250891"/>
            <a:ext cx="2867826" cy="365125"/>
          </a:xfrm>
          <a:prstGeom prst="rect">
            <a:avLst/>
          </a:prstGeom>
        </p:spPr>
        <p:txBody>
          <a:bodyPr/>
          <a:lstStyle>
            <a:lvl1pPr>
              <a:defRPr sz="2000">
                <a:solidFill>
                  <a:schemeClr val="bg1"/>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EC4B6832-9A04-854F-9075-DF58CE992FA7}"/>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t" anchorCtr="0"/>
          <a:lstStyle>
            <a:lvl1pPr algn="r">
              <a:defRPr sz="2000" b="1">
                <a:solidFill>
                  <a:schemeClr val="bg1"/>
                </a:solidFill>
              </a:defRPr>
            </a:lvl1pPr>
          </a:lstStyle>
          <a:p>
            <a:endParaRPr lang="en-US"/>
          </a:p>
        </p:txBody>
      </p:sp>
      <p:sp>
        <p:nvSpPr>
          <p:cNvPr id="10" name="Title">
            <a:extLst>
              <a:ext uri="{FF2B5EF4-FFF2-40B4-BE49-F238E27FC236}">
                <a16:creationId xmlns:a16="http://schemas.microsoft.com/office/drawing/2014/main" id="{8D2D9665-1930-354D-807D-4411F3CF0D26}"/>
              </a:ext>
            </a:extLst>
          </p:cNvPr>
          <p:cNvSpPr>
            <a:spLocks noGrp="1"/>
          </p:cNvSpPr>
          <p:nvPr>
            <p:ph type="title" hasCustomPrompt="1"/>
          </p:nvPr>
        </p:nvSpPr>
        <p:spPr>
          <a:xfrm>
            <a:off x="838200" y="642127"/>
            <a:ext cx="10515600" cy="526298"/>
          </a:xfrm>
          <a:prstGeom prst="rect">
            <a:avLst/>
          </a:prstGeom>
        </p:spPr>
        <p:txBody>
          <a:bodyPr wrap="square">
            <a:spAutoFit/>
          </a:bodyPr>
          <a:lstStyle>
            <a:lvl1pPr>
              <a:defRPr sz="3600" baseline="0"/>
            </a:lvl1pPr>
          </a:lstStyle>
          <a:p>
            <a:r>
              <a:rPr lang="en-US"/>
              <a:t>Add your heading here</a:t>
            </a:r>
          </a:p>
        </p:txBody>
      </p:sp>
      <p:sp>
        <p:nvSpPr>
          <p:cNvPr id="11" name="Content Placeholder">
            <a:extLst>
              <a:ext uri="{FF2B5EF4-FFF2-40B4-BE49-F238E27FC236}">
                <a16:creationId xmlns:a16="http://schemas.microsoft.com/office/drawing/2014/main" id="{E3E75594-49FF-B84B-8C8B-F49C4E118CD9}"/>
              </a:ext>
            </a:extLst>
          </p:cNvPr>
          <p:cNvSpPr>
            <a:spLocks noGrp="1"/>
          </p:cNvSpPr>
          <p:nvPr>
            <p:ph idx="1" hasCustomPrompt="1"/>
          </p:nvPr>
        </p:nvSpPr>
        <p:spPr>
          <a:xfrm>
            <a:off x="838200" y="1424324"/>
            <a:ext cx="10515600" cy="2298001"/>
          </a:xfrm>
          <a:prstGeom prst="rect">
            <a:avLst/>
          </a:prstGeom>
        </p:spPr>
        <p:txBody>
          <a:bodyPr wrap="square" lIns="0" tIns="0" rIns="0" bIns="0" anchor="t" anchorCtr="0">
            <a:spAutoFit/>
          </a:bodyPr>
          <a:lstStyle>
            <a:lvl1pPr>
              <a:lnSpc>
                <a:spcPct val="110000"/>
              </a:lnSpc>
              <a:spcAft>
                <a:spcPts val="500"/>
              </a:spcAft>
              <a:defRPr sz="3200">
                <a:solidFill>
                  <a:schemeClr val="tx1"/>
                </a:solidFill>
              </a:defRPr>
            </a:lvl1pPr>
            <a:lvl2pPr>
              <a:spcAft>
                <a:spcPts val="500"/>
              </a:spcAft>
              <a:defRPr sz="2800">
                <a:solidFill>
                  <a:schemeClr val="tx1"/>
                </a:solidFill>
              </a:defRPr>
            </a:lvl2pPr>
            <a:lvl3pPr>
              <a:spcAft>
                <a:spcPts val="500"/>
              </a:spcAft>
              <a:defRPr sz="2400">
                <a:solidFill>
                  <a:schemeClr val="tx1"/>
                </a:solidFill>
              </a:defRPr>
            </a:lvl3pPr>
            <a:lvl4pPr>
              <a:spcAft>
                <a:spcPts val="500"/>
              </a:spcAft>
              <a:defRPr sz="2000">
                <a:solidFill>
                  <a:schemeClr val="tx1"/>
                </a:solidFill>
              </a:defRPr>
            </a:lvl4pPr>
            <a:lvl5pPr>
              <a:spcAft>
                <a:spcPts val="500"/>
              </a:spcAft>
              <a:defRPr sz="1800">
                <a:solidFill>
                  <a:schemeClr val="tx1"/>
                </a:solidFill>
              </a:defRPr>
            </a:lvl5pPr>
          </a:lstStyle>
          <a:p>
            <a:pPr lvl="0"/>
            <a:r>
              <a:rPr lang="en-US"/>
              <a:t>Single column</a:t>
            </a:r>
          </a:p>
          <a:p>
            <a:pPr lvl="1"/>
            <a:r>
              <a:rPr lang="en-US"/>
              <a:t>Second level</a:t>
            </a:r>
          </a:p>
          <a:p>
            <a:pPr lvl="2"/>
            <a:r>
              <a:rPr lang="en-US"/>
              <a:t>Third level</a:t>
            </a:r>
          </a:p>
          <a:p>
            <a:pPr lvl="3"/>
            <a:r>
              <a:rPr lang="en-US"/>
              <a:t>Fourth level</a:t>
            </a:r>
          </a:p>
          <a:p>
            <a:pPr lvl="4"/>
            <a:r>
              <a:rPr lang="en-US"/>
              <a:t>Fifth level</a:t>
            </a:r>
          </a:p>
        </p:txBody>
      </p:sp>
      <p:pic>
        <p:nvPicPr>
          <p:cNvPr id="9" name="Logo">
            <a:extLst>
              <a:ext uri="{FF2B5EF4-FFF2-40B4-BE49-F238E27FC236}">
                <a16:creationId xmlns:a16="http://schemas.microsoft.com/office/drawing/2014/main" id="{E87E00BB-C881-4224-884B-E53DCEF7FC18}"/>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847849" y="6281865"/>
            <a:ext cx="3489869" cy="306034"/>
          </a:xfrm>
          <a:prstGeom prst="rect">
            <a:avLst/>
          </a:prstGeom>
        </p:spPr>
      </p:pic>
    </p:spTree>
    <p:extLst>
      <p:ext uri="{BB962C8B-B14F-4D97-AF65-F5344CB8AC3E}">
        <p14:creationId xmlns:p14="http://schemas.microsoft.com/office/powerpoint/2010/main" val="1078342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8" Type="http://schemas.openxmlformats.org/officeDocument/2006/relationships/image" Target="../media/image1.emf"/><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slideLayout" Target="../slideLayouts/slideLayout106.xml"/><Relationship Id="rId39" Type="http://schemas.openxmlformats.org/officeDocument/2006/relationships/slideLayout" Target="../slideLayouts/slideLayout119.xml"/><Relationship Id="rId21" Type="http://schemas.openxmlformats.org/officeDocument/2006/relationships/slideLayout" Target="../slideLayouts/slideLayout101.xml"/><Relationship Id="rId34" Type="http://schemas.openxmlformats.org/officeDocument/2006/relationships/slideLayout" Target="../slideLayouts/slideLayout114.xml"/><Relationship Id="rId42" Type="http://schemas.openxmlformats.org/officeDocument/2006/relationships/slideLayout" Target="../slideLayouts/slideLayout122.xml"/><Relationship Id="rId47" Type="http://schemas.openxmlformats.org/officeDocument/2006/relationships/slideLayout" Target="../slideLayouts/slideLayout127.xml"/><Relationship Id="rId50" Type="http://schemas.openxmlformats.org/officeDocument/2006/relationships/slideLayout" Target="../slideLayouts/slideLayout130.xml"/><Relationship Id="rId55" Type="http://schemas.openxmlformats.org/officeDocument/2006/relationships/image" Target="../media/image9.svg"/><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33" Type="http://schemas.openxmlformats.org/officeDocument/2006/relationships/slideLayout" Target="../slideLayouts/slideLayout113.xml"/><Relationship Id="rId38" Type="http://schemas.openxmlformats.org/officeDocument/2006/relationships/slideLayout" Target="../slideLayouts/slideLayout118.xml"/><Relationship Id="rId46" Type="http://schemas.openxmlformats.org/officeDocument/2006/relationships/slideLayout" Target="../slideLayouts/slideLayout126.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29" Type="http://schemas.openxmlformats.org/officeDocument/2006/relationships/slideLayout" Target="../slideLayouts/slideLayout109.xml"/><Relationship Id="rId41" Type="http://schemas.openxmlformats.org/officeDocument/2006/relationships/slideLayout" Target="../slideLayouts/slideLayout121.xml"/><Relationship Id="rId54" Type="http://schemas.openxmlformats.org/officeDocument/2006/relationships/image" Target="../media/image8.png"/><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slideLayout" Target="../slideLayouts/slideLayout104.xml"/><Relationship Id="rId32" Type="http://schemas.openxmlformats.org/officeDocument/2006/relationships/slideLayout" Target="../slideLayouts/slideLayout112.xml"/><Relationship Id="rId37" Type="http://schemas.openxmlformats.org/officeDocument/2006/relationships/slideLayout" Target="../slideLayouts/slideLayout117.xml"/><Relationship Id="rId40" Type="http://schemas.openxmlformats.org/officeDocument/2006/relationships/slideLayout" Target="../slideLayouts/slideLayout120.xml"/><Relationship Id="rId45" Type="http://schemas.openxmlformats.org/officeDocument/2006/relationships/slideLayout" Target="../slideLayouts/slideLayout125.xml"/><Relationship Id="rId53" Type="http://schemas.openxmlformats.org/officeDocument/2006/relationships/theme" Target="../theme/theme4.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slideLayout" Target="../slideLayouts/slideLayout108.xml"/><Relationship Id="rId36" Type="http://schemas.openxmlformats.org/officeDocument/2006/relationships/slideLayout" Target="../slideLayouts/slideLayout116.xml"/><Relationship Id="rId49" Type="http://schemas.openxmlformats.org/officeDocument/2006/relationships/slideLayout" Target="../slideLayouts/slideLayout129.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31" Type="http://schemas.openxmlformats.org/officeDocument/2006/relationships/slideLayout" Target="../slideLayouts/slideLayout111.xml"/><Relationship Id="rId44" Type="http://schemas.openxmlformats.org/officeDocument/2006/relationships/slideLayout" Target="../slideLayouts/slideLayout124.xml"/><Relationship Id="rId52" Type="http://schemas.openxmlformats.org/officeDocument/2006/relationships/slideLayout" Target="../slideLayouts/slideLayout132.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 Id="rId30" Type="http://schemas.openxmlformats.org/officeDocument/2006/relationships/slideLayout" Target="../slideLayouts/slideLayout110.xml"/><Relationship Id="rId35" Type="http://schemas.openxmlformats.org/officeDocument/2006/relationships/slideLayout" Target="../slideLayouts/slideLayout115.xml"/><Relationship Id="rId43" Type="http://schemas.openxmlformats.org/officeDocument/2006/relationships/slideLayout" Target="../slideLayouts/slideLayout123.xml"/><Relationship Id="rId48" Type="http://schemas.openxmlformats.org/officeDocument/2006/relationships/slideLayout" Target="../slideLayouts/slideLayout128.xml"/><Relationship Id="rId8" Type="http://schemas.openxmlformats.org/officeDocument/2006/relationships/slideLayout" Target="../slideLayouts/slideLayout88.xml"/><Relationship Id="rId51" Type="http://schemas.openxmlformats.org/officeDocument/2006/relationships/slideLayout" Target="../slideLayouts/slideLayout131.xml"/><Relationship Id="rId3" Type="http://schemas.openxmlformats.org/officeDocument/2006/relationships/slideLayout" Target="../slideLayouts/slideLayout8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slideLayout" Target="../slideLayouts/slideLayout145.xml"/><Relationship Id="rId18" Type="http://schemas.openxmlformats.org/officeDocument/2006/relationships/slideLayout" Target="../slideLayouts/slideLayout150.xml"/><Relationship Id="rId26" Type="http://schemas.openxmlformats.org/officeDocument/2006/relationships/slideLayout" Target="../slideLayouts/slideLayout158.xml"/><Relationship Id="rId39" Type="http://schemas.openxmlformats.org/officeDocument/2006/relationships/slideLayout" Target="../slideLayouts/slideLayout171.xml"/><Relationship Id="rId3" Type="http://schemas.openxmlformats.org/officeDocument/2006/relationships/slideLayout" Target="../slideLayouts/slideLayout135.xml"/><Relationship Id="rId21" Type="http://schemas.openxmlformats.org/officeDocument/2006/relationships/slideLayout" Target="../slideLayouts/slideLayout153.xml"/><Relationship Id="rId34" Type="http://schemas.openxmlformats.org/officeDocument/2006/relationships/slideLayout" Target="../slideLayouts/slideLayout166.xml"/><Relationship Id="rId42" Type="http://schemas.openxmlformats.org/officeDocument/2006/relationships/image" Target="../media/image6.png"/><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5" Type="http://schemas.openxmlformats.org/officeDocument/2006/relationships/slideLayout" Target="../slideLayouts/slideLayout157.xml"/><Relationship Id="rId33" Type="http://schemas.openxmlformats.org/officeDocument/2006/relationships/slideLayout" Target="../slideLayouts/slideLayout165.xml"/><Relationship Id="rId38" Type="http://schemas.openxmlformats.org/officeDocument/2006/relationships/slideLayout" Target="../slideLayouts/slideLayout170.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20" Type="http://schemas.openxmlformats.org/officeDocument/2006/relationships/slideLayout" Target="../slideLayouts/slideLayout152.xml"/><Relationship Id="rId29" Type="http://schemas.openxmlformats.org/officeDocument/2006/relationships/slideLayout" Target="../slideLayouts/slideLayout161.xml"/><Relationship Id="rId41" Type="http://schemas.openxmlformats.org/officeDocument/2006/relationships/theme" Target="../theme/theme5.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24" Type="http://schemas.openxmlformats.org/officeDocument/2006/relationships/slideLayout" Target="../slideLayouts/slideLayout156.xml"/><Relationship Id="rId32" Type="http://schemas.openxmlformats.org/officeDocument/2006/relationships/slideLayout" Target="../slideLayouts/slideLayout164.xml"/><Relationship Id="rId37" Type="http://schemas.openxmlformats.org/officeDocument/2006/relationships/slideLayout" Target="../slideLayouts/slideLayout169.xml"/><Relationship Id="rId40" Type="http://schemas.openxmlformats.org/officeDocument/2006/relationships/slideLayout" Target="../slideLayouts/slideLayout172.xml"/><Relationship Id="rId45" Type="http://schemas.openxmlformats.org/officeDocument/2006/relationships/image" Target="../media/image12.svg"/><Relationship Id="rId5" Type="http://schemas.openxmlformats.org/officeDocument/2006/relationships/slideLayout" Target="../slideLayouts/slideLayout137.xml"/><Relationship Id="rId15" Type="http://schemas.openxmlformats.org/officeDocument/2006/relationships/slideLayout" Target="../slideLayouts/slideLayout147.xml"/><Relationship Id="rId23" Type="http://schemas.openxmlformats.org/officeDocument/2006/relationships/slideLayout" Target="../slideLayouts/slideLayout155.xml"/><Relationship Id="rId28" Type="http://schemas.openxmlformats.org/officeDocument/2006/relationships/slideLayout" Target="../slideLayouts/slideLayout160.xml"/><Relationship Id="rId36" Type="http://schemas.openxmlformats.org/officeDocument/2006/relationships/slideLayout" Target="../slideLayouts/slideLayout168.xml"/><Relationship Id="rId10" Type="http://schemas.openxmlformats.org/officeDocument/2006/relationships/slideLayout" Target="../slideLayouts/slideLayout142.xml"/><Relationship Id="rId19" Type="http://schemas.openxmlformats.org/officeDocument/2006/relationships/slideLayout" Target="../slideLayouts/slideLayout151.xml"/><Relationship Id="rId31" Type="http://schemas.openxmlformats.org/officeDocument/2006/relationships/slideLayout" Target="../slideLayouts/slideLayout163.xml"/><Relationship Id="rId44" Type="http://schemas.openxmlformats.org/officeDocument/2006/relationships/image" Target="../media/image11.png"/><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 Id="rId22" Type="http://schemas.openxmlformats.org/officeDocument/2006/relationships/slideLayout" Target="../slideLayouts/slideLayout154.xml"/><Relationship Id="rId27" Type="http://schemas.openxmlformats.org/officeDocument/2006/relationships/slideLayout" Target="../slideLayouts/slideLayout159.xml"/><Relationship Id="rId30" Type="http://schemas.openxmlformats.org/officeDocument/2006/relationships/slideLayout" Target="../slideLayouts/slideLayout162.xml"/><Relationship Id="rId35" Type="http://schemas.openxmlformats.org/officeDocument/2006/relationships/slideLayout" Target="../slideLayouts/slideLayout167.xml"/><Relationship Id="rId43" Type="http://schemas.openxmlformats.org/officeDocument/2006/relationships/image" Target="../media/image7.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914400" y="152400"/>
            <a:ext cx="10363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6147" name="Rectangle 3"/>
          <p:cNvSpPr>
            <a:spLocks noGrp="1" noChangeArrowheads="1"/>
          </p:cNvSpPr>
          <p:nvPr>
            <p:ph type="body" idx="1"/>
          </p:nvPr>
        </p:nvSpPr>
        <p:spPr bwMode="auto">
          <a:xfrm>
            <a:off x="914400" y="1524000"/>
            <a:ext cx="103632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14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en-GB"/>
          </a:p>
        </p:txBody>
      </p:sp>
      <p:sp>
        <p:nvSpPr>
          <p:cNvPr id="614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en-GB"/>
          </a:p>
        </p:txBody>
      </p:sp>
      <p:sp>
        <p:nvSpPr>
          <p:cNvPr id="615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A02C5F83-8B3F-4EC7-B330-05D0A9220725}" type="slidenum">
              <a:rPr lang="en-GB"/>
              <a:pPr/>
              <a:t>‹#›</a:t>
            </a:fld>
            <a:endParaRPr lang="en-GB"/>
          </a:p>
        </p:txBody>
      </p:sp>
      <p:sp>
        <p:nvSpPr>
          <p:cNvPr id="6151" name="Line 7"/>
          <p:cNvSpPr>
            <a:spLocks noChangeShapeType="1"/>
          </p:cNvSpPr>
          <p:nvPr/>
        </p:nvSpPr>
        <p:spPr bwMode="auto">
          <a:xfrm>
            <a:off x="508000" y="1143000"/>
            <a:ext cx="11277600" cy="0"/>
          </a:xfrm>
          <a:prstGeom prst="line">
            <a:avLst/>
          </a:prstGeom>
          <a:noFill/>
          <a:ln w="9525">
            <a:solidFill>
              <a:srgbClr val="9BA921"/>
            </a:solidFill>
            <a:round/>
            <a:headEnd/>
            <a:tailEnd/>
          </a:ln>
        </p:spPr>
        <p:txBody>
          <a:bodyPr wrap="none" anchor="ctr"/>
          <a:lstStyle/>
          <a:p>
            <a:endParaRPr lang="en-GB" sz="1800"/>
          </a:p>
        </p:txBody>
      </p:sp>
    </p:spTree>
    <p:extLst>
      <p:ext uri="{BB962C8B-B14F-4D97-AF65-F5344CB8AC3E}">
        <p14:creationId xmlns:p14="http://schemas.microsoft.com/office/powerpoint/2010/main" val="31835514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fontAlgn="base">
        <a:spcBef>
          <a:spcPct val="0"/>
        </a:spcBef>
        <a:spcAft>
          <a:spcPct val="0"/>
        </a:spcAft>
        <a:defRPr sz="3200" b="1">
          <a:solidFill>
            <a:srgbClr val="002D46"/>
          </a:solidFill>
          <a:latin typeface="+mj-lt"/>
          <a:ea typeface="+mj-ea"/>
          <a:cs typeface="+mj-cs"/>
        </a:defRPr>
      </a:lvl1pPr>
      <a:lvl2pPr algn="l" rtl="0" fontAlgn="base">
        <a:spcBef>
          <a:spcPct val="0"/>
        </a:spcBef>
        <a:spcAft>
          <a:spcPct val="0"/>
        </a:spcAft>
        <a:defRPr sz="3200" b="1">
          <a:solidFill>
            <a:srgbClr val="002D46"/>
          </a:solidFill>
          <a:latin typeface="Arial" charset="0"/>
        </a:defRPr>
      </a:lvl2pPr>
      <a:lvl3pPr algn="l" rtl="0" fontAlgn="base">
        <a:spcBef>
          <a:spcPct val="0"/>
        </a:spcBef>
        <a:spcAft>
          <a:spcPct val="0"/>
        </a:spcAft>
        <a:defRPr sz="3200" b="1">
          <a:solidFill>
            <a:srgbClr val="002D46"/>
          </a:solidFill>
          <a:latin typeface="Arial" charset="0"/>
        </a:defRPr>
      </a:lvl3pPr>
      <a:lvl4pPr algn="l" rtl="0" fontAlgn="base">
        <a:spcBef>
          <a:spcPct val="0"/>
        </a:spcBef>
        <a:spcAft>
          <a:spcPct val="0"/>
        </a:spcAft>
        <a:defRPr sz="3200" b="1">
          <a:solidFill>
            <a:srgbClr val="002D46"/>
          </a:solidFill>
          <a:latin typeface="Arial" charset="0"/>
        </a:defRPr>
      </a:lvl4pPr>
      <a:lvl5pPr algn="l" rtl="0" fontAlgn="base">
        <a:spcBef>
          <a:spcPct val="0"/>
        </a:spcBef>
        <a:spcAft>
          <a:spcPct val="0"/>
        </a:spcAft>
        <a:defRPr sz="3200" b="1">
          <a:solidFill>
            <a:srgbClr val="002D46"/>
          </a:solidFill>
          <a:latin typeface="Arial" charset="0"/>
        </a:defRPr>
      </a:lvl5pPr>
      <a:lvl6pPr marL="457200" algn="l" rtl="0" fontAlgn="base">
        <a:spcBef>
          <a:spcPct val="0"/>
        </a:spcBef>
        <a:spcAft>
          <a:spcPct val="0"/>
        </a:spcAft>
        <a:defRPr sz="3200" b="1">
          <a:solidFill>
            <a:srgbClr val="002D46"/>
          </a:solidFill>
          <a:latin typeface="Arial" charset="0"/>
        </a:defRPr>
      </a:lvl6pPr>
      <a:lvl7pPr marL="914400" algn="l" rtl="0" fontAlgn="base">
        <a:spcBef>
          <a:spcPct val="0"/>
        </a:spcBef>
        <a:spcAft>
          <a:spcPct val="0"/>
        </a:spcAft>
        <a:defRPr sz="3200" b="1">
          <a:solidFill>
            <a:srgbClr val="002D46"/>
          </a:solidFill>
          <a:latin typeface="Arial" charset="0"/>
        </a:defRPr>
      </a:lvl7pPr>
      <a:lvl8pPr marL="1371600" algn="l" rtl="0" fontAlgn="base">
        <a:spcBef>
          <a:spcPct val="0"/>
        </a:spcBef>
        <a:spcAft>
          <a:spcPct val="0"/>
        </a:spcAft>
        <a:defRPr sz="3200" b="1">
          <a:solidFill>
            <a:srgbClr val="002D46"/>
          </a:solidFill>
          <a:latin typeface="Arial" charset="0"/>
        </a:defRPr>
      </a:lvl8pPr>
      <a:lvl9pPr marL="1828800" algn="l" rtl="0" fontAlgn="base">
        <a:spcBef>
          <a:spcPct val="0"/>
        </a:spcBef>
        <a:spcAft>
          <a:spcPct val="0"/>
        </a:spcAft>
        <a:defRPr sz="3200" b="1">
          <a:solidFill>
            <a:srgbClr val="002D46"/>
          </a:solidFill>
          <a:latin typeface="Arial" charset="0"/>
        </a:defRPr>
      </a:lvl9pPr>
    </p:titleStyle>
    <p:bodyStyle>
      <a:lvl1pPr marL="342900" indent="-342900" algn="l" rtl="0" fontAlgn="base">
        <a:spcBef>
          <a:spcPct val="20000"/>
        </a:spcBef>
        <a:spcAft>
          <a:spcPct val="0"/>
        </a:spcAft>
        <a:buChar char="•"/>
        <a:defRPr sz="2800">
          <a:solidFill>
            <a:srgbClr val="002D46"/>
          </a:solidFill>
          <a:latin typeface="+mn-lt"/>
          <a:ea typeface="+mn-ea"/>
          <a:cs typeface="+mn-cs"/>
        </a:defRPr>
      </a:lvl1pPr>
      <a:lvl2pPr marL="742950" indent="-285750" algn="l" rtl="0" fontAlgn="base">
        <a:spcBef>
          <a:spcPct val="20000"/>
        </a:spcBef>
        <a:spcAft>
          <a:spcPct val="0"/>
        </a:spcAft>
        <a:defRPr sz="2400">
          <a:solidFill>
            <a:srgbClr val="002D46"/>
          </a:solidFill>
          <a:latin typeface="+mn-lt"/>
        </a:defRPr>
      </a:lvl2pPr>
      <a:lvl3pPr marL="1143000" indent="-228600" algn="l" rtl="0" fontAlgn="base">
        <a:spcBef>
          <a:spcPct val="20000"/>
        </a:spcBef>
        <a:spcAft>
          <a:spcPct val="0"/>
        </a:spcAft>
        <a:buChar char="•"/>
        <a:defRPr sz="2000">
          <a:solidFill>
            <a:srgbClr val="002D46"/>
          </a:solidFill>
          <a:latin typeface="+mn-lt"/>
        </a:defRPr>
      </a:lvl3pPr>
      <a:lvl4pPr marL="1600200" indent="-228600" algn="l" rtl="0" fontAlgn="base">
        <a:spcBef>
          <a:spcPct val="20000"/>
        </a:spcBef>
        <a:spcAft>
          <a:spcPct val="0"/>
        </a:spcAft>
        <a:defRPr>
          <a:solidFill>
            <a:srgbClr val="002D46"/>
          </a:solidFill>
          <a:latin typeface="+mn-lt"/>
        </a:defRPr>
      </a:lvl4pPr>
      <a:lvl5pPr marL="2057400" indent="-228600" algn="l" rtl="0" fontAlgn="base">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2" name="Slide Number Placeholder">
            <a:extLst>
              <a:ext uri="{FF2B5EF4-FFF2-40B4-BE49-F238E27FC236}">
                <a16:creationId xmlns:a16="http://schemas.microsoft.com/office/drawing/2014/main" id="{948F094D-06E7-4D4C-A30E-6245801E4D2F}"/>
              </a:ext>
            </a:extLst>
          </p:cNvPr>
          <p:cNvSpPr>
            <a:spLocks noGrp="1"/>
          </p:cNvSpPr>
          <p:nvPr>
            <p:ph type="sldNum" sz="quarter" idx="4"/>
          </p:nvPr>
        </p:nvSpPr>
        <p:spPr>
          <a:xfrm>
            <a:off x="4662087" y="6250893"/>
            <a:ext cx="2867827" cy="365125"/>
          </a:xfrm>
          <a:prstGeom prst="rect">
            <a:avLst/>
          </a:prstGeom>
        </p:spPr>
        <p:txBody>
          <a:bodyPr/>
          <a:lstStyle>
            <a:lvl1pPr>
              <a:defRPr sz="1800">
                <a:solidFill>
                  <a:srgbClr val="003C57"/>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2947E464-F91B-FD47-B97A-E5129B454413}"/>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ctr"/>
          <a:lstStyle>
            <a:lvl1pPr algn="r">
              <a:defRPr sz="1800" b="1">
                <a:solidFill>
                  <a:srgbClr val="003C57"/>
                </a:solidFill>
              </a:defRPr>
            </a:lvl1pPr>
          </a:lstStyle>
          <a:p>
            <a:endParaRPr lang="en-US"/>
          </a:p>
        </p:txBody>
      </p:sp>
      <p:pic>
        <p:nvPicPr>
          <p:cNvPr id="6" name="ONS Logo" descr="Office for National Statistics Logo">
            <a:extLst>
              <a:ext uri="{FF2B5EF4-FFF2-40B4-BE49-F238E27FC236}">
                <a16:creationId xmlns:a16="http://schemas.microsoft.com/office/drawing/2014/main" id="{9D6A1342-DE99-4B4D-B5AF-C43FDAE08636}"/>
              </a:ext>
            </a:extLst>
          </p:cNvPr>
          <p:cNvPicPr>
            <a:picLocks/>
          </p:cNvPicPr>
          <p:nvPr userDrawn="1"/>
        </p:nvPicPr>
        <p:blipFill>
          <a:blip r:embed="rId58"/>
          <a:stretch>
            <a:fillRect/>
          </a:stretch>
        </p:blipFill>
        <p:spPr>
          <a:xfrm>
            <a:off x="7529913" y="737187"/>
            <a:ext cx="3886200" cy="571500"/>
          </a:xfrm>
          <a:prstGeom prst="rect">
            <a:avLst/>
          </a:prstGeom>
        </p:spPr>
      </p:pic>
      <p:sp>
        <p:nvSpPr>
          <p:cNvPr id="4" name="Title Placeholder">
            <a:extLst>
              <a:ext uri="{FF2B5EF4-FFF2-40B4-BE49-F238E27FC236}">
                <a16:creationId xmlns:a16="http://schemas.microsoft.com/office/drawing/2014/main" id="{CCA65B41-0D07-DD4A-A58F-B0FDF4B1E2D8}"/>
              </a:ext>
            </a:extLst>
          </p:cNvPr>
          <p:cNvSpPr>
            <a:spLocks noGrp="1"/>
          </p:cNvSpPr>
          <p:nvPr>
            <p:ph type="title"/>
          </p:nvPr>
        </p:nvSpPr>
        <p:spPr>
          <a:xfrm>
            <a:off x="838200" y="733594"/>
            <a:ext cx="6518096" cy="2126622"/>
          </a:xfrm>
          <a:prstGeom prst="rect">
            <a:avLst/>
          </a:prstGeom>
        </p:spPr>
        <p:txBody>
          <a:bodyPr vert="horz" lIns="0" tIns="0" rIns="0" bIns="0" rtlCol="0" anchor="t">
            <a:normAutofit/>
          </a:bodyPr>
          <a:lstStyle/>
          <a:p>
            <a:r>
              <a:rPr lang="en-US"/>
              <a:t>Write your title here (in sentence case).</a:t>
            </a:r>
          </a:p>
        </p:txBody>
      </p:sp>
      <p:sp>
        <p:nvSpPr>
          <p:cNvPr id="3" name="Text Placeholder">
            <a:extLst>
              <a:ext uri="{FF2B5EF4-FFF2-40B4-BE49-F238E27FC236}">
                <a16:creationId xmlns:a16="http://schemas.microsoft.com/office/drawing/2014/main" id="{CBE85E22-5EF0-604F-9D81-8D55219770BA}"/>
              </a:ext>
            </a:extLst>
          </p:cNvPr>
          <p:cNvSpPr>
            <a:spLocks noGrp="1"/>
          </p:cNvSpPr>
          <p:nvPr>
            <p:ph type="body" idx="1"/>
          </p:nvPr>
        </p:nvSpPr>
        <p:spPr>
          <a:xfrm>
            <a:off x="838200" y="3081406"/>
            <a:ext cx="10515600" cy="2306273"/>
          </a:xfrm>
          <a:prstGeom prst="rect">
            <a:avLst/>
          </a:prstGeom>
        </p:spPr>
        <p:txBody>
          <a:bodyPr vert="horz" lIns="0" tIns="46800" rIns="0" bIns="4572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 (minimum recommended text size 18pt)</a:t>
            </a:r>
          </a:p>
        </p:txBody>
      </p:sp>
      <p:sp>
        <p:nvSpPr>
          <p:cNvPr id="16" name="Date Placeholder">
            <a:extLst>
              <a:ext uri="{FF2B5EF4-FFF2-40B4-BE49-F238E27FC236}">
                <a16:creationId xmlns:a16="http://schemas.microsoft.com/office/drawing/2014/main" id="{C57F1779-22FA-E74D-A68A-DE59AC0306AC}"/>
              </a:ext>
            </a:extLst>
          </p:cNvPr>
          <p:cNvSpPr>
            <a:spLocks noGrp="1"/>
          </p:cNvSpPr>
          <p:nvPr>
            <p:ph type="dt" sz="half" idx="2"/>
          </p:nvPr>
        </p:nvSpPr>
        <p:spPr>
          <a:xfrm>
            <a:off x="838200" y="6250894"/>
            <a:ext cx="2743200" cy="365125"/>
          </a:xfrm>
          <a:prstGeom prst="rect">
            <a:avLst/>
          </a:prstGeom>
        </p:spPr>
        <p:txBody>
          <a:bodyPr vert="horz" lIns="0" tIns="45720" rIns="91440" bIns="45720" rtlCol="0" anchor="ctr"/>
          <a:lstStyle>
            <a:lvl1pPr algn="l">
              <a:defRPr sz="1800" b="1">
                <a:solidFill>
                  <a:srgbClr val="003C57"/>
                </a:solidFill>
              </a:defRPr>
            </a:lvl1pPr>
          </a:lstStyle>
          <a:p>
            <a:fld id="{695CE8D2-2A51-934B-BEE8-FEA5F81FAF91}" type="datetime4">
              <a:rPr lang="en-GB" smtClean="0"/>
              <a:pPr/>
              <a:t>22 November 2021</a:t>
            </a:fld>
            <a:endParaRPr lang="en-US"/>
          </a:p>
        </p:txBody>
      </p:sp>
      <p:cxnSp>
        <p:nvCxnSpPr>
          <p:cNvPr id="15" name="Line">
            <a:extLst>
              <a:ext uri="{FF2B5EF4-FFF2-40B4-BE49-F238E27FC236}">
                <a16:creationId xmlns:a16="http://schemas.microsoft.com/office/drawing/2014/main" id="{6E5DCB11-47E3-BC4E-87BE-ED66A7AC92CD}"/>
              </a:ext>
            </a:extLst>
          </p:cNvPr>
          <p:cNvCxnSpPr>
            <a:cxnSpLocks/>
          </p:cNvCxnSpPr>
          <p:nvPr userDrawn="1"/>
        </p:nvCxnSpPr>
        <p:spPr>
          <a:xfrm>
            <a:off x="822000" y="6055339"/>
            <a:ext cx="10548000" cy="0"/>
          </a:xfrm>
          <a:prstGeom prst="line">
            <a:avLst/>
          </a:prstGeom>
          <a:ln w="12700">
            <a:solidFill>
              <a:srgbClr val="003C5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38649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712" r:id="rId28"/>
    <p:sldLayoutId id="2147483713" r:id="rId29"/>
    <p:sldLayoutId id="2147483714" r:id="rId30"/>
    <p:sldLayoutId id="2147483715" r:id="rId31"/>
    <p:sldLayoutId id="2147483716" r:id="rId32"/>
    <p:sldLayoutId id="2147483717" r:id="rId33"/>
    <p:sldLayoutId id="2147483718" r:id="rId34"/>
    <p:sldLayoutId id="2147483719" r:id="rId35"/>
    <p:sldLayoutId id="2147483720" r:id="rId36"/>
    <p:sldLayoutId id="2147483721" r:id="rId37"/>
    <p:sldLayoutId id="2147483722" r:id="rId38"/>
    <p:sldLayoutId id="2147483723" r:id="rId39"/>
    <p:sldLayoutId id="2147483724" r:id="rId40"/>
    <p:sldLayoutId id="2147483725" r:id="rId41"/>
    <p:sldLayoutId id="2147483726" r:id="rId42"/>
    <p:sldLayoutId id="2147483727" r:id="rId43"/>
    <p:sldLayoutId id="2147483728" r:id="rId44"/>
    <p:sldLayoutId id="2147483729" r:id="rId45"/>
    <p:sldLayoutId id="2147483730" r:id="rId46"/>
    <p:sldLayoutId id="2147483731" r:id="rId47"/>
    <p:sldLayoutId id="2147483732" r:id="rId48"/>
    <p:sldLayoutId id="2147483733" r:id="rId49"/>
    <p:sldLayoutId id="2147483734" r:id="rId50"/>
    <p:sldLayoutId id="2147483735" r:id="rId51"/>
    <p:sldLayoutId id="2147483736" r:id="rId52"/>
    <p:sldLayoutId id="2147483819" r:id="rId53"/>
    <p:sldLayoutId id="2147483862" r:id="rId54"/>
    <p:sldLayoutId id="2147483863" r:id="rId55"/>
    <p:sldLayoutId id="2147483864" r:id="rId56"/>
  </p:sldLayoutIdLst>
  <p:hf sldNum="0" hdr="0"/>
  <p:txStyles>
    <p:titleStyle>
      <a:lvl1pPr algn="l" defTabSz="685800" rtl="0" eaLnBrk="1" latinLnBrk="0" hangingPunct="1">
        <a:lnSpc>
          <a:spcPct val="95000"/>
        </a:lnSpc>
        <a:spcBef>
          <a:spcPct val="0"/>
        </a:spcBef>
        <a:spcAft>
          <a:spcPts val="750"/>
        </a:spcAft>
        <a:buNone/>
        <a:defRPr sz="4400" b="1" kern="1200" baseline="0">
          <a:solidFill>
            <a:srgbClr val="003C57"/>
          </a:solidFill>
          <a:latin typeface="+mj-lt"/>
          <a:ea typeface="+mj-ea"/>
          <a:cs typeface="+mj-cs"/>
        </a:defRPr>
      </a:lvl1pPr>
    </p:titleStyle>
    <p:bodyStyle>
      <a:lvl1pPr marL="216000" indent="-216000" algn="l" defTabSz="685800" rtl="0" eaLnBrk="1" latinLnBrk="0" hangingPunct="1">
        <a:lnSpc>
          <a:spcPct val="110000"/>
        </a:lnSpc>
        <a:spcBef>
          <a:spcPts val="0"/>
        </a:spcBef>
        <a:spcAft>
          <a:spcPts val="375"/>
        </a:spcAft>
        <a:buFont typeface="Arial" panose="020B0604020202020204" pitchFamily="34" charset="0"/>
        <a:buChar char="•"/>
        <a:defRPr sz="3000" kern="1200">
          <a:solidFill>
            <a:schemeClr val="tx1"/>
          </a:solidFill>
          <a:latin typeface="+mn-lt"/>
          <a:ea typeface="+mn-ea"/>
          <a:cs typeface="+mn-cs"/>
        </a:defRPr>
      </a:lvl1pPr>
      <a:lvl2pPr marL="360000" indent="-180000" algn="l" defTabSz="685800" rtl="0" eaLnBrk="1" latinLnBrk="0" hangingPunct="1">
        <a:lnSpc>
          <a:spcPct val="110000"/>
        </a:lnSpc>
        <a:spcBef>
          <a:spcPts val="0"/>
        </a:spcBef>
        <a:spcAft>
          <a:spcPts val="375"/>
        </a:spcAft>
        <a:buFont typeface="Arial" panose="020B0604020202020204" pitchFamily="34" charset="0"/>
        <a:buChar char="•"/>
        <a:defRPr sz="2800" kern="1200">
          <a:solidFill>
            <a:schemeClr val="tx1"/>
          </a:solidFill>
          <a:latin typeface="+mn-lt"/>
          <a:ea typeface="+mn-ea"/>
          <a:cs typeface="+mn-cs"/>
        </a:defRPr>
      </a:lvl2pPr>
      <a:lvl3pPr marL="504000" indent="-144000" algn="l" defTabSz="685800" rtl="0" eaLnBrk="1" latinLnBrk="0" hangingPunct="1">
        <a:lnSpc>
          <a:spcPct val="110000"/>
        </a:lnSpc>
        <a:spcBef>
          <a:spcPts val="0"/>
        </a:spcBef>
        <a:spcAft>
          <a:spcPts val="375"/>
        </a:spcAft>
        <a:buFont typeface="Arial" panose="020B0604020202020204" pitchFamily="34" charset="0"/>
        <a:buChar char="•"/>
        <a:defRPr sz="2400" kern="1200">
          <a:solidFill>
            <a:schemeClr val="tx1"/>
          </a:solidFill>
          <a:latin typeface="+mn-lt"/>
          <a:ea typeface="+mn-ea"/>
          <a:cs typeface="+mn-cs"/>
        </a:defRPr>
      </a:lvl3pPr>
      <a:lvl4pPr marL="648000" indent="-144000" algn="l" defTabSz="685800" rtl="0" eaLnBrk="1" latinLnBrk="0" hangingPunct="1">
        <a:lnSpc>
          <a:spcPct val="110000"/>
        </a:lnSpc>
        <a:spcBef>
          <a:spcPts val="0"/>
        </a:spcBef>
        <a:spcAft>
          <a:spcPts val="375"/>
        </a:spcAft>
        <a:buFont typeface="Arial" panose="020B0604020202020204" pitchFamily="34" charset="0"/>
        <a:buChar char="•"/>
        <a:defRPr sz="2000" kern="1200">
          <a:solidFill>
            <a:schemeClr val="tx1"/>
          </a:solidFill>
          <a:latin typeface="+mn-lt"/>
          <a:ea typeface="+mn-ea"/>
          <a:cs typeface="+mn-cs"/>
        </a:defRPr>
      </a:lvl4pPr>
      <a:lvl5pPr marL="756000" indent="-135000" algn="l" defTabSz="685800" rtl="0" eaLnBrk="1" latinLnBrk="0" hangingPunct="1">
        <a:lnSpc>
          <a:spcPct val="110000"/>
        </a:lnSpc>
        <a:spcBef>
          <a:spcPts val="0"/>
        </a:spcBef>
        <a:spcAft>
          <a:spcPts val="375"/>
        </a:spcAft>
        <a:buFont typeface="Arial" panose="020B0604020202020204" pitchFamily="34" charset="0"/>
        <a:buChar char="•"/>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2D1825-41AE-4772-82AF-38F33FBCAA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9ACA039-A92F-4D4B-A182-384F57CA1A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1DD23B-082C-4B55-9DAE-1255112E7A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EC2CA3E5-2B9C-4262-98BA-4ECBDBFE60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[OFFICIAL - SENSITIVE] Title, Month Year</a:t>
            </a:r>
            <a:endParaRPr lang="en-GB"/>
          </a:p>
        </p:txBody>
      </p:sp>
      <p:sp>
        <p:nvSpPr>
          <p:cNvPr id="6" name="Slide Number Placeholder 5">
            <a:extLst>
              <a:ext uri="{FF2B5EF4-FFF2-40B4-BE49-F238E27FC236}">
                <a16:creationId xmlns:a16="http://schemas.microsoft.com/office/drawing/2014/main" id="{33BCD701-C775-446B-99B3-29CB5DB09C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D6D4AA-A72F-4FFD-BC3A-C7F5CEFCB2A0}" type="slidenum">
              <a:rPr lang="en-GB" smtClean="0"/>
              <a:pPr/>
              <a:t>‹#›</a:t>
            </a:fld>
            <a:endParaRPr lang="en-GB"/>
          </a:p>
        </p:txBody>
      </p:sp>
    </p:spTree>
    <p:extLst>
      <p:ext uri="{BB962C8B-B14F-4D97-AF65-F5344CB8AC3E}">
        <p14:creationId xmlns:p14="http://schemas.microsoft.com/office/powerpoint/2010/main" val="2428452700"/>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5" r:id="rId13"/>
  </p:sldLayoutIdLst>
  <p:hf hdr="0" ftr="0" dt="0"/>
  <p:txStyles>
    <p:titleStyle>
      <a:lvl1pPr algn="l" defTabSz="914400" rtl="0" eaLnBrk="1" latinLnBrk="0" hangingPunct="1">
        <a:lnSpc>
          <a:spcPct val="90000"/>
        </a:lnSpc>
        <a:spcBef>
          <a:spcPct val="0"/>
        </a:spcBef>
        <a:buNone/>
        <a:defRPr sz="3600" kern="1200">
          <a:solidFill>
            <a:srgbClr val="32313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2313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2313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2313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2313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2313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2" name="Slide Number Placeholder">
            <a:extLst>
              <a:ext uri="{FF2B5EF4-FFF2-40B4-BE49-F238E27FC236}">
                <a16:creationId xmlns:a16="http://schemas.microsoft.com/office/drawing/2014/main" id="{948F094D-06E7-4D4C-A30E-6245801E4D2F}"/>
              </a:ext>
            </a:extLst>
          </p:cNvPr>
          <p:cNvSpPr>
            <a:spLocks noGrp="1"/>
          </p:cNvSpPr>
          <p:nvPr>
            <p:ph type="sldNum" sz="quarter" idx="4"/>
          </p:nvPr>
        </p:nvSpPr>
        <p:spPr>
          <a:xfrm>
            <a:off x="4662087" y="6250893"/>
            <a:ext cx="2867827" cy="365125"/>
          </a:xfrm>
          <a:prstGeom prst="rect">
            <a:avLst/>
          </a:prstGeom>
        </p:spPr>
        <p:txBody>
          <a:bodyPr/>
          <a:lstStyle>
            <a:lvl1pPr>
              <a:defRPr sz="1500">
                <a:solidFill>
                  <a:srgbClr val="003C57"/>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2947E464-F91B-FD47-B97A-E5129B454413}"/>
              </a:ext>
            </a:extLst>
          </p:cNvPr>
          <p:cNvSpPr>
            <a:spLocks noGrp="1"/>
          </p:cNvSpPr>
          <p:nvPr>
            <p:ph type="ftr" sz="quarter" idx="3"/>
          </p:nvPr>
        </p:nvSpPr>
        <p:spPr>
          <a:xfrm>
            <a:off x="7529914" y="6250892"/>
            <a:ext cx="3842031" cy="365125"/>
          </a:xfrm>
          <a:prstGeom prst="rect">
            <a:avLst/>
          </a:prstGeom>
        </p:spPr>
        <p:txBody>
          <a:bodyPr vert="horz" lIns="91440" tIns="45720" rIns="0" bIns="45720" rtlCol="0" anchor="ctr"/>
          <a:lstStyle>
            <a:lvl1pPr algn="r">
              <a:defRPr sz="1500" b="1">
                <a:solidFill>
                  <a:srgbClr val="003C57"/>
                </a:solidFill>
              </a:defRPr>
            </a:lvl1pPr>
          </a:lstStyle>
          <a:p>
            <a:endParaRPr lang="en-US"/>
          </a:p>
        </p:txBody>
      </p:sp>
      <p:pic>
        <p:nvPicPr>
          <p:cNvPr id="18" name="ONS Logo" title="Office for National Statistics Logo">
            <a:extLst>
              <a:ext uri="{FF2B5EF4-FFF2-40B4-BE49-F238E27FC236}">
                <a16:creationId xmlns:a16="http://schemas.microsoft.com/office/drawing/2014/main" id="{C75F6892-DCBE-6A46-9D84-E4C8B081EFF8}"/>
              </a:ext>
            </a:extLst>
          </p:cNvPr>
          <p:cNvPicPr>
            <a:picLocks noChangeAspect="1"/>
          </p:cNvPicPr>
          <p:nvPr userDrawn="1"/>
        </p:nvPicPr>
        <p:blipFill>
          <a:blip r:embed="rId54">
            <a:extLst>
              <a:ext uri="{96DAC541-7B7A-43D3-8B79-37D633B846F1}">
                <asvg:svgBlip xmlns:asvg="http://schemas.microsoft.com/office/drawing/2016/SVG/main" r:embed="rId55"/>
              </a:ext>
            </a:extLst>
          </a:blip>
          <a:stretch>
            <a:fillRect/>
          </a:stretch>
        </p:blipFill>
        <p:spPr>
          <a:xfrm>
            <a:off x="8344422" y="758766"/>
            <a:ext cx="3108157" cy="742657"/>
          </a:xfrm>
          <a:prstGeom prst="rect">
            <a:avLst/>
          </a:prstGeom>
        </p:spPr>
      </p:pic>
      <p:sp>
        <p:nvSpPr>
          <p:cNvPr id="5" name="Title Placeholder">
            <a:extLst>
              <a:ext uri="{FF2B5EF4-FFF2-40B4-BE49-F238E27FC236}">
                <a16:creationId xmlns:a16="http://schemas.microsoft.com/office/drawing/2014/main" id="{6DBF0174-0E48-4922-B59E-9E207247D338}"/>
              </a:ext>
            </a:extLst>
          </p:cNvPr>
          <p:cNvSpPr>
            <a:spLocks noGrp="1"/>
          </p:cNvSpPr>
          <p:nvPr>
            <p:ph type="title"/>
          </p:nvPr>
        </p:nvSpPr>
        <p:spPr>
          <a:xfrm>
            <a:off x="838202" y="826982"/>
            <a:ext cx="7379711" cy="2149034"/>
          </a:xfrm>
          <a:prstGeom prst="rect">
            <a:avLst/>
          </a:prstGeom>
        </p:spPr>
        <p:txBody>
          <a:bodyPr vert="horz" lIns="0" tIns="0" rIns="0" bIns="0" rtlCol="0" anchor="t" anchorCtr="0">
            <a:normAutofit/>
          </a:bodyPr>
          <a:lstStyle/>
          <a:p>
            <a:r>
              <a:rPr lang="en-US"/>
              <a:t>Write your title here </a:t>
            </a:r>
            <a:br>
              <a:rPr lang="en-US"/>
            </a:br>
            <a:r>
              <a:rPr lang="en-US"/>
              <a:t>(in sentence case)</a:t>
            </a:r>
            <a:endParaRPr lang="en-GB"/>
          </a:p>
        </p:txBody>
      </p:sp>
      <p:sp>
        <p:nvSpPr>
          <p:cNvPr id="3" name="Text Placeholder">
            <a:extLst>
              <a:ext uri="{FF2B5EF4-FFF2-40B4-BE49-F238E27FC236}">
                <a16:creationId xmlns:a16="http://schemas.microsoft.com/office/drawing/2014/main" id="{CBE85E22-5EF0-604F-9D81-8D55219770BA}"/>
              </a:ext>
            </a:extLst>
          </p:cNvPr>
          <p:cNvSpPr>
            <a:spLocks noGrp="1"/>
          </p:cNvSpPr>
          <p:nvPr>
            <p:ph type="body" idx="1"/>
          </p:nvPr>
        </p:nvSpPr>
        <p:spPr>
          <a:xfrm>
            <a:off x="838200" y="3081406"/>
            <a:ext cx="10515600" cy="1829733"/>
          </a:xfrm>
          <a:prstGeom prst="rect">
            <a:avLst/>
          </a:prstGeom>
        </p:spPr>
        <p:txBody>
          <a:bodyPr vert="horz" lIns="0" tIns="46800" rIns="0" bIns="4572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 (minimum recommended text size 18pt)</a:t>
            </a:r>
          </a:p>
        </p:txBody>
      </p:sp>
      <p:sp>
        <p:nvSpPr>
          <p:cNvPr id="16" name="Date Placeholder">
            <a:extLst>
              <a:ext uri="{FF2B5EF4-FFF2-40B4-BE49-F238E27FC236}">
                <a16:creationId xmlns:a16="http://schemas.microsoft.com/office/drawing/2014/main" id="{C57F1779-22FA-E74D-A68A-DE59AC0306AC}"/>
              </a:ext>
            </a:extLst>
          </p:cNvPr>
          <p:cNvSpPr>
            <a:spLocks noGrp="1"/>
          </p:cNvSpPr>
          <p:nvPr>
            <p:ph type="dt" sz="half" idx="2"/>
          </p:nvPr>
        </p:nvSpPr>
        <p:spPr>
          <a:xfrm>
            <a:off x="838200" y="6250894"/>
            <a:ext cx="2743200" cy="365125"/>
          </a:xfrm>
          <a:prstGeom prst="rect">
            <a:avLst/>
          </a:prstGeom>
        </p:spPr>
        <p:txBody>
          <a:bodyPr vert="horz" lIns="0" tIns="45720" rIns="91440" bIns="45720" rtlCol="0" anchor="ctr"/>
          <a:lstStyle>
            <a:lvl1pPr algn="l">
              <a:defRPr sz="1500" b="1">
                <a:solidFill>
                  <a:srgbClr val="003C57"/>
                </a:solidFill>
              </a:defRPr>
            </a:lvl1pPr>
          </a:lstStyle>
          <a:p>
            <a:fld id="{695CE8D2-2A51-934B-BEE8-FEA5F81FAF91}" type="datetime4">
              <a:rPr lang="en-GB" smtClean="0"/>
              <a:t>22 November 2021</a:t>
            </a:fld>
            <a:endParaRPr lang="en-US"/>
          </a:p>
        </p:txBody>
      </p:sp>
      <p:cxnSp>
        <p:nvCxnSpPr>
          <p:cNvPr id="15" name="Line">
            <a:extLst>
              <a:ext uri="{FF2B5EF4-FFF2-40B4-BE49-F238E27FC236}">
                <a16:creationId xmlns:a16="http://schemas.microsoft.com/office/drawing/2014/main" id="{6E5DCB11-47E3-BC4E-87BE-ED66A7AC92CD}"/>
              </a:ext>
            </a:extLst>
          </p:cNvPr>
          <p:cNvCxnSpPr>
            <a:cxnSpLocks/>
          </p:cNvCxnSpPr>
          <p:nvPr userDrawn="1"/>
        </p:nvCxnSpPr>
        <p:spPr>
          <a:xfrm>
            <a:off x="822000" y="6055339"/>
            <a:ext cx="10548000" cy="0"/>
          </a:xfrm>
          <a:prstGeom prst="line">
            <a:avLst/>
          </a:prstGeom>
          <a:ln w="12700">
            <a:solidFill>
              <a:srgbClr val="003C5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9088280"/>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 id="2147483780" r:id="rId14"/>
    <p:sldLayoutId id="2147483781" r:id="rId15"/>
    <p:sldLayoutId id="2147483782" r:id="rId16"/>
    <p:sldLayoutId id="2147483783" r:id="rId17"/>
    <p:sldLayoutId id="2147483784" r:id="rId18"/>
    <p:sldLayoutId id="2147483785" r:id="rId19"/>
    <p:sldLayoutId id="2147483786" r:id="rId20"/>
    <p:sldLayoutId id="2147483787" r:id="rId21"/>
    <p:sldLayoutId id="2147483788" r:id="rId22"/>
    <p:sldLayoutId id="2147483789" r:id="rId23"/>
    <p:sldLayoutId id="2147483790" r:id="rId24"/>
    <p:sldLayoutId id="2147483791" r:id="rId25"/>
    <p:sldLayoutId id="2147483792" r:id="rId26"/>
    <p:sldLayoutId id="2147483793" r:id="rId27"/>
    <p:sldLayoutId id="2147483794" r:id="rId28"/>
    <p:sldLayoutId id="2147483795" r:id="rId29"/>
    <p:sldLayoutId id="2147483796" r:id="rId30"/>
    <p:sldLayoutId id="2147483797" r:id="rId31"/>
    <p:sldLayoutId id="2147483798" r:id="rId32"/>
    <p:sldLayoutId id="2147483799" r:id="rId33"/>
    <p:sldLayoutId id="2147483800" r:id="rId34"/>
    <p:sldLayoutId id="2147483801" r:id="rId35"/>
    <p:sldLayoutId id="2147483802" r:id="rId36"/>
    <p:sldLayoutId id="2147483803" r:id="rId37"/>
    <p:sldLayoutId id="2147483804" r:id="rId38"/>
    <p:sldLayoutId id="2147483805" r:id="rId39"/>
    <p:sldLayoutId id="2147483806" r:id="rId40"/>
    <p:sldLayoutId id="2147483807" r:id="rId41"/>
    <p:sldLayoutId id="2147483808" r:id="rId42"/>
    <p:sldLayoutId id="2147483809" r:id="rId43"/>
    <p:sldLayoutId id="2147483810" r:id="rId44"/>
    <p:sldLayoutId id="2147483811" r:id="rId45"/>
    <p:sldLayoutId id="2147483812" r:id="rId46"/>
    <p:sldLayoutId id="2147483813" r:id="rId47"/>
    <p:sldLayoutId id="2147483814" r:id="rId48"/>
    <p:sldLayoutId id="2147483815" r:id="rId49"/>
    <p:sldLayoutId id="2147483816" r:id="rId50"/>
    <p:sldLayoutId id="2147483817" r:id="rId51"/>
    <p:sldLayoutId id="2147483818" r:id="rId52"/>
  </p:sldLayoutIdLst>
  <p:hf sldNum="0" hdr="0"/>
  <p:txStyles>
    <p:titleStyle>
      <a:lvl1pPr algn="l" defTabSz="685800" rtl="0" eaLnBrk="1" latinLnBrk="0" hangingPunct="1">
        <a:lnSpc>
          <a:spcPct val="95000"/>
        </a:lnSpc>
        <a:spcBef>
          <a:spcPct val="0"/>
        </a:spcBef>
        <a:spcAft>
          <a:spcPts val="750"/>
        </a:spcAft>
        <a:buNone/>
        <a:defRPr sz="3600" b="1" kern="1200" baseline="0">
          <a:solidFill>
            <a:srgbClr val="003C57"/>
          </a:solidFill>
          <a:latin typeface="+mj-lt"/>
          <a:ea typeface="+mj-ea"/>
          <a:cs typeface="+mj-cs"/>
        </a:defRPr>
      </a:lvl1pPr>
    </p:titleStyle>
    <p:bodyStyle>
      <a:lvl1pPr marL="189000" indent="-189000" algn="l" defTabSz="685800" rtl="0" eaLnBrk="1" latinLnBrk="0" hangingPunct="1">
        <a:lnSpc>
          <a:spcPct val="110000"/>
        </a:lnSpc>
        <a:spcBef>
          <a:spcPts val="0"/>
        </a:spcBef>
        <a:spcAft>
          <a:spcPts val="375"/>
        </a:spcAft>
        <a:buFont typeface="Arial" panose="020B0604020202020204" pitchFamily="34" charset="0"/>
        <a:buChar char="•"/>
        <a:defRPr sz="2400" kern="1200">
          <a:solidFill>
            <a:srgbClr val="003C57"/>
          </a:solidFill>
          <a:latin typeface="+mn-lt"/>
          <a:ea typeface="+mn-ea"/>
          <a:cs typeface="+mn-cs"/>
        </a:defRPr>
      </a:lvl1pPr>
      <a:lvl2pPr marL="351000" indent="-162000" algn="l" defTabSz="685800" rtl="0" eaLnBrk="1" latinLnBrk="0" hangingPunct="1">
        <a:lnSpc>
          <a:spcPct val="110000"/>
        </a:lnSpc>
        <a:spcBef>
          <a:spcPts val="0"/>
        </a:spcBef>
        <a:spcAft>
          <a:spcPts val="375"/>
        </a:spcAft>
        <a:buFont typeface="Arial" panose="020B0604020202020204" pitchFamily="34" charset="0"/>
        <a:buChar char="•"/>
        <a:defRPr sz="2100" kern="1200">
          <a:solidFill>
            <a:srgbClr val="003C57"/>
          </a:solidFill>
          <a:latin typeface="+mn-lt"/>
          <a:ea typeface="+mn-ea"/>
          <a:cs typeface="+mn-cs"/>
        </a:defRPr>
      </a:lvl2pPr>
      <a:lvl3pPr marL="486000" indent="-135000" algn="l" defTabSz="685800" rtl="0" eaLnBrk="1" latinLnBrk="0" hangingPunct="1">
        <a:lnSpc>
          <a:spcPct val="110000"/>
        </a:lnSpc>
        <a:spcBef>
          <a:spcPts val="0"/>
        </a:spcBef>
        <a:spcAft>
          <a:spcPts val="375"/>
        </a:spcAft>
        <a:buFont typeface="Arial" panose="020B0604020202020204" pitchFamily="34" charset="0"/>
        <a:buChar char="•"/>
        <a:defRPr sz="1800" kern="1200">
          <a:solidFill>
            <a:srgbClr val="003C57"/>
          </a:solidFill>
          <a:latin typeface="+mn-lt"/>
          <a:ea typeface="+mn-ea"/>
          <a:cs typeface="+mn-cs"/>
        </a:defRPr>
      </a:lvl3pPr>
      <a:lvl4pPr marL="621000" indent="-135000" algn="l" defTabSz="685800" rtl="0" eaLnBrk="1" latinLnBrk="0" hangingPunct="1">
        <a:lnSpc>
          <a:spcPct val="110000"/>
        </a:lnSpc>
        <a:spcBef>
          <a:spcPts val="0"/>
        </a:spcBef>
        <a:spcAft>
          <a:spcPts val="375"/>
        </a:spcAft>
        <a:buFont typeface="Arial" panose="020B0604020202020204" pitchFamily="34" charset="0"/>
        <a:buChar char="•"/>
        <a:defRPr sz="1500" kern="1200">
          <a:solidFill>
            <a:srgbClr val="003C57"/>
          </a:solidFill>
          <a:latin typeface="+mn-lt"/>
          <a:ea typeface="+mn-ea"/>
          <a:cs typeface="+mn-cs"/>
        </a:defRPr>
      </a:lvl4pPr>
      <a:lvl5pPr marL="756000" indent="-135000" algn="l" defTabSz="685800" rtl="0" eaLnBrk="1" latinLnBrk="0" hangingPunct="1">
        <a:lnSpc>
          <a:spcPct val="110000"/>
        </a:lnSpc>
        <a:spcBef>
          <a:spcPts val="0"/>
        </a:spcBef>
        <a:spcAft>
          <a:spcPts val="375"/>
        </a:spcAft>
        <a:buFont typeface="Arial" panose="020B0604020202020204" pitchFamily="34" charset="0"/>
        <a:buChar char="•"/>
        <a:defRPr sz="1350" kern="1200">
          <a:solidFill>
            <a:srgbClr val="003C57"/>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5F5F6"/>
        </a:solidFill>
        <a:effectLst/>
      </p:bgPr>
    </p:bg>
    <p:spTree>
      <p:nvGrpSpPr>
        <p:cNvPr id="1" name=""/>
        <p:cNvGrpSpPr/>
        <p:nvPr/>
      </p:nvGrpSpPr>
      <p:grpSpPr>
        <a:xfrm>
          <a:off x="0" y="0"/>
          <a:ext cx="0" cy="0"/>
          <a:chOff x="0" y="0"/>
          <a:chExt cx="0" cy="0"/>
        </a:xfrm>
      </p:grpSpPr>
      <p:sp>
        <p:nvSpPr>
          <p:cNvPr id="12" name="Slide Number Placeholder">
            <a:extLst>
              <a:ext uri="{FF2B5EF4-FFF2-40B4-BE49-F238E27FC236}">
                <a16:creationId xmlns:a16="http://schemas.microsoft.com/office/drawing/2014/main" id="{948F094D-06E7-4D4C-A30E-6245801E4D2F}"/>
              </a:ext>
            </a:extLst>
          </p:cNvPr>
          <p:cNvSpPr>
            <a:spLocks noGrp="1"/>
          </p:cNvSpPr>
          <p:nvPr>
            <p:ph type="sldNum" sz="quarter" idx="4"/>
          </p:nvPr>
        </p:nvSpPr>
        <p:spPr>
          <a:xfrm>
            <a:off x="4662087" y="6250891"/>
            <a:ext cx="2867826" cy="365125"/>
          </a:xfrm>
          <a:prstGeom prst="rect">
            <a:avLst/>
          </a:prstGeom>
        </p:spPr>
        <p:txBody>
          <a:bodyPr/>
          <a:lstStyle>
            <a:lvl1pPr>
              <a:defRPr sz="2000">
                <a:solidFill>
                  <a:srgbClr val="003C57"/>
                </a:solidFill>
              </a:defRPr>
            </a:lvl1pPr>
          </a:lstStyle>
          <a:p>
            <a:pPr algn="ctr"/>
            <a:fld id="{232417FB-2EF4-EC49-BC13-97513C37E9E5}" type="slidenum">
              <a:rPr lang="en-US" smtClean="0"/>
              <a:pPr algn="ctr"/>
              <a:t>‹#›</a:t>
            </a:fld>
            <a:endParaRPr lang="en-US"/>
          </a:p>
        </p:txBody>
      </p:sp>
      <p:sp>
        <p:nvSpPr>
          <p:cNvPr id="14" name="Footer Placeholder">
            <a:extLst>
              <a:ext uri="{FF2B5EF4-FFF2-40B4-BE49-F238E27FC236}">
                <a16:creationId xmlns:a16="http://schemas.microsoft.com/office/drawing/2014/main" id="{2947E464-F91B-FD47-B97A-E5129B454413}"/>
              </a:ext>
            </a:extLst>
          </p:cNvPr>
          <p:cNvSpPr>
            <a:spLocks noGrp="1"/>
          </p:cNvSpPr>
          <p:nvPr>
            <p:ph type="ftr" sz="quarter" idx="3"/>
          </p:nvPr>
        </p:nvSpPr>
        <p:spPr>
          <a:xfrm>
            <a:off x="7529913" y="6250890"/>
            <a:ext cx="3842030" cy="365125"/>
          </a:xfrm>
          <a:prstGeom prst="rect">
            <a:avLst/>
          </a:prstGeom>
        </p:spPr>
        <p:txBody>
          <a:bodyPr vert="horz" lIns="91440" tIns="45720" rIns="0" bIns="45720" rtlCol="0" anchor="ctr"/>
          <a:lstStyle>
            <a:lvl1pPr algn="r">
              <a:defRPr sz="2000" b="1">
                <a:solidFill>
                  <a:srgbClr val="003C57"/>
                </a:solidFill>
              </a:defRPr>
            </a:lvl1pPr>
          </a:lstStyle>
          <a:p>
            <a:endParaRPr lang="en-US"/>
          </a:p>
        </p:txBody>
      </p:sp>
      <p:sp>
        <p:nvSpPr>
          <p:cNvPr id="5" name="Title Placeholder">
            <a:extLst>
              <a:ext uri="{FF2B5EF4-FFF2-40B4-BE49-F238E27FC236}">
                <a16:creationId xmlns:a16="http://schemas.microsoft.com/office/drawing/2014/main" id="{6DBF0174-0E48-4922-B59E-9E207247D338}"/>
              </a:ext>
            </a:extLst>
          </p:cNvPr>
          <p:cNvSpPr>
            <a:spLocks noGrp="1"/>
          </p:cNvSpPr>
          <p:nvPr>
            <p:ph type="title"/>
          </p:nvPr>
        </p:nvSpPr>
        <p:spPr>
          <a:xfrm>
            <a:off x="838200" y="826982"/>
            <a:ext cx="7379711" cy="2149034"/>
          </a:xfrm>
          <a:prstGeom prst="rect">
            <a:avLst/>
          </a:prstGeom>
        </p:spPr>
        <p:txBody>
          <a:bodyPr vert="horz" lIns="0" tIns="0" rIns="0" bIns="0" rtlCol="0" anchor="t" anchorCtr="0">
            <a:normAutofit/>
          </a:bodyPr>
          <a:lstStyle/>
          <a:p>
            <a:r>
              <a:rPr lang="en-US"/>
              <a:t>Write your title here </a:t>
            </a:r>
            <a:br>
              <a:rPr lang="en-US"/>
            </a:br>
            <a:r>
              <a:rPr lang="en-US"/>
              <a:t>(in sentence case)</a:t>
            </a:r>
            <a:endParaRPr lang="en-GB"/>
          </a:p>
        </p:txBody>
      </p:sp>
      <p:sp>
        <p:nvSpPr>
          <p:cNvPr id="3" name="Text Placeholder">
            <a:extLst>
              <a:ext uri="{FF2B5EF4-FFF2-40B4-BE49-F238E27FC236}">
                <a16:creationId xmlns:a16="http://schemas.microsoft.com/office/drawing/2014/main" id="{CBE85E22-5EF0-604F-9D81-8D55219770BA}"/>
              </a:ext>
            </a:extLst>
          </p:cNvPr>
          <p:cNvSpPr>
            <a:spLocks noGrp="1"/>
          </p:cNvSpPr>
          <p:nvPr>
            <p:ph type="body" idx="1"/>
          </p:nvPr>
        </p:nvSpPr>
        <p:spPr>
          <a:xfrm>
            <a:off x="838200" y="3081404"/>
            <a:ext cx="7379711" cy="2391425"/>
          </a:xfrm>
          <a:prstGeom prst="rect">
            <a:avLst/>
          </a:prstGeom>
        </p:spPr>
        <p:txBody>
          <a:bodyPr vert="horz" wrap="square" lIns="0" tIns="46800" rIns="0" bIns="4572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 (minimum recommended text size 18pt)</a:t>
            </a:r>
          </a:p>
        </p:txBody>
      </p:sp>
      <p:sp>
        <p:nvSpPr>
          <p:cNvPr id="16" name="Date Placeholder">
            <a:extLst>
              <a:ext uri="{FF2B5EF4-FFF2-40B4-BE49-F238E27FC236}">
                <a16:creationId xmlns:a16="http://schemas.microsoft.com/office/drawing/2014/main" id="{C57F1779-22FA-E74D-A68A-DE59AC0306AC}"/>
              </a:ext>
            </a:extLst>
          </p:cNvPr>
          <p:cNvSpPr>
            <a:spLocks noGrp="1"/>
          </p:cNvSpPr>
          <p:nvPr>
            <p:ph type="dt" sz="half" idx="2"/>
          </p:nvPr>
        </p:nvSpPr>
        <p:spPr>
          <a:xfrm>
            <a:off x="838200" y="5531312"/>
            <a:ext cx="2743200" cy="365125"/>
          </a:xfrm>
          <a:prstGeom prst="rect">
            <a:avLst/>
          </a:prstGeom>
        </p:spPr>
        <p:txBody>
          <a:bodyPr vert="horz" lIns="0" tIns="45720" rIns="91440" bIns="45720" rtlCol="0" anchor="ctr"/>
          <a:lstStyle>
            <a:lvl1pPr algn="l">
              <a:defRPr sz="2000" b="1">
                <a:solidFill>
                  <a:srgbClr val="003C57"/>
                </a:solidFill>
              </a:defRPr>
            </a:lvl1pPr>
          </a:lstStyle>
          <a:p>
            <a:fld id="{695CE8D2-2A51-934B-BEE8-FEA5F81FAF91}" type="datetime4">
              <a:rPr lang="en-GB" smtClean="0"/>
              <a:t>22 November 2021</a:t>
            </a:fld>
            <a:endParaRPr lang="en-US"/>
          </a:p>
        </p:txBody>
      </p:sp>
      <p:cxnSp>
        <p:nvCxnSpPr>
          <p:cNvPr id="15" name="Line">
            <a:extLst>
              <a:ext uri="{FF2B5EF4-FFF2-40B4-BE49-F238E27FC236}">
                <a16:creationId xmlns:a16="http://schemas.microsoft.com/office/drawing/2014/main" id="{6E5DCB11-47E3-BC4E-87BE-ED66A7AC92CD}"/>
              </a:ext>
            </a:extLst>
          </p:cNvPr>
          <p:cNvCxnSpPr>
            <a:cxnSpLocks/>
          </p:cNvCxnSpPr>
          <p:nvPr userDrawn="1"/>
        </p:nvCxnSpPr>
        <p:spPr>
          <a:xfrm>
            <a:off x="822000" y="6055339"/>
            <a:ext cx="10548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Logo" descr="Office for National Statistics logo">
            <a:extLst>
              <a:ext uri="{FF2B5EF4-FFF2-40B4-BE49-F238E27FC236}">
                <a16:creationId xmlns:a16="http://schemas.microsoft.com/office/drawing/2014/main" id="{825F068C-C955-AD4A-A83F-5D4A84BF0331}"/>
              </a:ext>
            </a:extLst>
          </p:cNvPr>
          <p:cNvPicPr>
            <a:picLocks noChangeAspect="1"/>
          </p:cNvPicPr>
          <p:nvPr userDrawn="1"/>
        </p:nvPicPr>
        <p:blipFill>
          <a:blip r:embed="rId42">
            <a:extLst>
              <a:ext uri="{96DAC541-7B7A-43D3-8B79-37D633B846F1}">
                <asvg:svgBlip xmlns:asvg="http://schemas.microsoft.com/office/drawing/2016/SVG/main" r:embed="rId43"/>
              </a:ext>
            </a:extLst>
          </a:blip>
          <a:srcRect/>
          <a:stretch/>
        </p:blipFill>
        <p:spPr>
          <a:xfrm>
            <a:off x="847849" y="6281865"/>
            <a:ext cx="3489869" cy="306034"/>
          </a:xfrm>
          <a:prstGeom prst="rect">
            <a:avLst/>
          </a:prstGeom>
        </p:spPr>
      </p:pic>
      <p:pic>
        <p:nvPicPr>
          <p:cNvPr id="10" name="Graphic 9">
            <a:extLst>
              <a:ext uri="{FF2B5EF4-FFF2-40B4-BE49-F238E27FC236}">
                <a16:creationId xmlns:a16="http://schemas.microsoft.com/office/drawing/2014/main" id="{D0081CDA-ECB1-443B-BCFA-5ED3827DD9E9}"/>
              </a:ext>
              <a:ext uri="{C183D7F6-B498-43B3-948B-1728B52AA6E4}">
                <adec:decorative xmlns:adec="http://schemas.microsoft.com/office/drawing/2017/decorative" val="1"/>
              </a:ext>
            </a:extLst>
          </p:cNvPr>
          <p:cNvPicPr>
            <a:picLocks noChangeAspect="1"/>
          </p:cNvPicPr>
          <p:nvPr userDrawn="1"/>
        </p:nvPicPr>
        <p:blipFill>
          <a:blip r:embed="rId44">
            <a:extLst>
              <a:ext uri="{96DAC541-7B7A-43D3-8B79-37D633B846F1}">
                <asvg:svgBlip xmlns:asvg="http://schemas.microsoft.com/office/drawing/2016/SVG/main" r:embed="rId45"/>
              </a:ext>
            </a:extLst>
          </a:blip>
          <a:srcRect/>
          <a:stretch/>
        </p:blipFill>
        <p:spPr>
          <a:xfrm>
            <a:off x="7619467" y="1568835"/>
            <a:ext cx="3769258" cy="4290954"/>
          </a:xfrm>
          <a:prstGeom prst="rect">
            <a:avLst/>
          </a:prstGeom>
        </p:spPr>
      </p:pic>
    </p:spTree>
    <p:extLst>
      <p:ext uri="{BB962C8B-B14F-4D97-AF65-F5344CB8AC3E}">
        <p14:creationId xmlns:p14="http://schemas.microsoft.com/office/powerpoint/2010/main" val="1639138175"/>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 id="2147483840" r:id="rId19"/>
    <p:sldLayoutId id="2147483841" r:id="rId20"/>
    <p:sldLayoutId id="2147483842" r:id="rId21"/>
    <p:sldLayoutId id="2147483843" r:id="rId22"/>
    <p:sldLayoutId id="2147483844" r:id="rId23"/>
    <p:sldLayoutId id="2147483845" r:id="rId24"/>
    <p:sldLayoutId id="2147483846" r:id="rId25"/>
    <p:sldLayoutId id="2147483847" r:id="rId26"/>
    <p:sldLayoutId id="2147483848" r:id="rId27"/>
    <p:sldLayoutId id="2147483849" r:id="rId28"/>
    <p:sldLayoutId id="2147483850" r:id="rId29"/>
    <p:sldLayoutId id="2147483851" r:id="rId30"/>
    <p:sldLayoutId id="2147483852" r:id="rId31"/>
    <p:sldLayoutId id="2147483853" r:id="rId32"/>
    <p:sldLayoutId id="2147483854" r:id="rId33"/>
    <p:sldLayoutId id="2147483855" r:id="rId34"/>
    <p:sldLayoutId id="2147483856" r:id="rId35"/>
    <p:sldLayoutId id="2147483857" r:id="rId36"/>
    <p:sldLayoutId id="2147483858" r:id="rId37"/>
    <p:sldLayoutId id="2147483859" r:id="rId38"/>
    <p:sldLayoutId id="2147483860" r:id="rId39"/>
    <p:sldLayoutId id="2147483861" r:id="rId40"/>
  </p:sldLayoutIdLst>
  <p:hf sldNum="0" hdr="0"/>
  <p:txStyles>
    <p:titleStyle>
      <a:lvl1pPr algn="l" defTabSz="914400" rtl="0" eaLnBrk="1" latinLnBrk="0" hangingPunct="1">
        <a:lnSpc>
          <a:spcPct val="95000"/>
        </a:lnSpc>
        <a:spcBef>
          <a:spcPct val="0"/>
        </a:spcBef>
        <a:spcAft>
          <a:spcPts val="1000"/>
        </a:spcAft>
        <a:buNone/>
        <a:defRPr sz="4800" b="1" kern="1200" baseline="0">
          <a:solidFill>
            <a:srgbClr val="003C57"/>
          </a:solidFill>
          <a:latin typeface="+mj-lt"/>
          <a:ea typeface="+mj-ea"/>
          <a:cs typeface="+mj-cs"/>
        </a:defRPr>
      </a:lvl1pPr>
    </p:titleStyle>
    <p:bodyStyle>
      <a:lvl1pPr marL="252000" indent="-252000" algn="l" defTabSz="914400" rtl="0" eaLnBrk="1" latinLnBrk="0" hangingPunct="1">
        <a:lnSpc>
          <a:spcPct val="110000"/>
        </a:lnSpc>
        <a:spcBef>
          <a:spcPts val="0"/>
        </a:spcBef>
        <a:spcAft>
          <a:spcPts val="500"/>
        </a:spcAft>
        <a:buFont typeface="Arial" panose="020B0604020202020204" pitchFamily="34" charset="0"/>
        <a:buChar char="•"/>
        <a:defRPr sz="3200" kern="1200">
          <a:solidFill>
            <a:srgbClr val="003C57"/>
          </a:solidFill>
          <a:latin typeface="+mn-lt"/>
          <a:ea typeface="+mn-ea"/>
          <a:cs typeface="+mn-cs"/>
        </a:defRPr>
      </a:lvl1pPr>
      <a:lvl2pPr marL="468000" indent="-216000" algn="l" defTabSz="914400" rtl="0" eaLnBrk="1" latinLnBrk="0" hangingPunct="1">
        <a:lnSpc>
          <a:spcPct val="110000"/>
        </a:lnSpc>
        <a:spcBef>
          <a:spcPts val="0"/>
        </a:spcBef>
        <a:spcAft>
          <a:spcPts val="500"/>
        </a:spcAft>
        <a:buFont typeface="Arial" panose="020B0604020202020204" pitchFamily="34" charset="0"/>
        <a:buChar char="•"/>
        <a:defRPr sz="2800" kern="1200">
          <a:solidFill>
            <a:srgbClr val="003C57"/>
          </a:solidFill>
          <a:latin typeface="+mn-lt"/>
          <a:ea typeface="+mn-ea"/>
          <a:cs typeface="+mn-cs"/>
        </a:defRPr>
      </a:lvl2pPr>
      <a:lvl3pPr marL="648000" indent="-180000" algn="l" defTabSz="914400" rtl="0" eaLnBrk="1" latinLnBrk="0" hangingPunct="1">
        <a:lnSpc>
          <a:spcPct val="110000"/>
        </a:lnSpc>
        <a:spcBef>
          <a:spcPts val="0"/>
        </a:spcBef>
        <a:spcAft>
          <a:spcPts val="500"/>
        </a:spcAft>
        <a:buFont typeface="Arial" panose="020B0604020202020204" pitchFamily="34" charset="0"/>
        <a:buChar char="•"/>
        <a:defRPr sz="2400" kern="1200">
          <a:solidFill>
            <a:srgbClr val="003C57"/>
          </a:solidFill>
          <a:latin typeface="+mn-lt"/>
          <a:ea typeface="+mn-ea"/>
          <a:cs typeface="+mn-cs"/>
        </a:defRPr>
      </a:lvl3pPr>
      <a:lvl4pPr marL="828000" indent="-180000" algn="l" defTabSz="914400" rtl="0" eaLnBrk="1" latinLnBrk="0" hangingPunct="1">
        <a:lnSpc>
          <a:spcPct val="110000"/>
        </a:lnSpc>
        <a:spcBef>
          <a:spcPts val="0"/>
        </a:spcBef>
        <a:spcAft>
          <a:spcPts val="500"/>
        </a:spcAft>
        <a:buFont typeface="Arial" panose="020B0604020202020204" pitchFamily="34" charset="0"/>
        <a:buChar char="•"/>
        <a:defRPr sz="2000" kern="1200">
          <a:solidFill>
            <a:srgbClr val="003C57"/>
          </a:solidFill>
          <a:latin typeface="+mn-lt"/>
          <a:ea typeface="+mn-ea"/>
          <a:cs typeface="+mn-cs"/>
        </a:defRPr>
      </a:lvl4pPr>
      <a:lvl5pPr marL="1008000" indent="-180000" algn="l" defTabSz="914400" rtl="0" eaLnBrk="1" latinLnBrk="0" hangingPunct="1">
        <a:lnSpc>
          <a:spcPct val="110000"/>
        </a:lnSpc>
        <a:spcBef>
          <a:spcPts val="0"/>
        </a:spcBef>
        <a:spcAft>
          <a:spcPts val="500"/>
        </a:spcAft>
        <a:buFont typeface="Arial" panose="020B0604020202020204" pitchFamily="34" charset="0"/>
        <a:buChar char="•"/>
        <a:defRPr sz="1800" kern="1200">
          <a:solidFill>
            <a:srgbClr val="003C57"/>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9">
          <p15:clr>
            <a:srgbClr val="F26B43"/>
          </p15:clr>
        </p15:guide>
        <p15:guide id="2" orient="horz" pos="3634">
          <p15:clr>
            <a:srgbClr val="F26B43"/>
          </p15:clr>
        </p15:guide>
        <p15:guide id="3" pos="7174">
          <p15:clr>
            <a:srgbClr val="F26B43"/>
          </p15:clr>
        </p15:guide>
        <p15:guide id="4" orient="horz" pos="39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twitter.com/RichPereira_ONS?ref_src=twsrc%5Egoogle%7Ctwcamp%5Eserp%7Ctwgr%5Eauthor" TargetMode="External"/><Relationship Id="rId2" Type="http://schemas.openxmlformats.org/officeDocument/2006/relationships/notesSlide" Target="../notesSlides/notesSlide1.xml"/><Relationship Id="rId1" Type="http://schemas.openxmlformats.org/officeDocument/2006/relationships/slideLayout" Target="../slideLayouts/slideLayout13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0.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80.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80.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80.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80.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80.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80.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8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82.xml"/><Relationship Id="rId5" Type="http://schemas.openxmlformats.org/officeDocument/2006/relationships/hyperlink" Target="https://www.ons.gov.uk/peoplepopulationandcommunity/healthandsocialcare/healthandlifeexpectancies/articles/lifeexpectancycalculator/2019-06-07" TargetMode="Externa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82.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8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8" Type="http://schemas.openxmlformats.org/officeDocument/2006/relationships/hyperlink" Target="https://www.ons.gov.uk/peoplepopulationandcommunity/birthsdeathsandmarriages/ageing/articles/livinglongerimpactofworkingfromhomeonolderworkers/2021-08-25" TargetMode="External"/><Relationship Id="rId13" Type="http://schemas.openxmlformats.org/officeDocument/2006/relationships/hyperlink" Target="https://www.ons.gov.uk/peoplepopulationandcommunity/birthsdeathsandmarriages/ageing/articles/livinglongerhowourpopulationischangingandwhyitmatters/2018-08-13" TargetMode="External"/><Relationship Id="rId3" Type="http://schemas.openxmlformats.org/officeDocument/2006/relationships/hyperlink" Target="https://www.ons.gov.uk/peoplepopulationandcommunity/birthsdeathsandmarriages/ageing/bulletins/estimatesoftheveryoldincludingcentenarians/previousReleases" TargetMode="External"/><Relationship Id="rId7" Type="http://schemas.openxmlformats.org/officeDocument/2006/relationships/hyperlink" Target="https://www.ons.gov.uk/peoplepopulationandcommunity/birthsdeathsandmarriages/ageing/articles/livinglonger/olderworkersduringthecovid19pandemic" TargetMode="External"/><Relationship Id="rId12" Type="http://schemas.openxmlformats.org/officeDocument/2006/relationships/hyperlink" Target="https://www.ons.gov.uk/peoplepopulationandcommunity/birthsdeathsandmarriages/ageing/articles/livinglongerhowourpopulationischangingandwhyitmatters/2019-03-15" TargetMode="External"/><Relationship Id="rId2" Type="http://schemas.openxmlformats.org/officeDocument/2006/relationships/notesSlide" Target="../notesSlides/notesSlide14.xml"/><Relationship Id="rId1" Type="http://schemas.openxmlformats.org/officeDocument/2006/relationships/slideLayout" Target="../slideLayouts/slideLayout82.xml"/><Relationship Id="rId6" Type="http://schemas.openxmlformats.org/officeDocument/2006/relationships/hyperlink" Target="https://www.ons.gov.uk/peoplepopulationandcommunity/birthsdeathsandmarriages/ageing/articles/subnationalageingtool/2020-07-20" TargetMode="External"/><Relationship Id="rId11" Type="http://schemas.openxmlformats.org/officeDocument/2006/relationships/hyperlink" Target="https://www.ons.gov.uk/peoplepopulationandcommunity/birthsdeathsandmarriages/ageing/articles/howdothepostworldwarbabyboomgenerationscompare/2018-03-06" TargetMode="External"/><Relationship Id="rId5" Type="http://schemas.openxmlformats.org/officeDocument/2006/relationships/hyperlink" Target="https://www.ons.gov.uk/peoplepopulationandcommunity/birthsdeathsandmarriages/ageing/articles/livinglongerisage70thenewage65/2019-11-19" TargetMode="External"/><Relationship Id="rId10" Type="http://schemas.openxmlformats.org/officeDocument/2006/relationships/hyperlink" Target="https://www.ons.gov.uk/peoplepopulationandcommunity/birthsdeathsandmarriages/ageing/articles/livinglonger/changesinhousingtenureovertime" TargetMode="External"/><Relationship Id="rId4" Type="http://schemas.openxmlformats.org/officeDocument/2006/relationships/hyperlink" Target="https://www.ons.gov.uk/peoplepopulationandcommunity/birthsdeathsandmarriages/ageing/articles/livinglonger/implicationsofhousingtenureinlaterlife" TargetMode="External"/><Relationship Id="rId9" Type="http://schemas.openxmlformats.org/officeDocument/2006/relationships/hyperlink" Target="https://www.ons.gov.uk/peoplepopulationandcommunity/birthsdeathsandmarriages/ageing/articles/livinglonger/implicationsofchildlessnessamongtomorrowsolderpopulation" TargetMode="External"/><Relationship Id="rId14" Type="http://schemas.openxmlformats.org/officeDocument/2006/relationships/hyperlink" Target="https://www.ons.gov.uk/peoplepopulationandcommunity/birthsdeathsandmarriages/ageing/articles/livinglongerandoldagedependencywhatdoesthefuturehold/2019-06-24"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pop.info@ons.gov.uk" TargetMode="External"/><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82.xml"/><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82.xml"/><Relationship Id="rId4" Type="http://schemas.openxmlformats.org/officeDocument/2006/relationships/image" Target="../media/image38.emf"/></Relationships>
</file>

<file path=ppt/slides/_rels/slide19.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45.png"/><Relationship Id="rId18" Type="http://schemas.openxmlformats.org/officeDocument/2006/relationships/image" Target="../media/image50.svg"/><Relationship Id="rId3" Type="http://schemas.openxmlformats.org/officeDocument/2006/relationships/image" Target="../media/image39.png"/><Relationship Id="rId21" Type="http://schemas.openxmlformats.org/officeDocument/2006/relationships/image" Target="../media/image53.svg"/><Relationship Id="rId7" Type="http://schemas.openxmlformats.org/officeDocument/2006/relationships/image" Target="../media/image41.png"/><Relationship Id="rId12" Type="http://schemas.openxmlformats.org/officeDocument/2006/relationships/image" Target="../media/image44.svg"/><Relationship Id="rId17" Type="http://schemas.openxmlformats.org/officeDocument/2006/relationships/image" Target="../media/image49.png"/><Relationship Id="rId2" Type="http://schemas.openxmlformats.org/officeDocument/2006/relationships/notesSlide" Target="../notesSlides/notesSlide18.xml"/><Relationship Id="rId16" Type="http://schemas.openxmlformats.org/officeDocument/2006/relationships/image" Target="../media/image48.svg"/><Relationship Id="rId20" Type="http://schemas.openxmlformats.org/officeDocument/2006/relationships/image" Target="../media/image52.png"/><Relationship Id="rId1" Type="http://schemas.openxmlformats.org/officeDocument/2006/relationships/slideLayout" Target="../slideLayouts/slideLayout68.xml"/><Relationship Id="rId6" Type="http://schemas.microsoft.com/office/2007/relationships/hdphoto" Target="../media/hdphoto2.wdp"/><Relationship Id="rId11" Type="http://schemas.openxmlformats.org/officeDocument/2006/relationships/image" Target="../media/image43.png"/><Relationship Id="rId24" Type="http://schemas.openxmlformats.org/officeDocument/2006/relationships/image" Target="../media/image56.svg"/><Relationship Id="rId5" Type="http://schemas.openxmlformats.org/officeDocument/2006/relationships/image" Target="../media/image40.png"/><Relationship Id="rId15" Type="http://schemas.openxmlformats.org/officeDocument/2006/relationships/image" Target="../media/image47.png"/><Relationship Id="rId23" Type="http://schemas.openxmlformats.org/officeDocument/2006/relationships/image" Target="../media/image55.png"/><Relationship Id="rId10" Type="http://schemas.microsoft.com/office/2007/relationships/hdphoto" Target="../media/hdphoto4.wdp"/><Relationship Id="rId19" Type="http://schemas.openxmlformats.org/officeDocument/2006/relationships/image" Target="../media/image51.png"/><Relationship Id="rId4" Type="http://schemas.microsoft.com/office/2007/relationships/hdphoto" Target="../media/hdphoto1.wdp"/><Relationship Id="rId9" Type="http://schemas.openxmlformats.org/officeDocument/2006/relationships/image" Target="../media/image42.png"/><Relationship Id="rId14" Type="http://schemas.openxmlformats.org/officeDocument/2006/relationships/image" Target="../media/image46.svg"/><Relationship Id="rId22"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9.xml"/><Relationship Id="rId1" Type="http://schemas.openxmlformats.org/officeDocument/2006/relationships/slideLayout" Target="../slideLayouts/slideLayout8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82.xml"/></Relationships>
</file>

<file path=ppt/slides/_rels/slide2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1.xml"/><Relationship Id="rId1" Type="http://schemas.openxmlformats.org/officeDocument/2006/relationships/slideLayout" Target="../slideLayouts/slideLayout82.xml"/></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2.xml"/><Relationship Id="rId1" Type="http://schemas.openxmlformats.org/officeDocument/2006/relationships/slideLayout" Target="../slideLayouts/slideLayout8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2.xml"/></Relationships>
</file>

<file path=ppt/slides/_rels/slide26.xml.rels><?xml version="1.0" encoding="UTF-8" standalone="yes"?>
<Relationships xmlns="http://schemas.openxmlformats.org/package/2006/relationships"><Relationship Id="rId3" Type="http://schemas.openxmlformats.org/officeDocument/2006/relationships/hyperlink" Target="mailto:TCGA@ons.gov.uk" TargetMode="External"/><Relationship Id="rId2" Type="http://schemas.openxmlformats.org/officeDocument/2006/relationships/notesSlide" Target="../notesSlides/notesSlide25.xml"/><Relationship Id="rId1" Type="http://schemas.openxmlformats.org/officeDocument/2006/relationships/slideLayout" Target="../slideLayouts/slideLayout82.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hyperlink" Target="https://www.ons.gov.uk/peoplepopulationandcommunity/birthsdeathsandmarriages/ageing/methodologies/livinglongerisage70thenewage65methodologyguide" TargetMode="External"/><Relationship Id="rId2" Type="http://schemas.openxmlformats.org/officeDocument/2006/relationships/notesSlide" Target="../notesSlides/notesSlide37.xml"/><Relationship Id="rId1" Type="http://schemas.openxmlformats.org/officeDocument/2006/relationships/slideLayout" Target="../slideLayouts/slideLayout67.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8.xml"/><Relationship Id="rId1" Type="http://schemas.openxmlformats.org/officeDocument/2006/relationships/slideLayout" Target="../slideLayouts/slideLayout65.xml"/></Relationships>
</file>

<file path=ppt/slides/_rels/slide4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9.xml"/><Relationship Id="rId1" Type="http://schemas.openxmlformats.org/officeDocument/2006/relationships/slideLayout" Target="../slideLayouts/slideLayout66.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0.xml"/><Relationship Id="rId1" Type="http://schemas.openxmlformats.org/officeDocument/2006/relationships/slideLayout" Target="../slideLayouts/slideLayout65.xml"/></Relationships>
</file>

<file path=ppt/slides/_rels/slide4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1.xml"/><Relationship Id="rId1" Type="http://schemas.openxmlformats.org/officeDocument/2006/relationships/slideLayout" Target="../slideLayouts/slideLayout65.xml"/></Relationships>
</file>

<file path=ppt/slides/_rels/slide4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2.xml"/><Relationship Id="rId1" Type="http://schemas.openxmlformats.org/officeDocument/2006/relationships/slideLayout" Target="../slideLayouts/slideLayout6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hyperlink" Target="mailto:pop.info@ons.gov.uk" TargetMode="External"/><Relationship Id="rId2" Type="http://schemas.openxmlformats.org/officeDocument/2006/relationships/notesSlide" Target="../notesSlides/notesSlide45.xml"/><Relationship Id="rId1" Type="http://schemas.openxmlformats.org/officeDocument/2006/relationships/slideLayout" Target="../slideLayouts/slideLayout41.xml"/><Relationship Id="rId6" Type="http://schemas.openxmlformats.org/officeDocument/2006/relationships/hyperlink" Target="https://www.ons.gov.uk/peoplepopulationandcommunity/birthsdeathsandmarriages/ageing/articles/livinglongerandoldagedependencywhatdoesthefuturehold/2019-06-24" TargetMode="External"/><Relationship Id="rId5" Type="http://schemas.openxmlformats.org/officeDocument/2006/relationships/hyperlink" Target="https://www.ons.gov.uk/peoplepopulationandcommunity/birthsdeathsandmarriages/ageing/methodologies/livinglongerisage70thenewage65methodologyguide" TargetMode="External"/><Relationship Id="rId4" Type="http://schemas.openxmlformats.org/officeDocument/2006/relationships/hyperlink" Target="https://www.ons.gov.uk/peoplepopulationandcommunity/birthsdeathsandmarriages/ageing/articles/livinglongerisage70thenewage65/2019-11-19"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www.ons.gov.uk/peoplepopulationandcommunity/birthsdeathsandmarriages/ageing/articles/livinglonger/implicationsofchildlessnessamongtomorrowsolderpopulation" TargetMode="External"/><Relationship Id="rId2" Type="http://schemas.openxmlformats.org/officeDocument/2006/relationships/notesSlide" Target="../notesSlides/notesSlide46.xml"/><Relationship Id="rId1" Type="http://schemas.openxmlformats.org/officeDocument/2006/relationships/slideLayout" Target="../slideLayouts/slideLayout133.xm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7.xml"/><Relationship Id="rId1" Type="http://schemas.openxmlformats.org/officeDocument/2006/relationships/slideLayout" Target="../slideLayouts/slideLayout80.xml"/></Relationships>
</file>

<file path=ppt/slides/_rels/slide5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8.xml"/><Relationship Id="rId1" Type="http://schemas.openxmlformats.org/officeDocument/2006/relationships/slideLayout" Target="../slideLayouts/slideLayout80.xml"/></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9.xml"/><Relationship Id="rId1" Type="http://schemas.openxmlformats.org/officeDocument/2006/relationships/slideLayout" Target="../slideLayouts/slideLayout80.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0.xml"/><Relationship Id="rId1" Type="http://schemas.openxmlformats.org/officeDocument/2006/relationships/slideLayout" Target="../slideLayouts/slideLayout8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0.xml"/></Relationships>
</file>

<file path=ppt/slides/_rels/slide5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4.xml"/><Relationship Id="rId1" Type="http://schemas.openxmlformats.org/officeDocument/2006/relationships/slideLayout" Target="../slideLayouts/slideLayout8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80.xml"/></Relationships>
</file>

<file path=ppt/slides/_rels/slide58.xml.rels><?xml version="1.0" encoding="UTF-8" standalone="yes"?>
<Relationships xmlns="http://schemas.openxmlformats.org/package/2006/relationships"><Relationship Id="rId3" Type="http://schemas.openxmlformats.org/officeDocument/2006/relationships/hyperlink" Target="mailto:pop.info@ons.gov.uk" TargetMode="External"/><Relationship Id="rId2" Type="http://schemas.openxmlformats.org/officeDocument/2006/relationships/notesSlide" Target="../notesSlides/notesSlide56.xml"/><Relationship Id="rId1" Type="http://schemas.openxmlformats.org/officeDocument/2006/relationships/slideLayout" Target="../slideLayouts/slideLayout133.xml"/><Relationship Id="rId4" Type="http://schemas.openxmlformats.org/officeDocument/2006/relationships/hyperlink" Target="https://www.ons.gov.uk/peoplepopulationandcommunity/birthsdeathsandmarriages/age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F2B7606F-25F1-44A9-85D1-9970728AB33E}"/>
              </a:ext>
            </a:extLst>
          </p:cNvPr>
          <p:cNvSpPr>
            <a:spLocks noGrp="1"/>
          </p:cNvSpPr>
          <p:nvPr>
            <p:ph type="title"/>
          </p:nvPr>
        </p:nvSpPr>
        <p:spPr/>
        <p:txBody>
          <a:bodyPr/>
          <a:lstStyle/>
          <a:p>
            <a:r>
              <a:rPr lang="en-GB">
                <a:ea typeface="+mj-lt"/>
                <a:cs typeface="+mj-lt"/>
              </a:rPr>
              <a:t>Population ageing in the UK and globally</a:t>
            </a:r>
            <a:endParaRPr lang="en-GB" b="0">
              <a:cs typeface="Arial"/>
            </a:endParaRPr>
          </a:p>
        </p:txBody>
      </p:sp>
      <p:sp>
        <p:nvSpPr>
          <p:cNvPr id="50" name="Content Placeholder 49">
            <a:extLst>
              <a:ext uri="{FF2B5EF4-FFF2-40B4-BE49-F238E27FC236}">
                <a16:creationId xmlns:a16="http://schemas.microsoft.com/office/drawing/2014/main" id="{74EB087D-126D-4DFA-A834-EF937FF1EEC6}"/>
              </a:ext>
            </a:extLst>
          </p:cNvPr>
          <p:cNvSpPr>
            <a:spLocks noGrp="1"/>
          </p:cNvSpPr>
          <p:nvPr>
            <p:ph idx="1"/>
          </p:nvPr>
        </p:nvSpPr>
        <p:spPr>
          <a:xfrm>
            <a:off x="838200" y="4249009"/>
            <a:ext cx="6433868" cy="650884"/>
          </a:xfrm>
        </p:spPr>
        <p:txBody>
          <a:bodyPr/>
          <a:lstStyle/>
          <a:p>
            <a:r>
              <a:rPr lang="en-GB" dirty="0">
                <a:latin typeface="Arial"/>
                <a:cs typeface="Arial"/>
              </a:rPr>
              <a:t>Centre for Ageing and Demography</a:t>
            </a:r>
          </a:p>
          <a:p>
            <a:r>
              <a:rPr lang="en-GB">
                <a:latin typeface="Arial"/>
                <a:cs typeface="Arial"/>
                <a:hlinkClick r:id="rId3"/>
              </a:rPr>
              <a:t>@RichPereira_ONS</a:t>
            </a:r>
            <a:endParaRPr lang="en-GB"/>
          </a:p>
        </p:txBody>
      </p:sp>
      <p:sp>
        <p:nvSpPr>
          <p:cNvPr id="2" name="Date Placeholder">
            <a:extLst>
              <a:ext uri="{FF2B5EF4-FFF2-40B4-BE49-F238E27FC236}">
                <a16:creationId xmlns:a16="http://schemas.microsoft.com/office/drawing/2014/main" id="{2B42C91A-136F-0846-B8A8-6577BC19336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6C531F1-065E-594C-8147-D209A7179285}" type="datetime4">
              <a:rPr kumimoji="0" lang="en-GB" sz="20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 November 2021</a:t>
            </a:fld>
            <a:endParaRPr kumimoji="0" lang="en-US" sz="20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Content Placeholder 5">
            <a:extLst>
              <a:ext uri="{FF2B5EF4-FFF2-40B4-BE49-F238E27FC236}">
                <a16:creationId xmlns:a16="http://schemas.microsoft.com/office/drawing/2014/main" id="{364BF8D1-D67B-46B3-A71D-BE8B03F5346F}"/>
              </a:ext>
            </a:extLst>
          </p:cNvPr>
          <p:cNvSpPr>
            <a:spLocks noGrp="1"/>
          </p:cNvSpPr>
          <p:nvPr>
            <p:ph idx="13"/>
          </p:nvPr>
        </p:nvSpPr>
        <p:spPr>
          <a:xfrm>
            <a:off x="838200" y="3779395"/>
            <a:ext cx="6433868" cy="437236"/>
          </a:xfrm>
        </p:spPr>
        <p:txBody>
          <a:bodyPr/>
          <a:lstStyle/>
          <a:p>
            <a:r>
              <a:rPr lang="en-GB">
                <a:latin typeface="Arial"/>
                <a:cs typeface="Arial"/>
              </a:rPr>
              <a:t>Ageing Analysis Team</a:t>
            </a:r>
            <a:endParaRPr lang="en-US"/>
          </a:p>
        </p:txBody>
      </p:sp>
    </p:spTree>
    <p:extLst>
      <p:ext uri="{BB962C8B-B14F-4D97-AF65-F5344CB8AC3E}">
        <p14:creationId xmlns:p14="http://schemas.microsoft.com/office/powerpoint/2010/main" val="147903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a:extLst>
              <a:ext uri="{FF2B5EF4-FFF2-40B4-BE49-F238E27FC236}">
                <a16:creationId xmlns:a16="http://schemas.microsoft.com/office/drawing/2014/main" id="{2B42C91A-136F-0846-B8A8-6577BC19336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6C531F1-065E-594C-8147-D209A7179285}" type="datetime4">
              <a:rPr kumimoji="0" lang="en-GB" sz="20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 November 2021</a:t>
            </a:fld>
            <a:endParaRPr kumimoji="0" lang="en-US" sz="20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itle">
            <a:extLst>
              <a:ext uri="{FF2B5EF4-FFF2-40B4-BE49-F238E27FC236}">
                <a16:creationId xmlns:a16="http://schemas.microsoft.com/office/drawing/2014/main" id="{33390947-43D2-4B70-9AF9-17A7702A05F3}"/>
              </a:ext>
            </a:extLst>
          </p:cNvPr>
          <p:cNvSpPr txBox="1">
            <a:spLocks/>
          </p:cNvSpPr>
          <p:nvPr/>
        </p:nvSpPr>
        <p:spPr>
          <a:xfrm>
            <a:off x="897083" y="1459113"/>
            <a:ext cx="5860237" cy="2044409"/>
          </a:xfrm>
          <a:prstGeom prst="rect">
            <a:avLst/>
          </a:prstGeom>
        </p:spPr>
        <p:txBody>
          <a:bodyPr vert="horz" lIns="0" tIns="0" rIns="0" bIns="0" rtlCol="0" anchor="t" anchorCtr="0">
            <a:normAutofit/>
          </a:bodyPr>
          <a:lstStyle>
            <a:lvl1pPr algn="l" defTabSz="914400" rtl="0" eaLnBrk="1" latinLnBrk="0" hangingPunct="1">
              <a:lnSpc>
                <a:spcPct val="95000"/>
              </a:lnSpc>
              <a:spcBef>
                <a:spcPct val="0"/>
              </a:spcBef>
              <a:spcAft>
                <a:spcPts val="1000"/>
              </a:spcAft>
              <a:buNone/>
              <a:defRPr sz="4800" b="1" kern="1200" baseline="0">
                <a:solidFill>
                  <a:schemeClr val="bg1"/>
                </a:solidFill>
                <a:latin typeface="+mj-lt"/>
                <a:ea typeface="+mj-ea"/>
                <a:cs typeface="+mj-cs"/>
              </a:defRPr>
            </a:lvl1pPr>
          </a:lstStyle>
          <a:p>
            <a:pPr>
              <a:tabLst>
                <a:tab pos="2063354" algn="l"/>
              </a:tabLst>
            </a:pPr>
            <a:r>
              <a:rPr lang="en-GB"/>
              <a:t>Population ageing</a:t>
            </a:r>
            <a:endParaRPr lang="en-US"/>
          </a:p>
        </p:txBody>
      </p:sp>
    </p:spTree>
    <p:extLst>
      <p:ext uri="{BB962C8B-B14F-4D97-AF65-F5344CB8AC3E}">
        <p14:creationId xmlns:p14="http://schemas.microsoft.com/office/powerpoint/2010/main" val="2795351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B1B7587-A784-4058-A3AA-045885136BFD}"/>
              </a:ext>
            </a:extLst>
          </p:cNvPr>
          <p:cNvSpPr>
            <a:spLocks noGrp="1"/>
          </p:cNvSpPr>
          <p:nvPr>
            <p:ph type="title"/>
          </p:nvPr>
        </p:nvSpPr>
        <p:spPr>
          <a:xfrm>
            <a:off x="838200" y="599424"/>
            <a:ext cx="10515600" cy="480131"/>
          </a:xfrm>
        </p:spPr>
        <p:txBody>
          <a:bodyPr/>
          <a:lstStyle/>
          <a:p>
            <a:r>
              <a:rPr lang="en-GB" sz="2800"/>
              <a:t>Who we are and where we sit</a:t>
            </a:r>
            <a:endParaRPr lang="en-GB" sz="2800">
              <a:cs typeface="Arial"/>
            </a:endParaRPr>
          </a:p>
        </p:txBody>
      </p:sp>
      <p:sp>
        <p:nvSpPr>
          <p:cNvPr id="9" name="Content Placeholder 8">
            <a:extLst>
              <a:ext uri="{FF2B5EF4-FFF2-40B4-BE49-F238E27FC236}">
                <a16:creationId xmlns:a16="http://schemas.microsoft.com/office/drawing/2014/main" id="{2317100E-E6C2-4A02-B7CB-E66F70C71B0F}"/>
              </a:ext>
            </a:extLst>
          </p:cNvPr>
          <p:cNvSpPr>
            <a:spLocks noGrp="1"/>
          </p:cNvSpPr>
          <p:nvPr>
            <p:ph idx="1"/>
          </p:nvPr>
        </p:nvSpPr>
        <p:spPr>
          <a:xfrm>
            <a:off x="838200" y="1424326"/>
            <a:ext cx="10515600" cy="3780522"/>
          </a:xfrm>
        </p:spPr>
        <p:txBody>
          <a:bodyPr/>
          <a:lstStyle/>
          <a:p>
            <a:pPr marL="0" indent="0">
              <a:buNone/>
            </a:pPr>
            <a:r>
              <a:rPr lang="en-GB"/>
              <a:t>The Office for National Statistics (ONS) has five Centres which focus on areas of significant policy interest to produce new analysis and insights which are often cross-cutting and in partnership with other government departments, academics and external bodies. </a:t>
            </a:r>
          </a:p>
          <a:p>
            <a:r>
              <a:rPr lang="en-GB">
                <a:solidFill>
                  <a:schemeClr val="accent5"/>
                </a:solidFill>
              </a:rPr>
              <a:t>Centre for Ageing and Demography</a:t>
            </a:r>
            <a:endParaRPr lang="en-GB">
              <a:solidFill>
                <a:schemeClr val="accent5"/>
              </a:solidFill>
              <a:cs typeface="Arial"/>
            </a:endParaRPr>
          </a:p>
          <a:p>
            <a:pPr lvl="2"/>
            <a:r>
              <a:rPr lang="en-GB" sz="2000"/>
              <a:t>Population estimates and projections</a:t>
            </a:r>
            <a:endParaRPr lang="en-GB" sz="2000">
              <a:cs typeface="Arial"/>
            </a:endParaRPr>
          </a:p>
          <a:p>
            <a:pPr lvl="2"/>
            <a:r>
              <a:rPr lang="en-GB" sz="2000">
                <a:solidFill>
                  <a:schemeClr val="accent5"/>
                </a:solidFill>
              </a:rPr>
              <a:t>Population ageing</a:t>
            </a:r>
            <a:endParaRPr lang="en-GB" sz="2000">
              <a:solidFill>
                <a:schemeClr val="accent5"/>
              </a:solidFill>
              <a:cs typeface="Arial"/>
            </a:endParaRPr>
          </a:p>
          <a:p>
            <a:pPr lvl="2"/>
            <a:r>
              <a:rPr lang="en-GB" sz="2000"/>
              <a:t>Fertility and mortality</a:t>
            </a:r>
            <a:endParaRPr lang="en-GB" sz="2000">
              <a:cs typeface="Arial"/>
            </a:endParaRPr>
          </a:p>
          <a:p>
            <a:pPr lvl="2"/>
            <a:r>
              <a:rPr lang="en-GB" sz="2000"/>
              <a:t>Families and households</a:t>
            </a:r>
            <a:endParaRPr lang="en-GB" sz="2000">
              <a:cs typeface="Arial"/>
            </a:endParaRPr>
          </a:p>
        </p:txBody>
      </p:sp>
    </p:spTree>
    <p:extLst>
      <p:ext uri="{BB962C8B-B14F-4D97-AF65-F5344CB8AC3E}">
        <p14:creationId xmlns:p14="http://schemas.microsoft.com/office/powerpoint/2010/main" val="2391574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Chart&#10;&#10;Description automatically generated">
            <a:extLst>
              <a:ext uri="{FF2B5EF4-FFF2-40B4-BE49-F238E27FC236}">
                <a16:creationId xmlns:a16="http://schemas.microsoft.com/office/drawing/2014/main" id="{B3C53000-A99E-419A-A80C-89CC572FE0D9}"/>
              </a:ext>
            </a:extLst>
          </p:cNvPr>
          <p:cNvPicPr>
            <a:picLocks noChangeAspect="1"/>
          </p:cNvPicPr>
          <p:nvPr/>
        </p:nvPicPr>
        <p:blipFill rotWithShape="1">
          <a:blip r:embed="rId3">
            <a:extLst>
              <a:ext uri="{28A0092B-C50C-407E-A947-70E740481C1C}">
                <a14:useLocalDpi xmlns:a14="http://schemas.microsoft.com/office/drawing/2010/main" val="0"/>
              </a:ext>
            </a:extLst>
          </a:blip>
          <a:srcRect t="8544" r="4520"/>
          <a:stretch/>
        </p:blipFill>
        <p:spPr>
          <a:xfrm>
            <a:off x="8139573" y="1629998"/>
            <a:ext cx="3914222" cy="3749268"/>
          </a:xfrm>
          <a:prstGeom prst="rect">
            <a:avLst/>
          </a:prstGeom>
        </p:spPr>
      </p:pic>
      <p:pic>
        <p:nvPicPr>
          <p:cNvPr id="9" name="Picture 8" descr="Chart&#10;&#10;Description automatically generated">
            <a:extLst>
              <a:ext uri="{FF2B5EF4-FFF2-40B4-BE49-F238E27FC236}">
                <a16:creationId xmlns:a16="http://schemas.microsoft.com/office/drawing/2014/main" id="{0A601E90-0FFC-4AAD-B732-BD8C57932EA3}"/>
              </a:ext>
            </a:extLst>
          </p:cNvPr>
          <p:cNvPicPr>
            <a:picLocks noChangeAspect="1"/>
          </p:cNvPicPr>
          <p:nvPr/>
        </p:nvPicPr>
        <p:blipFill rotWithShape="1">
          <a:blip r:embed="rId4">
            <a:extLst>
              <a:ext uri="{28A0092B-C50C-407E-A947-70E740481C1C}">
                <a14:useLocalDpi xmlns:a14="http://schemas.microsoft.com/office/drawing/2010/main" val="0"/>
              </a:ext>
            </a:extLst>
          </a:blip>
          <a:srcRect t="7736" r="5281"/>
          <a:stretch/>
        </p:blipFill>
        <p:spPr>
          <a:xfrm>
            <a:off x="4171492" y="1627518"/>
            <a:ext cx="3849015" cy="3749268"/>
          </a:xfrm>
          <a:prstGeom prst="rect">
            <a:avLst/>
          </a:prstGeom>
        </p:spPr>
      </p:pic>
      <p:sp>
        <p:nvSpPr>
          <p:cNvPr id="2" name="Title 1">
            <a:extLst>
              <a:ext uri="{FF2B5EF4-FFF2-40B4-BE49-F238E27FC236}">
                <a16:creationId xmlns:a16="http://schemas.microsoft.com/office/drawing/2014/main" id="{5B085215-7DF5-49A5-B4FB-B38F05AA919F}"/>
              </a:ext>
            </a:extLst>
          </p:cNvPr>
          <p:cNvSpPr>
            <a:spLocks noGrp="1"/>
          </p:cNvSpPr>
          <p:nvPr>
            <p:ph type="title"/>
          </p:nvPr>
        </p:nvSpPr>
        <p:spPr>
          <a:xfrm>
            <a:off x="0" y="844147"/>
            <a:ext cx="12192000" cy="341632"/>
          </a:xfrm>
        </p:spPr>
        <p:txBody>
          <a:bodyPr/>
          <a:lstStyle/>
          <a:p>
            <a:pPr algn="ctr"/>
            <a:r>
              <a:rPr lang="en-GB" sz="1800"/>
              <a:t>Population by single year of age and sex, UK</a:t>
            </a:r>
          </a:p>
        </p:txBody>
      </p:sp>
      <p:sp>
        <p:nvSpPr>
          <p:cNvPr id="6" name="Title 1">
            <a:extLst>
              <a:ext uri="{FF2B5EF4-FFF2-40B4-BE49-F238E27FC236}">
                <a16:creationId xmlns:a16="http://schemas.microsoft.com/office/drawing/2014/main" id="{205A89BD-0C00-41E5-B9BB-8F3ABB19E2B4}"/>
              </a:ext>
            </a:extLst>
          </p:cNvPr>
          <p:cNvSpPr txBox="1">
            <a:spLocks/>
          </p:cNvSpPr>
          <p:nvPr/>
        </p:nvSpPr>
        <p:spPr>
          <a:xfrm>
            <a:off x="73888" y="5730607"/>
            <a:ext cx="12192000" cy="286232"/>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Office for National Statistics, National Records of Scotland, Northern Ireland Statistics and Research Agency</a:t>
            </a:r>
          </a:p>
        </p:txBody>
      </p:sp>
      <p:sp>
        <p:nvSpPr>
          <p:cNvPr id="11" name="Title 1">
            <a:extLst>
              <a:ext uri="{FF2B5EF4-FFF2-40B4-BE49-F238E27FC236}">
                <a16:creationId xmlns:a16="http://schemas.microsoft.com/office/drawing/2014/main" id="{08DA3F35-6F3A-4D70-A3AB-58543CE1601E}"/>
              </a:ext>
            </a:extLst>
          </p:cNvPr>
          <p:cNvSpPr txBox="1">
            <a:spLocks/>
          </p:cNvSpPr>
          <p:nvPr/>
        </p:nvSpPr>
        <p:spPr>
          <a:xfrm>
            <a:off x="4851487" y="1313586"/>
            <a:ext cx="3040233" cy="313932"/>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pPr algn="ctr"/>
            <a:r>
              <a:rPr lang="en-GB" sz="1600"/>
              <a:t>Mid-1971</a:t>
            </a:r>
          </a:p>
        </p:txBody>
      </p:sp>
      <p:sp>
        <p:nvSpPr>
          <p:cNvPr id="12" name="Title 1">
            <a:extLst>
              <a:ext uri="{FF2B5EF4-FFF2-40B4-BE49-F238E27FC236}">
                <a16:creationId xmlns:a16="http://schemas.microsoft.com/office/drawing/2014/main" id="{6B78ACBA-445C-48C2-A1BC-96A9A7F04D14}"/>
              </a:ext>
            </a:extLst>
          </p:cNvPr>
          <p:cNvSpPr txBox="1">
            <a:spLocks/>
          </p:cNvSpPr>
          <p:nvPr/>
        </p:nvSpPr>
        <p:spPr>
          <a:xfrm>
            <a:off x="9170999" y="1313586"/>
            <a:ext cx="2350441" cy="313932"/>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pPr algn="ctr"/>
            <a:r>
              <a:rPr lang="en-GB" sz="1600"/>
              <a:t>Mid-2020</a:t>
            </a:r>
          </a:p>
        </p:txBody>
      </p:sp>
      <p:pic>
        <p:nvPicPr>
          <p:cNvPr id="15" name="Picture 14" descr="Chart&#10;&#10;Description automatically generated">
            <a:extLst>
              <a:ext uri="{FF2B5EF4-FFF2-40B4-BE49-F238E27FC236}">
                <a16:creationId xmlns:a16="http://schemas.microsoft.com/office/drawing/2014/main" id="{9312E73A-2CC4-45B7-84D7-C0BCA800EE17}"/>
              </a:ext>
            </a:extLst>
          </p:cNvPr>
          <p:cNvPicPr>
            <a:picLocks noChangeAspect="1"/>
          </p:cNvPicPr>
          <p:nvPr/>
        </p:nvPicPr>
        <p:blipFill rotWithShape="1">
          <a:blip r:embed="rId5">
            <a:extLst>
              <a:ext uri="{28A0092B-C50C-407E-A947-70E740481C1C}">
                <a14:useLocalDpi xmlns:a14="http://schemas.microsoft.com/office/drawing/2010/main" val="0"/>
              </a:ext>
            </a:extLst>
          </a:blip>
          <a:srcRect t="8414" r="4261"/>
          <a:stretch/>
        </p:blipFill>
        <p:spPr>
          <a:xfrm>
            <a:off x="119271" y="1611139"/>
            <a:ext cx="3933155" cy="3762533"/>
          </a:xfrm>
          <a:prstGeom prst="rect">
            <a:avLst/>
          </a:prstGeom>
        </p:spPr>
      </p:pic>
      <p:sp>
        <p:nvSpPr>
          <p:cNvPr id="16" name="Title 1">
            <a:extLst>
              <a:ext uri="{FF2B5EF4-FFF2-40B4-BE49-F238E27FC236}">
                <a16:creationId xmlns:a16="http://schemas.microsoft.com/office/drawing/2014/main" id="{DEF0DBB1-75AC-4702-9BA5-4358A49D6BBA}"/>
              </a:ext>
            </a:extLst>
          </p:cNvPr>
          <p:cNvSpPr txBox="1">
            <a:spLocks/>
          </p:cNvSpPr>
          <p:nvPr/>
        </p:nvSpPr>
        <p:spPr>
          <a:xfrm>
            <a:off x="846402" y="1277594"/>
            <a:ext cx="3040233" cy="313932"/>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pPr algn="ctr"/>
            <a:r>
              <a:rPr lang="en-GB" sz="1600"/>
              <a:t>Mid-1951</a:t>
            </a:r>
          </a:p>
        </p:txBody>
      </p:sp>
      <p:sp>
        <p:nvSpPr>
          <p:cNvPr id="3" name="Title 7">
            <a:extLst>
              <a:ext uri="{FF2B5EF4-FFF2-40B4-BE49-F238E27FC236}">
                <a16:creationId xmlns:a16="http://schemas.microsoft.com/office/drawing/2014/main" id="{E8D3CCC8-96C3-4B2F-87B5-6BBAF4BA27CB}"/>
              </a:ext>
            </a:extLst>
          </p:cNvPr>
          <p:cNvSpPr txBox="1">
            <a:spLocks/>
          </p:cNvSpPr>
          <p:nvPr/>
        </p:nvSpPr>
        <p:spPr>
          <a:xfrm>
            <a:off x="3643744" y="140492"/>
            <a:ext cx="5060373" cy="4801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2700" kern="1200" baseline="0">
                <a:solidFill>
                  <a:srgbClr val="323132"/>
                </a:solidFill>
                <a:latin typeface="+mj-lt"/>
                <a:ea typeface="+mj-ea"/>
                <a:cs typeface="+mj-cs"/>
              </a:defRPr>
            </a:lvl1pPr>
          </a:lstStyle>
          <a:p>
            <a:r>
              <a:rPr lang="en-GB" sz="2800"/>
              <a:t>The UK population is ageing</a:t>
            </a:r>
            <a:endParaRPr lang="en-GB" sz="2800">
              <a:cs typeface="Arial"/>
            </a:endParaRPr>
          </a:p>
        </p:txBody>
      </p:sp>
    </p:spTree>
    <p:extLst>
      <p:ext uri="{BB962C8B-B14F-4D97-AF65-F5344CB8AC3E}">
        <p14:creationId xmlns:p14="http://schemas.microsoft.com/office/powerpoint/2010/main" val="2284259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5215-7DF5-49A5-B4FB-B38F05AA919F}"/>
              </a:ext>
            </a:extLst>
          </p:cNvPr>
          <p:cNvSpPr>
            <a:spLocks noGrp="1"/>
          </p:cNvSpPr>
          <p:nvPr>
            <p:ph type="title"/>
          </p:nvPr>
        </p:nvSpPr>
        <p:spPr>
          <a:xfrm>
            <a:off x="0" y="808634"/>
            <a:ext cx="12192000" cy="341632"/>
          </a:xfrm>
        </p:spPr>
        <p:txBody>
          <a:bodyPr/>
          <a:lstStyle/>
          <a:p>
            <a:pPr algn="ctr"/>
            <a:r>
              <a:rPr lang="en-GB" sz="1800"/>
              <a:t>Population by single year of age and sex, mid-2020 and projected mid-2043</a:t>
            </a:r>
          </a:p>
        </p:txBody>
      </p:sp>
      <p:pic>
        <p:nvPicPr>
          <p:cNvPr id="10" name="Picture 9" descr="Map&#10;&#10;Description automatically generated">
            <a:extLst>
              <a:ext uri="{FF2B5EF4-FFF2-40B4-BE49-F238E27FC236}">
                <a16:creationId xmlns:a16="http://schemas.microsoft.com/office/drawing/2014/main" id="{B74513F1-3E8F-4FC1-A0B4-857E16E689E1}"/>
              </a:ext>
            </a:extLst>
          </p:cNvPr>
          <p:cNvPicPr>
            <a:picLocks noChangeAspect="1"/>
          </p:cNvPicPr>
          <p:nvPr/>
        </p:nvPicPr>
        <p:blipFill rotWithShape="1">
          <a:blip r:embed="rId3">
            <a:extLst>
              <a:ext uri="{28A0092B-C50C-407E-A947-70E740481C1C}">
                <a14:useLocalDpi xmlns:a14="http://schemas.microsoft.com/office/drawing/2010/main" val="0"/>
              </a:ext>
            </a:extLst>
          </a:blip>
          <a:srcRect t="6732" r="5017"/>
          <a:stretch/>
        </p:blipFill>
        <p:spPr>
          <a:xfrm>
            <a:off x="3482864" y="1146948"/>
            <a:ext cx="5374047" cy="4558471"/>
          </a:xfrm>
          <a:prstGeom prst="rect">
            <a:avLst/>
          </a:prstGeom>
        </p:spPr>
      </p:pic>
      <p:sp>
        <p:nvSpPr>
          <p:cNvPr id="3" name="Title 7">
            <a:extLst>
              <a:ext uri="{FF2B5EF4-FFF2-40B4-BE49-F238E27FC236}">
                <a16:creationId xmlns:a16="http://schemas.microsoft.com/office/drawing/2014/main" id="{3BBFCF28-A9D5-402A-9A82-914D6D41C54D}"/>
              </a:ext>
            </a:extLst>
          </p:cNvPr>
          <p:cNvSpPr txBox="1">
            <a:spLocks/>
          </p:cNvSpPr>
          <p:nvPr/>
        </p:nvSpPr>
        <p:spPr>
          <a:xfrm>
            <a:off x="2474768" y="257390"/>
            <a:ext cx="8192309" cy="4801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2700" kern="1200" baseline="0">
                <a:solidFill>
                  <a:srgbClr val="323132"/>
                </a:solidFill>
                <a:latin typeface="+mj-lt"/>
                <a:ea typeface="+mj-ea"/>
                <a:cs typeface="+mj-cs"/>
              </a:defRPr>
            </a:lvl1pPr>
          </a:lstStyle>
          <a:p>
            <a:r>
              <a:rPr lang="en-GB" sz="2800"/>
              <a:t>The population is projected to continue to age</a:t>
            </a:r>
          </a:p>
        </p:txBody>
      </p:sp>
      <p:sp>
        <p:nvSpPr>
          <p:cNvPr id="12" name="Title 1">
            <a:extLst>
              <a:ext uri="{FF2B5EF4-FFF2-40B4-BE49-F238E27FC236}">
                <a16:creationId xmlns:a16="http://schemas.microsoft.com/office/drawing/2014/main" id="{3E6769DF-7F87-41B9-B1FF-936532F424AD}"/>
              </a:ext>
            </a:extLst>
          </p:cNvPr>
          <p:cNvSpPr txBox="1">
            <a:spLocks/>
          </p:cNvSpPr>
          <p:nvPr/>
        </p:nvSpPr>
        <p:spPr>
          <a:xfrm>
            <a:off x="73888" y="5730607"/>
            <a:ext cx="12192000" cy="286232"/>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Office for National Statistics, National Records of Scotland, Northern Ireland Statistics and Research Agency</a:t>
            </a:r>
          </a:p>
        </p:txBody>
      </p:sp>
    </p:spTree>
    <p:extLst>
      <p:ext uri="{BB962C8B-B14F-4D97-AF65-F5344CB8AC3E}">
        <p14:creationId xmlns:p14="http://schemas.microsoft.com/office/powerpoint/2010/main" val="907026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A43081F8-B831-49D8-B985-AB6F814B353F}"/>
              </a:ext>
            </a:extLst>
          </p:cNvPr>
          <p:cNvSpPr txBox="1">
            <a:spLocks/>
          </p:cNvSpPr>
          <p:nvPr/>
        </p:nvSpPr>
        <p:spPr>
          <a:xfrm>
            <a:off x="1442166" y="774172"/>
            <a:ext cx="5547351" cy="276999"/>
          </a:xfrm>
          <a:prstGeom prst="rect">
            <a:avLst/>
          </a:prstGeom>
        </p:spPr>
        <p:txBody>
          <a:bodyPr vert="horz" wrap="square" lIns="0" tIns="0" rIns="0" bIns="0" rtlCol="0" anchor="t" anchorCtr="0">
            <a:spAutoFit/>
          </a:bodyPr>
          <a:lstStyle>
            <a:lvl1pPr marL="189000" indent="-189000" algn="l" defTabSz="685800" rtl="0" eaLnBrk="1" latinLnBrk="0" hangingPunct="1">
              <a:lnSpc>
                <a:spcPct val="110000"/>
              </a:lnSpc>
              <a:spcBef>
                <a:spcPts val="0"/>
              </a:spcBef>
              <a:spcAft>
                <a:spcPts val="375"/>
              </a:spcAft>
              <a:buFont typeface="Arial" panose="020B0604020202020204" pitchFamily="34" charset="0"/>
              <a:buChar char="•"/>
              <a:defRPr sz="2400" kern="1200">
                <a:solidFill>
                  <a:schemeClr val="tx1"/>
                </a:solidFill>
                <a:latin typeface="+mn-lt"/>
                <a:ea typeface="+mn-ea"/>
                <a:cs typeface="+mn-cs"/>
              </a:defRPr>
            </a:lvl1pPr>
            <a:lvl2pPr marL="351000" indent="-162000" algn="l" defTabSz="685800" rtl="0" eaLnBrk="1" latinLnBrk="0" hangingPunct="1">
              <a:lnSpc>
                <a:spcPct val="110000"/>
              </a:lnSpc>
              <a:spcBef>
                <a:spcPts val="0"/>
              </a:spcBef>
              <a:spcAft>
                <a:spcPts val="375"/>
              </a:spcAft>
              <a:buFont typeface="Arial" panose="020B0604020202020204" pitchFamily="34" charset="0"/>
              <a:buChar char="•"/>
              <a:defRPr sz="2100" kern="1200">
                <a:solidFill>
                  <a:schemeClr val="tx1"/>
                </a:solidFill>
                <a:latin typeface="+mn-lt"/>
                <a:ea typeface="+mn-ea"/>
                <a:cs typeface="+mn-cs"/>
              </a:defRPr>
            </a:lvl2pPr>
            <a:lvl3pPr marL="486000" indent="-135000" algn="l" defTabSz="685800" rtl="0" eaLnBrk="1" latinLnBrk="0" hangingPunct="1">
              <a:lnSpc>
                <a:spcPct val="110000"/>
              </a:lnSpc>
              <a:spcBef>
                <a:spcPts val="0"/>
              </a:spcBef>
              <a:spcAft>
                <a:spcPts val="375"/>
              </a:spcAft>
              <a:buFont typeface="Arial" panose="020B0604020202020204" pitchFamily="34" charset="0"/>
              <a:buChar char="•"/>
              <a:defRPr sz="1800" kern="1200">
                <a:solidFill>
                  <a:schemeClr val="tx1"/>
                </a:solidFill>
                <a:latin typeface="+mn-lt"/>
                <a:ea typeface="+mn-ea"/>
                <a:cs typeface="+mn-cs"/>
              </a:defRPr>
            </a:lvl3pPr>
            <a:lvl4pPr marL="621000" indent="-135000" algn="l" defTabSz="685800" rtl="0" eaLnBrk="1" latinLnBrk="0" hangingPunct="1">
              <a:lnSpc>
                <a:spcPct val="110000"/>
              </a:lnSpc>
              <a:spcBef>
                <a:spcPts val="0"/>
              </a:spcBef>
              <a:spcAft>
                <a:spcPts val="375"/>
              </a:spcAft>
              <a:buFont typeface="Arial" panose="020B0604020202020204" pitchFamily="34" charset="0"/>
              <a:buChar char="•"/>
              <a:defRPr sz="1500" kern="1200">
                <a:solidFill>
                  <a:schemeClr val="tx1"/>
                </a:solidFill>
                <a:latin typeface="+mn-lt"/>
                <a:ea typeface="+mn-ea"/>
                <a:cs typeface="+mn-cs"/>
              </a:defRPr>
            </a:lvl4pPr>
            <a:lvl5pPr marL="756000" indent="-135000" algn="l" defTabSz="685800" rtl="0" eaLnBrk="1" latinLnBrk="0" hangingPunct="1">
              <a:lnSpc>
                <a:spcPct val="110000"/>
              </a:lnSpc>
              <a:spcBef>
                <a:spcPts val="0"/>
              </a:spcBef>
              <a:spcAft>
                <a:spcPts val="375"/>
              </a:spcAft>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Aft>
                <a:spcPts val="0"/>
              </a:spcAft>
              <a:buFontTx/>
              <a:buNone/>
            </a:pPr>
            <a:r>
              <a:rPr kumimoji="0" lang="en-US" sz="1800" i="0" u="none" strike="noStrike" kern="1200" cap="none" spc="0" normalizeH="0" baseline="0" noProof="0">
                <a:ln>
                  <a:noFill/>
                </a:ln>
                <a:solidFill>
                  <a:srgbClr val="323132"/>
                </a:solidFill>
                <a:effectLst/>
                <a:uLnTx/>
                <a:uFillTx/>
                <a:latin typeface="Arial"/>
                <a:cs typeface="Arial"/>
              </a:rPr>
              <a:t>Population by age group, selected years UK</a:t>
            </a:r>
            <a:endParaRPr lang="en-GB" sz="2800">
              <a:solidFill>
                <a:srgbClr val="323132"/>
              </a:solidFill>
              <a:latin typeface="Arial"/>
              <a:cs typeface="Arial"/>
            </a:endParaRPr>
          </a:p>
        </p:txBody>
      </p:sp>
      <p:pic>
        <p:nvPicPr>
          <p:cNvPr id="5" name="Picture 4">
            <a:extLst>
              <a:ext uri="{FF2B5EF4-FFF2-40B4-BE49-F238E27FC236}">
                <a16:creationId xmlns:a16="http://schemas.microsoft.com/office/drawing/2014/main" id="{ABC8C910-E7A3-43C8-9190-5C41034DF767}"/>
              </a:ext>
            </a:extLst>
          </p:cNvPr>
          <p:cNvPicPr>
            <a:picLocks noChangeAspect="1"/>
          </p:cNvPicPr>
          <p:nvPr/>
        </p:nvPicPr>
        <p:blipFill>
          <a:blip r:embed="rId3"/>
          <a:stretch>
            <a:fillRect/>
          </a:stretch>
        </p:blipFill>
        <p:spPr>
          <a:xfrm>
            <a:off x="942109" y="1156015"/>
            <a:ext cx="6547467" cy="4421759"/>
          </a:xfrm>
          <a:prstGeom prst="rect">
            <a:avLst/>
          </a:prstGeom>
        </p:spPr>
      </p:pic>
      <p:sp>
        <p:nvSpPr>
          <p:cNvPr id="4" name="Title 7">
            <a:extLst>
              <a:ext uri="{FF2B5EF4-FFF2-40B4-BE49-F238E27FC236}">
                <a16:creationId xmlns:a16="http://schemas.microsoft.com/office/drawing/2014/main" id="{7D1AE142-2C1F-4E11-BC41-E28DB04EBEEF}"/>
              </a:ext>
            </a:extLst>
          </p:cNvPr>
          <p:cNvSpPr txBox="1">
            <a:spLocks/>
          </p:cNvSpPr>
          <p:nvPr/>
        </p:nvSpPr>
        <p:spPr>
          <a:xfrm>
            <a:off x="942109" y="218423"/>
            <a:ext cx="10515600" cy="480131"/>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2700" kern="1200" baseline="0">
                <a:solidFill>
                  <a:srgbClr val="323132"/>
                </a:solidFill>
                <a:latin typeface="+mj-lt"/>
                <a:ea typeface="+mj-ea"/>
                <a:cs typeface="+mj-cs"/>
              </a:defRPr>
            </a:lvl1pPr>
          </a:lstStyle>
          <a:p>
            <a:r>
              <a:rPr lang="en-GB" sz="2800"/>
              <a:t>The older population is growing faster than younger age groups</a:t>
            </a:r>
            <a:endParaRPr lang="en-GB" sz="2800">
              <a:cs typeface="Arial"/>
            </a:endParaRPr>
          </a:p>
        </p:txBody>
      </p:sp>
      <p:sp>
        <p:nvSpPr>
          <p:cNvPr id="8" name="Title 1">
            <a:extLst>
              <a:ext uri="{FF2B5EF4-FFF2-40B4-BE49-F238E27FC236}">
                <a16:creationId xmlns:a16="http://schemas.microsoft.com/office/drawing/2014/main" id="{F3E2C37B-62B6-4469-902B-BCA1602909A5}"/>
              </a:ext>
            </a:extLst>
          </p:cNvPr>
          <p:cNvSpPr txBox="1">
            <a:spLocks/>
          </p:cNvSpPr>
          <p:nvPr/>
        </p:nvSpPr>
        <p:spPr>
          <a:xfrm>
            <a:off x="73888" y="5730607"/>
            <a:ext cx="12192000" cy="286232"/>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Office for National Statistics, </a:t>
            </a:r>
            <a:r>
              <a:rPr lang="en-GB" sz="1400" b="0">
                <a:ea typeface="+mj-lt"/>
                <a:cs typeface="+mj-lt"/>
              </a:rPr>
              <a:t>Population estimates &amp; National population projections</a:t>
            </a:r>
            <a:endParaRPr lang="en-GB" sz="1400" b="0"/>
          </a:p>
        </p:txBody>
      </p:sp>
      <p:sp>
        <p:nvSpPr>
          <p:cNvPr id="7" name="TextBox 6">
            <a:extLst>
              <a:ext uri="{FF2B5EF4-FFF2-40B4-BE49-F238E27FC236}">
                <a16:creationId xmlns:a16="http://schemas.microsoft.com/office/drawing/2014/main" id="{9BB5F97D-98CF-429E-81BD-E82F849F598F}"/>
              </a:ext>
            </a:extLst>
          </p:cNvPr>
          <p:cNvSpPr txBox="1"/>
          <p:nvPr/>
        </p:nvSpPr>
        <p:spPr>
          <a:xfrm>
            <a:off x="8232876" y="2398972"/>
            <a:ext cx="3303916"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t>In mid 2020, there were 1.7 million people aged 85 and over; by mid 2043, this is projected to increase to 3.0 million</a:t>
            </a:r>
          </a:p>
        </p:txBody>
      </p:sp>
    </p:spTree>
    <p:extLst>
      <p:ext uri="{BB962C8B-B14F-4D97-AF65-F5344CB8AC3E}">
        <p14:creationId xmlns:p14="http://schemas.microsoft.com/office/powerpoint/2010/main" val="2976797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382F56-0273-4F0B-BA14-D0E945FA03AC}"/>
              </a:ext>
            </a:extLst>
          </p:cNvPr>
          <p:cNvSpPr>
            <a:spLocks noGrp="1"/>
          </p:cNvSpPr>
          <p:nvPr>
            <p:ph type="title"/>
          </p:nvPr>
        </p:nvSpPr>
        <p:spPr>
          <a:xfrm>
            <a:off x="838200" y="599424"/>
            <a:ext cx="10515600" cy="480131"/>
          </a:xfrm>
        </p:spPr>
        <p:txBody>
          <a:bodyPr/>
          <a:lstStyle/>
          <a:p>
            <a:r>
              <a:rPr lang="en-GB" sz="2800">
                <a:ea typeface="+mj-lt"/>
                <a:cs typeface="+mj-lt"/>
              </a:rPr>
              <a:t>The population aged 100 years and over has increased rapidly</a:t>
            </a:r>
            <a:endParaRPr lang="en-US" sz="2800">
              <a:cs typeface="Arial"/>
            </a:endParaRPr>
          </a:p>
        </p:txBody>
      </p:sp>
      <p:sp>
        <p:nvSpPr>
          <p:cNvPr id="10" name="Title 1">
            <a:extLst>
              <a:ext uri="{FF2B5EF4-FFF2-40B4-BE49-F238E27FC236}">
                <a16:creationId xmlns:a16="http://schemas.microsoft.com/office/drawing/2014/main" id="{8EC2512C-80A9-47A1-932D-C6000536B6B8}"/>
              </a:ext>
            </a:extLst>
          </p:cNvPr>
          <p:cNvSpPr txBox="1">
            <a:spLocks/>
          </p:cNvSpPr>
          <p:nvPr/>
        </p:nvSpPr>
        <p:spPr>
          <a:xfrm>
            <a:off x="73888" y="5730607"/>
            <a:ext cx="12192000" cy="286232"/>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Office for National Statistics, National Records of Scotland, Northern Ireland Statistics and Research Agency</a:t>
            </a:r>
          </a:p>
        </p:txBody>
      </p:sp>
      <p:sp>
        <p:nvSpPr>
          <p:cNvPr id="13" name="Title 1">
            <a:extLst>
              <a:ext uri="{FF2B5EF4-FFF2-40B4-BE49-F238E27FC236}">
                <a16:creationId xmlns:a16="http://schemas.microsoft.com/office/drawing/2014/main" id="{DC2F359D-0764-4D72-B602-E24284FEF29A}"/>
              </a:ext>
            </a:extLst>
          </p:cNvPr>
          <p:cNvSpPr txBox="1">
            <a:spLocks/>
          </p:cNvSpPr>
          <p:nvPr/>
        </p:nvSpPr>
        <p:spPr>
          <a:xfrm>
            <a:off x="2389076" y="1415509"/>
            <a:ext cx="6552106" cy="341632"/>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pPr algn="ctr"/>
            <a:r>
              <a:rPr lang="en-GB" sz="1800" b="0"/>
              <a:t>Number of people aged 100 years and over, UK, 2002 to 2020</a:t>
            </a:r>
          </a:p>
        </p:txBody>
      </p:sp>
      <p:pic>
        <p:nvPicPr>
          <p:cNvPr id="5" name="Picture 4">
            <a:extLst>
              <a:ext uri="{FF2B5EF4-FFF2-40B4-BE49-F238E27FC236}">
                <a16:creationId xmlns:a16="http://schemas.microsoft.com/office/drawing/2014/main" id="{D6C3A63F-A32E-4149-B8AA-1404FF76D19B}"/>
              </a:ext>
            </a:extLst>
          </p:cNvPr>
          <p:cNvPicPr>
            <a:picLocks noChangeAspect="1"/>
          </p:cNvPicPr>
          <p:nvPr/>
        </p:nvPicPr>
        <p:blipFill>
          <a:blip r:embed="rId3"/>
          <a:stretch>
            <a:fillRect/>
          </a:stretch>
        </p:blipFill>
        <p:spPr>
          <a:xfrm>
            <a:off x="2389077" y="1821994"/>
            <a:ext cx="6488593" cy="3748541"/>
          </a:xfrm>
          <a:prstGeom prst="rect">
            <a:avLst/>
          </a:prstGeom>
        </p:spPr>
      </p:pic>
    </p:spTree>
    <p:extLst>
      <p:ext uri="{BB962C8B-B14F-4D97-AF65-F5344CB8AC3E}">
        <p14:creationId xmlns:p14="http://schemas.microsoft.com/office/powerpoint/2010/main" val="3233975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3">
            <a:extLst>
              <a:ext uri="{FF2B5EF4-FFF2-40B4-BE49-F238E27FC236}">
                <a16:creationId xmlns:a16="http://schemas.microsoft.com/office/drawing/2014/main" id="{A43081F8-B831-49D8-B985-AB6F814B353F}"/>
              </a:ext>
            </a:extLst>
          </p:cNvPr>
          <p:cNvSpPr txBox="1">
            <a:spLocks/>
          </p:cNvSpPr>
          <p:nvPr/>
        </p:nvSpPr>
        <p:spPr>
          <a:xfrm>
            <a:off x="1032483" y="961701"/>
            <a:ext cx="10855971" cy="281103"/>
          </a:xfrm>
          <a:prstGeom prst="rect">
            <a:avLst/>
          </a:prstGeom>
        </p:spPr>
        <p:txBody>
          <a:bodyPr vert="horz" wrap="square" lIns="0" tIns="0" rIns="0" bIns="0" rtlCol="0" anchor="t" anchorCtr="0">
            <a:spAutoFit/>
          </a:bodyPr>
          <a:lstStyle>
            <a:lvl1pPr marL="189000" indent="-189000" algn="l" defTabSz="685800" rtl="0" eaLnBrk="1" latinLnBrk="0" hangingPunct="1">
              <a:lnSpc>
                <a:spcPct val="110000"/>
              </a:lnSpc>
              <a:spcBef>
                <a:spcPts val="0"/>
              </a:spcBef>
              <a:spcAft>
                <a:spcPts val="375"/>
              </a:spcAft>
              <a:buFont typeface="Arial" panose="020B0604020202020204" pitchFamily="34" charset="0"/>
              <a:buChar char="•"/>
              <a:defRPr sz="2400" kern="1200">
                <a:solidFill>
                  <a:schemeClr val="tx1"/>
                </a:solidFill>
                <a:latin typeface="+mn-lt"/>
                <a:ea typeface="+mn-ea"/>
                <a:cs typeface="+mn-cs"/>
              </a:defRPr>
            </a:lvl1pPr>
            <a:lvl2pPr marL="351000" indent="-162000" algn="l" defTabSz="685800" rtl="0" eaLnBrk="1" latinLnBrk="0" hangingPunct="1">
              <a:lnSpc>
                <a:spcPct val="110000"/>
              </a:lnSpc>
              <a:spcBef>
                <a:spcPts val="0"/>
              </a:spcBef>
              <a:spcAft>
                <a:spcPts val="375"/>
              </a:spcAft>
              <a:buFont typeface="Arial" panose="020B0604020202020204" pitchFamily="34" charset="0"/>
              <a:buChar char="•"/>
              <a:defRPr sz="2100" kern="1200">
                <a:solidFill>
                  <a:schemeClr val="tx1"/>
                </a:solidFill>
                <a:latin typeface="+mn-lt"/>
                <a:ea typeface="+mn-ea"/>
                <a:cs typeface="+mn-cs"/>
              </a:defRPr>
            </a:lvl2pPr>
            <a:lvl3pPr marL="486000" indent="-135000" algn="l" defTabSz="685800" rtl="0" eaLnBrk="1" latinLnBrk="0" hangingPunct="1">
              <a:lnSpc>
                <a:spcPct val="110000"/>
              </a:lnSpc>
              <a:spcBef>
                <a:spcPts val="0"/>
              </a:spcBef>
              <a:spcAft>
                <a:spcPts val="375"/>
              </a:spcAft>
              <a:buFont typeface="Arial" panose="020B0604020202020204" pitchFamily="34" charset="0"/>
              <a:buChar char="•"/>
              <a:defRPr sz="1800" kern="1200">
                <a:solidFill>
                  <a:schemeClr val="tx1"/>
                </a:solidFill>
                <a:latin typeface="+mn-lt"/>
                <a:ea typeface="+mn-ea"/>
                <a:cs typeface="+mn-cs"/>
              </a:defRPr>
            </a:lvl3pPr>
            <a:lvl4pPr marL="621000" indent="-135000" algn="l" defTabSz="685800" rtl="0" eaLnBrk="1" latinLnBrk="0" hangingPunct="1">
              <a:lnSpc>
                <a:spcPct val="110000"/>
              </a:lnSpc>
              <a:spcBef>
                <a:spcPts val="0"/>
              </a:spcBef>
              <a:spcAft>
                <a:spcPts val="375"/>
              </a:spcAft>
              <a:buFont typeface="Arial" panose="020B0604020202020204" pitchFamily="34" charset="0"/>
              <a:buChar char="•"/>
              <a:defRPr sz="1500" kern="1200">
                <a:solidFill>
                  <a:schemeClr val="tx1"/>
                </a:solidFill>
                <a:latin typeface="+mn-lt"/>
                <a:ea typeface="+mn-ea"/>
                <a:cs typeface="+mn-cs"/>
              </a:defRPr>
            </a:lvl4pPr>
            <a:lvl5pPr marL="756000" indent="-135000" algn="l" defTabSz="685800" rtl="0" eaLnBrk="1" latinLnBrk="0" hangingPunct="1">
              <a:lnSpc>
                <a:spcPct val="110000"/>
              </a:lnSpc>
              <a:spcBef>
                <a:spcPts val="0"/>
              </a:spcBef>
              <a:spcAft>
                <a:spcPts val="375"/>
              </a:spcAft>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1800" i="0">
                <a:solidFill>
                  <a:srgbClr val="323132"/>
                </a:solidFill>
                <a:effectLst/>
                <a:latin typeface="Arial"/>
                <a:ea typeface="Open Sans"/>
                <a:cs typeface="Arial"/>
              </a:rPr>
              <a:t>A heat map of proportion of people aged 65 years and over by local authority</a:t>
            </a:r>
            <a:r>
              <a:rPr lang="en-GB" sz="1800">
                <a:solidFill>
                  <a:srgbClr val="323132"/>
                </a:solidFill>
                <a:latin typeface="Arial"/>
                <a:ea typeface="Open Sans"/>
                <a:cs typeface="Arial"/>
              </a:rPr>
              <a:t>, 2018 and 2043</a:t>
            </a:r>
            <a:endParaRPr lang="en-US" sz="1600">
              <a:solidFill>
                <a:srgbClr val="323132"/>
              </a:solidFill>
              <a:latin typeface="Arial"/>
              <a:cs typeface="Arial"/>
            </a:endParaRPr>
          </a:p>
        </p:txBody>
      </p:sp>
      <p:pic>
        <p:nvPicPr>
          <p:cNvPr id="5" name="Picture 4">
            <a:extLst>
              <a:ext uri="{FF2B5EF4-FFF2-40B4-BE49-F238E27FC236}">
                <a16:creationId xmlns:a16="http://schemas.microsoft.com/office/drawing/2014/main" id="{39760EB1-62B2-4558-AE53-137D41456CFC}"/>
              </a:ext>
            </a:extLst>
          </p:cNvPr>
          <p:cNvPicPr>
            <a:picLocks noChangeAspect="1"/>
          </p:cNvPicPr>
          <p:nvPr/>
        </p:nvPicPr>
        <p:blipFill>
          <a:blip r:embed="rId3"/>
          <a:stretch>
            <a:fillRect/>
          </a:stretch>
        </p:blipFill>
        <p:spPr>
          <a:xfrm>
            <a:off x="5818572" y="1487170"/>
            <a:ext cx="3541093" cy="4232647"/>
          </a:xfrm>
          <a:prstGeom prst="rect">
            <a:avLst/>
          </a:prstGeom>
        </p:spPr>
      </p:pic>
      <p:pic>
        <p:nvPicPr>
          <p:cNvPr id="7" name="Picture 6">
            <a:extLst>
              <a:ext uri="{FF2B5EF4-FFF2-40B4-BE49-F238E27FC236}">
                <a16:creationId xmlns:a16="http://schemas.microsoft.com/office/drawing/2014/main" id="{30C3BC3E-170E-468D-8F06-02A5FCE04D88}"/>
              </a:ext>
            </a:extLst>
          </p:cNvPr>
          <p:cNvPicPr>
            <a:picLocks noChangeAspect="1"/>
          </p:cNvPicPr>
          <p:nvPr/>
        </p:nvPicPr>
        <p:blipFill>
          <a:blip r:embed="rId4"/>
          <a:stretch>
            <a:fillRect/>
          </a:stretch>
        </p:blipFill>
        <p:spPr>
          <a:xfrm>
            <a:off x="1601066" y="1487170"/>
            <a:ext cx="3469110" cy="4232646"/>
          </a:xfrm>
          <a:prstGeom prst="rect">
            <a:avLst/>
          </a:prstGeom>
        </p:spPr>
      </p:pic>
      <p:pic>
        <p:nvPicPr>
          <p:cNvPr id="9" name="Picture 8">
            <a:extLst>
              <a:ext uri="{FF2B5EF4-FFF2-40B4-BE49-F238E27FC236}">
                <a16:creationId xmlns:a16="http://schemas.microsoft.com/office/drawing/2014/main" id="{8213B911-BFAF-4D41-A9FB-953C106EA615}"/>
              </a:ext>
            </a:extLst>
          </p:cNvPr>
          <p:cNvPicPr>
            <a:picLocks noChangeAspect="1"/>
          </p:cNvPicPr>
          <p:nvPr/>
        </p:nvPicPr>
        <p:blipFill>
          <a:blip r:embed="rId5"/>
          <a:stretch>
            <a:fillRect/>
          </a:stretch>
        </p:blipFill>
        <p:spPr>
          <a:xfrm>
            <a:off x="5252146" y="2619375"/>
            <a:ext cx="466725" cy="1619250"/>
          </a:xfrm>
          <a:prstGeom prst="rect">
            <a:avLst/>
          </a:prstGeom>
        </p:spPr>
      </p:pic>
      <p:sp>
        <p:nvSpPr>
          <p:cNvPr id="8" name="Title 7">
            <a:extLst>
              <a:ext uri="{FF2B5EF4-FFF2-40B4-BE49-F238E27FC236}">
                <a16:creationId xmlns:a16="http://schemas.microsoft.com/office/drawing/2014/main" id="{D0308401-5510-40D7-84F4-8038F4658B18}"/>
              </a:ext>
            </a:extLst>
          </p:cNvPr>
          <p:cNvSpPr>
            <a:spLocks noGrp="1"/>
          </p:cNvSpPr>
          <p:nvPr>
            <p:ph type="title"/>
          </p:nvPr>
        </p:nvSpPr>
        <p:spPr>
          <a:xfrm>
            <a:off x="565356" y="119889"/>
            <a:ext cx="11178324" cy="696485"/>
          </a:xfrm>
        </p:spPr>
        <p:txBody>
          <a:bodyPr>
            <a:noAutofit/>
          </a:bodyPr>
          <a:lstStyle/>
          <a:p>
            <a:r>
              <a:rPr lang="en-GB" sz="2800"/>
              <a:t>There is variation in the ageing population across local areas.</a:t>
            </a:r>
            <a:endParaRPr lang="en-GB" sz="2800">
              <a:cs typeface="Arial"/>
            </a:endParaRPr>
          </a:p>
        </p:txBody>
      </p:sp>
      <p:sp>
        <p:nvSpPr>
          <p:cNvPr id="3" name="Title 1">
            <a:extLst>
              <a:ext uri="{FF2B5EF4-FFF2-40B4-BE49-F238E27FC236}">
                <a16:creationId xmlns:a16="http://schemas.microsoft.com/office/drawing/2014/main" id="{D458C91D-8E25-4D24-B351-631C5CC39E10}"/>
              </a:ext>
            </a:extLst>
          </p:cNvPr>
          <p:cNvSpPr txBox="1">
            <a:spLocks/>
          </p:cNvSpPr>
          <p:nvPr/>
        </p:nvSpPr>
        <p:spPr>
          <a:xfrm>
            <a:off x="73888" y="5730607"/>
            <a:ext cx="12192000" cy="286232"/>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Office for National Statistics, </a:t>
            </a:r>
            <a:r>
              <a:rPr lang="en-GB" sz="1400" b="0">
                <a:ea typeface="+mj-lt"/>
                <a:cs typeface="+mj-lt"/>
              </a:rPr>
              <a:t>Subnational population projections for England: 2018-based </a:t>
            </a:r>
          </a:p>
        </p:txBody>
      </p:sp>
    </p:spTree>
    <p:extLst>
      <p:ext uri="{BB962C8B-B14F-4D97-AF65-F5344CB8AC3E}">
        <p14:creationId xmlns:p14="http://schemas.microsoft.com/office/powerpoint/2010/main" val="30243913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FE1FACE3-F6CF-45BD-99E7-41D192990FC9}"/>
              </a:ext>
            </a:extLst>
          </p:cNvPr>
          <p:cNvSpPr txBox="1">
            <a:spLocks/>
          </p:cNvSpPr>
          <p:nvPr/>
        </p:nvSpPr>
        <p:spPr>
          <a:xfrm>
            <a:off x="6048660" y="5488153"/>
            <a:ext cx="5585114" cy="480131"/>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Office for National Statistics, </a:t>
            </a:r>
            <a:r>
              <a:rPr lang="en-GB" sz="1400" b="0">
                <a:ea typeface="+mj-lt"/>
                <a:cs typeface="+mj-lt"/>
              </a:rPr>
              <a:t>Births in England and Wales: 2020</a:t>
            </a:r>
          </a:p>
        </p:txBody>
      </p:sp>
      <p:sp>
        <p:nvSpPr>
          <p:cNvPr id="3" name="Title 2">
            <a:extLst>
              <a:ext uri="{FF2B5EF4-FFF2-40B4-BE49-F238E27FC236}">
                <a16:creationId xmlns:a16="http://schemas.microsoft.com/office/drawing/2014/main" id="{9881463F-9824-4249-9F05-2F5F00C313E2}"/>
              </a:ext>
            </a:extLst>
          </p:cNvPr>
          <p:cNvSpPr>
            <a:spLocks noGrp="1"/>
          </p:cNvSpPr>
          <p:nvPr>
            <p:ph type="title"/>
          </p:nvPr>
        </p:nvSpPr>
        <p:spPr>
          <a:xfrm>
            <a:off x="838200" y="405525"/>
            <a:ext cx="10515600" cy="867930"/>
          </a:xfrm>
        </p:spPr>
        <p:txBody>
          <a:bodyPr/>
          <a:lstStyle/>
          <a:p>
            <a:r>
              <a:rPr lang="en-GB" sz="2800"/>
              <a:t>Declining mortality and fertility rates have caused population ageing.</a:t>
            </a:r>
            <a:endParaRPr lang="en-GB">
              <a:cs typeface="Arial"/>
            </a:endParaRPr>
          </a:p>
        </p:txBody>
      </p:sp>
      <p:pic>
        <p:nvPicPr>
          <p:cNvPr id="6" name="Picture 5">
            <a:extLst>
              <a:ext uri="{FF2B5EF4-FFF2-40B4-BE49-F238E27FC236}">
                <a16:creationId xmlns:a16="http://schemas.microsoft.com/office/drawing/2014/main" id="{88E137C2-4428-44A8-8F31-B16A1B731FC1}"/>
              </a:ext>
            </a:extLst>
          </p:cNvPr>
          <p:cNvPicPr>
            <a:picLocks noChangeAspect="1"/>
          </p:cNvPicPr>
          <p:nvPr/>
        </p:nvPicPr>
        <p:blipFill>
          <a:blip r:embed="rId3"/>
          <a:stretch>
            <a:fillRect/>
          </a:stretch>
        </p:blipFill>
        <p:spPr>
          <a:xfrm>
            <a:off x="538234" y="2228575"/>
            <a:ext cx="5026161" cy="2989304"/>
          </a:xfrm>
          <a:prstGeom prst="rect">
            <a:avLst/>
          </a:prstGeom>
        </p:spPr>
      </p:pic>
      <p:sp>
        <p:nvSpPr>
          <p:cNvPr id="9" name="TextBox 8">
            <a:extLst>
              <a:ext uri="{FF2B5EF4-FFF2-40B4-BE49-F238E27FC236}">
                <a16:creationId xmlns:a16="http://schemas.microsoft.com/office/drawing/2014/main" id="{FDD3FC03-7E6D-4509-97BB-404F03C8E795}"/>
              </a:ext>
            </a:extLst>
          </p:cNvPr>
          <p:cNvSpPr txBox="1"/>
          <p:nvPr/>
        </p:nvSpPr>
        <p:spPr>
          <a:xfrm>
            <a:off x="538235" y="1502776"/>
            <a:ext cx="5118854" cy="646331"/>
          </a:xfrm>
          <a:prstGeom prst="rect">
            <a:avLst/>
          </a:prstGeom>
          <a:noFill/>
        </p:spPr>
        <p:txBody>
          <a:bodyPr wrap="square">
            <a:spAutoFit/>
          </a:bodyPr>
          <a:lstStyle/>
          <a:p>
            <a:pPr algn="l"/>
            <a:r>
              <a:rPr lang="en-GB" i="0">
                <a:solidFill>
                  <a:srgbClr val="323132"/>
                </a:solidFill>
                <a:effectLst/>
                <a:latin typeface="Arial"/>
                <a:cs typeface="Arial"/>
              </a:rPr>
              <a:t>Age-standardised mortality rates, England and Wales, 1994 to 2020</a:t>
            </a:r>
          </a:p>
        </p:txBody>
      </p:sp>
      <p:grpSp>
        <p:nvGrpSpPr>
          <p:cNvPr id="15" name="Group 14">
            <a:extLst>
              <a:ext uri="{FF2B5EF4-FFF2-40B4-BE49-F238E27FC236}">
                <a16:creationId xmlns:a16="http://schemas.microsoft.com/office/drawing/2014/main" id="{3FE80260-B424-4A87-B78C-66337546016E}"/>
              </a:ext>
            </a:extLst>
          </p:cNvPr>
          <p:cNvGrpSpPr/>
          <p:nvPr/>
        </p:nvGrpSpPr>
        <p:grpSpPr>
          <a:xfrm>
            <a:off x="6096000" y="2228574"/>
            <a:ext cx="5331565" cy="2989305"/>
            <a:chOff x="3901441" y="960717"/>
            <a:chExt cx="7392900" cy="4256962"/>
          </a:xfrm>
        </p:grpSpPr>
        <p:pic>
          <p:nvPicPr>
            <p:cNvPr id="13" name="Picture 12">
              <a:extLst>
                <a:ext uri="{FF2B5EF4-FFF2-40B4-BE49-F238E27FC236}">
                  <a16:creationId xmlns:a16="http://schemas.microsoft.com/office/drawing/2014/main" id="{06C96B37-5FB9-4EEC-8FB7-BF70CDC49E41}"/>
                </a:ext>
              </a:extLst>
            </p:cNvPr>
            <p:cNvPicPr>
              <a:picLocks noChangeAspect="1"/>
            </p:cNvPicPr>
            <p:nvPr/>
          </p:nvPicPr>
          <p:blipFill>
            <a:blip r:embed="rId4"/>
            <a:stretch>
              <a:fillRect/>
            </a:stretch>
          </p:blipFill>
          <p:spPr>
            <a:xfrm>
              <a:off x="3901441" y="962711"/>
              <a:ext cx="7392900" cy="4254968"/>
            </a:xfrm>
            <a:prstGeom prst="rect">
              <a:avLst/>
            </a:prstGeom>
          </p:spPr>
        </p:pic>
        <p:sp>
          <p:nvSpPr>
            <p:cNvPr id="14" name="TextBox 13">
              <a:extLst>
                <a:ext uri="{FF2B5EF4-FFF2-40B4-BE49-F238E27FC236}">
                  <a16:creationId xmlns:a16="http://schemas.microsoft.com/office/drawing/2014/main" id="{6A97F509-793C-427B-984E-4EF9998D5045}"/>
                </a:ext>
              </a:extLst>
            </p:cNvPr>
            <p:cNvSpPr txBox="1"/>
            <p:nvPr/>
          </p:nvSpPr>
          <p:spPr>
            <a:xfrm>
              <a:off x="4233820" y="960717"/>
              <a:ext cx="6921860" cy="30680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GB" sz="800"/>
                <a:t>Total fertility rate (number of children per woman)</a:t>
              </a:r>
            </a:p>
          </p:txBody>
        </p:sp>
      </p:grpSp>
      <p:sp>
        <p:nvSpPr>
          <p:cNvPr id="18" name="TextBox 17">
            <a:extLst>
              <a:ext uri="{FF2B5EF4-FFF2-40B4-BE49-F238E27FC236}">
                <a16:creationId xmlns:a16="http://schemas.microsoft.com/office/drawing/2014/main" id="{A5421787-A4D8-444C-9DC4-CE41363139CC}"/>
              </a:ext>
            </a:extLst>
          </p:cNvPr>
          <p:cNvSpPr txBox="1"/>
          <p:nvPr/>
        </p:nvSpPr>
        <p:spPr>
          <a:xfrm>
            <a:off x="6193536" y="1484785"/>
            <a:ext cx="4852416" cy="646331"/>
          </a:xfrm>
          <a:prstGeom prst="rect">
            <a:avLst/>
          </a:prstGeom>
          <a:noFill/>
        </p:spPr>
        <p:txBody>
          <a:bodyPr wrap="square">
            <a:spAutoFit/>
          </a:bodyPr>
          <a:lstStyle/>
          <a:p>
            <a:r>
              <a:rPr lang="en-GB"/>
              <a:t>Total Fertility Rate, England and Wales, 1938 to 2020</a:t>
            </a:r>
          </a:p>
        </p:txBody>
      </p:sp>
      <p:sp>
        <p:nvSpPr>
          <p:cNvPr id="5" name="Title 1">
            <a:extLst>
              <a:ext uri="{FF2B5EF4-FFF2-40B4-BE49-F238E27FC236}">
                <a16:creationId xmlns:a16="http://schemas.microsoft.com/office/drawing/2014/main" id="{2AF1B0B2-1A1B-45E7-8EAD-D985728D617A}"/>
              </a:ext>
            </a:extLst>
          </p:cNvPr>
          <p:cNvSpPr txBox="1">
            <a:spLocks/>
          </p:cNvSpPr>
          <p:nvPr/>
        </p:nvSpPr>
        <p:spPr>
          <a:xfrm>
            <a:off x="73888" y="5548767"/>
            <a:ext cx="5585114" cy="480131"/>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Office for National Statistics, </a:t>
            </a:r>
            <a:r>
              <a:rPr lang="en-GB" sz="1400" b="0">
                <a:ea typeface="+mj-lt"/>
                <a:cs typeface="+mj-lt"/>
              </a:rPr>
              <a:t>Deaths registered in England and Wales: 2020</a:t>
            </a:r>
          </a:p>
        </p:txBody>
      </p:sp>
    </p:spTree>
    <p:extLst>
      <p:ext uri="{BB962C8B-B14F-4D97-AF65-F5344CB8AC3E}">
        <p14:creationId xmlns:p14="http://schemas.microsoft.com/office/powerpoint/2010/main" val="9280335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A7F0E3CE-2CFB-459D-B9DB-549BEEA2ACEC}"/>
              </a:ext>
            </a:extLst>
          </p:cNvPr>
          <p:cNvSpPr txBox="1">
            <a:spLocks/>
          </p:cNvSpPr>
          <p:nvPr/>
        </p:nvSpPr>
        <p:spPr>
          <a:xfrm>
            <a:off x="6487868" y="1289283"/>
            <a:ext cx="5378644" cy="789447"/>
          </a:xfrm>
          <a:prstGeom prst="rect">
            <a:avLst/>
          </a:prstGeom>
        </p:spPr>
        <p:txBody>
          <a:bodyPr vert="horz" wrap="square" lIns="0" tIns="0" rIns="0" bIns="0" rtlCol="0" anchor="t" anchorCtr="0">
            <a:spAutoFit/>
          </a:bodyPr>
          <a:lstStyle>
            <a:lvl1pPr algn="l" defTabSz="685800" rtl="0" eaLnBrk="1" latinLnBrk="0" hangingPunct="1">
              <a:lnSpc>
                <a:spcPct val="95000"/>
              </a:lnSpc>
              <a:spcBef>
                <a:spcPct val="0"/>
              </a:spcBef>
              <a:spcAft>
                <a:spcPts val="750"/>
              </a:spcAft>
              <a:buNone/>
              <a:defRPr sz="2700" b="1" kern="1200" baseline="0">
                <a:solidFill>
                  <a:srgbClr val="003C57"/>
                </a:solidFill>
                <a:latin typeface="+mj-lt"/>
                <a:ea typeface="+mj-ea"/>
                <a:cs typeface="+mj-cs"/>
              </a:defRPr>
            </a:lvl1pPr>
          </a:lstStyle>
          <a:p>
            <a:r>
              <a:rPr lang="en-GB" sz="1800" b="0">
                <a:solidFill>
                  <a:srgbClr val="323132"/>
                </a:solidFill>
                <a:latin typeface="Arial"/>
                <a:cs typeface="Arial"/>
              </a:rPr>
              <a:t>Percentage of new-borns expected to survive to age 100 years by year of birth, males and females, UK, 1981 to 2068</a:t>
            </a:r>
          </a:p>
        </p:txBody>
      </p:sp>
      <p:pic>
        <p:nvPicPr>
          <p:cNvPr id="11" name="Picture 10">
            <a:extLst>
              <a:ext uri="{FF2B5EF4-FFF2-40B4-BE49-F238E27FC236}">
                <a16:creationId xmlns:a16="http://schemas.microsoft.com/office/drawing/2014/main" id="{21C404BD-0776-4F8F-8B67-702D24DA9A9E}"/>
              </a:ext>
            </a:extLst>
          </p:cNvPr>
          <p:cNvPicPr>
            <a:picLocks noChangeAspect="1"/>
          </p:cNvPicPr>
          <p:nvPr/>
        </p:nvPicPr>
        <p:blipFill>
          <a:blip r:embed="rId3"/>
          <a:stretch>
            <a:fillRect/>
          </a:stretch>
        </p:blipFill>
        <p:spPr>
          <a:xfrm>
            <a:off x="176363" y="2038345"/>
            <a:ext cx="5601277" cy="3165078"/>
          </a:xfrm>
          <a:prstGeom prst="rect">
            <a:avLst/>
          </a:prstGeom>
        </p:spPr>
      </p:pic>
      <p:sp>
        <p:nvSpPr>
          <p:cNvPr id="12" name="Title 1">
            <a:extLst>
              <a:ext uri="{FF2B5EF4-FFF2-40B4-BE49-F238E27FC236}">
                <a16:creationId xmlns:a16="http://schemas.microsoft.com/office/drawing/2014/main" id="{7D81B077-B1A2-4260-B1C7-EF719598603C}"/>
              </a:ext>
            </a:extLst>
          </p:cNvPr>
          <p:cNvSpPr txBox="1">
            <a:spLocks/>
          </p:cNvSpPr>
          <p:nvPr/>
        </p:nvSpPr>
        <p:spPr>
          <a:xfrm>
            <a:off x="104666" y="1424567"/>
            <a:ext cx="5948039" cy="526298"/>
          </a:xfrm>
          <a:prstGeom prst="rect">
            <a:avLst/>
          </a:prstGeom>
        </p:spPr>
        <p:txBody>
          <a:bodyPr vert="horz" wrap="square" lIns="0" tIns="0" rIns="0" bIns="0" rtlCol="0" anchor="t" anchorCtr="0">
            <a:spAutoFit/>
          </a:bodyPr>
          <a:lstStyle>
            <a:lvl1pPr algn="l" defTabSz="685800" rtl="0" eaLnBrk="1" latinLnBrk="0" hangingPunct="1">
              <a:lnSpc>
                <a:spcPct val="95000"/>
              </a:lnSpc>
              <a:spcBef>
                <a:spcPct val="0"/>
              </a:spcBef>
              <a:spcAft>
                <a:spcPts val="750"/>
              </a:spcAft>
              <a:buNone/>
              <a:defRPr sz="2700" b="1" kern="1200" baseline="0">
                <a:solidFill>
                  <a:srgbClr val="003C57"/>
                </a:solidFill>
                <a:latin typeface="+mj-lt"/>
                <a:ea typeface="+mj-ea"/>
                <a:cs typeface="+mj-cs"/>
              </a:defRPr>
            </a:lvl1pPr>
          </a:lstStyle>
          <a:p>
            <a:pPr algn="ctr"/>
            <a:r>
              <a:rPr lang="en-GB" sz="1800" b="0"/>
              <a:t>Period life expectancy at birth, England and Wales, 1841 to 2020</a:t>
            </a:r>
          </a:p>
        </p:txBody>
      </p:sp>
      <p:sp>
        <p:nvSpPr>
          <p:cNvPr id="13" name="Title 1">
            <a:extLst>
              <a:ext uri="{FF2B5EF4-FFF2-40B4-BE49-F238E27FC236}">
                <a16:creationId xmlns:a16="http://schemas.microsoft.com/office/drawing/2014/main" id="{C003A35B-F4E9-41E1-9120-6D8D0A52A02B}"/>
              </a:ext>
            </a:extLst>
          </p:cNvPr>
          <p:cNvSpPr txBox="1">
            <a:spLocks/>
          </p:cNvSpPr>
          <p:nvPr/>
        </p:nvSpPr>
        <p:spPr>
          <a:xfrm>
            <a:off x="325488" y="277086"/>
            <a:ext cx="11277653" cy="480131"/>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pPr algn="ctr"/>
            <a:r>
              <a:rPr lang="en-GB" sz="2800" b="0">
                <a:solidFill>
                  <a:srgbClr val="414041"/>
                </a:solidFill>
                <a:cs typeface="Arial"/>
              </a:rPr>
              <a:t>Life expectancy has had long-term improvements</a:t>
            </a:r>
            <a:endParaRPr lang="en-GB" sz="2800" b="0">
              <a:solidFill>
                <a:srgbClr val="414041"/>
              </a:solidFill>
            </a:endParaRPr>
          </a:p>
        </p:txBody>
      </p:sp>
      <p:grpSp>
        <p:nvGrpSpPr>
          <p:cNvPr id="8" name="Group 7">
            <a:extLst>
              <a:ext uri="{FF2B5EF4-FFF2-40B4-BE49-F238E27FC236}">
                <a16:creationId xmlns:a16="http://schemas.microsoft.com/office/drawing/2014/main" id="{BF6A8A4C-263C-44FE-8CBB-E71A5FE73CE0}"/>
              </a:ext>
            </a:extLst>
          </p:cNvPr>
          <p:cNvGrpSpPr/>
          <p:nvPr/>
        </p:nvGrpSpPr>
        <p:grpSpPr>
          <a:xfrm>
            <a:off x="6487868" y="2070128"/>
            <a:ext cx="5182837" cy="3186861"/>
            <a:chOff x="6273527" y="1339674"/>
            <a:chExt cx="5618085" cy="4263941"/>
          </a:xfrm>
        </p:grpSpPr>
        <p:pic>
          <p:nvPicPr>
            <p:cNvPr id="15" name="Picture 14">
              <a:extLst>
                <a:ext uri="{FF2B5EF4-FFF2-40B4-BE49-F238E27FC236}">
                  <a16:creationId xmlns:a16="http://schemas.microsoft.com/office/drawing/2014/main" id="{66BECA5E-7B2F-47B7-A156-8EAB584D0B86}"/>
                </a:ext>
              </a:extLst>
            </p:cNvPr>
            <p:cNvPicPr>
              <a:picLocks noChangeAspect="1"/>
            </p:cNvPicPr>
            <p:nvPr/>
          </p:nvPicPr>
          <p:blipFill>
            <a:blip r:embed="rId4"/>
            <a:stretch>
              <a:fillRect/>
            </a:stretch>
          </p:blipFill>
          <p:spPr>
            <a:xfrm>
              <a:off x="6273527" y="1339674"/>
              <a:ext cx="5618085" cy="4263941"/>
            </a:xfrm>
            <a:prstGeom prst="rect">
              <a:avLst/>
            </a:prstGeom>
          </p:spPr>
        </p:pic>
        <p:sp>
          <p:nvSpPr>
            <p:cNvPr id="6" name="TextBox 5">
              <a:extLst>
                <a:ext uri="{FF2B5EF4-FFF2-40B4-BE49-F238E27FC236}">
                  <a16:creationId xmlns:a16="http://schemas.microsoft.com/office/drawing/2014/main" id="{60C9A8EA-E6F5-47A4-A605-D6BB95FCA1C6}"/>
                </a:ext>
              </a:extLst>
            </p:cNvPr>
            <p:cNvSpPr txBox="1"/>
            <p:nvPr/>
          </p:nvSpPr>
          <p:spPr>
            <a:xfrm>
              <a:off x="6676007" y="1533739"/>
              <a:ext cx="301841" cy="230831"/>
            </a:xfrm>
            <a:prstGeom prst="rect">
              <a:avLst/>
            </a:prstGeom>
            <a:solidFill>
              <a:schemeClr val="bg1"/>
            </a:solidFill>
          </p:spPr>
          <p:txBody>
            <a:bodyPr vert="horz" wrap="square" lIns="0" tIns="45720" rIns="91440" bIns="45720" rtlCol="0" anchor="b" anchorCtr="0">
              <a:spAutoFit/>
            </a:bodyPr>
            <a:lstStyle/>
            <a:p>
              <a:pPr algn="l"/>
              <a:r>
                <a:rPr lang="en-GB" sz="900">
                  <a:solidFill>
                    <a:schemeClr val="tx2">
                      <a:lumMod val="60000"/>
                      <a:lumOff val="40000"/>
                    </a:schemeClr>
                  </a:solidFill>
                  <a:latin typeface="Arial" panose="020B0604020202020204" pitchFamily="34" charset="0"/>
                  <a:cs typeface="Arial" panose="020B0604020202020204" pitchFamily="34" charset="0"/>
                </a:rPr>
                <a:t>%</a:t>
              </a:r>
            </a:p>
          </p:txBody>
        </p:sp>
      </p:grpSp>
      <p:sp>
        <p:nvSpPr>
          <p:cNvPr id="4" name="Title 1">
            <a:extLst>
              <a:ext uri="{FF2B5EF4-FFF2-40B4-BE49-F238E27FC236}">
                <a16:creationId xmlns:a16="http://schemas.microsoft.com/office/drawing/2014/main" id="{9600A44A-56FC-48BE-A663-0CB49568EF27}"/>
              </a:ext>
            </a:extLst>
          </p:cNvPr>
          <p:cNvSpPr txBox="1">
            <a:spLocks/>
          </p:cNvSpPr>
          <p:nvPr/>
        </p:nvSpPr>
        <p:spPr>
          <a:xfrm>
            <a:off x="73888" y="5730607"/>
            <a:ext cx="4719205" cy="286232"/>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Office for National Statistics, National Life Tables</a:t>
            </a:r>
          </a:p>
        </p:txBody>
      </p:sp>
      <p:sp>
        <p:nvSpPr>
          <p:cNvPr id="5" name="Title 1">
            <a:extLst>
              <a:ext uri="{FF2B5EF4-FFF2-40B4-BE49-F238E27FC236}">
                <a16:creationId xmlns:a16="http://schemas.microsoft.com/office/drawing/2014/main" id="{68522E3E-5A90-4F70-A2C6-D5237A77B363}"/>
              </a:ext>
            </a:extLst>
          </p:cNvPr>
          <p:cNvSpPr txBox="1">
            <a:spLocks/>
          </p:cNvSpPr>
          <p:nvPr/>
        </p:nvSpPr>
        <p:spPr>
          <a:xfrm>
            <a:off x="6412343" y="5540107"/>
            <a:ext cx="5992091" cy="480131"/>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Office for National Statistics, </a:t>
            </a:r>
            <a:r>
              <a:rPr lang="en-GB" sz="1400" b="0">
                <a:ea typeface="+mj-lt"/>
                <a:cs typeface="+mj-lt"/>
              </a:rPr>
              <a:t>Past and projected period and cohort life tables, 2018-based, UK: 1981 to 2068</a:t>
            </a:r>
            <a:endParaRPr lang="en-GB" sz="1400" b="0"/>
          </a:p>
        </p:txBody>
      </p:sp>
    </p:spTree>
    <p:extLst>
      <p:ext uri="{BB962C8B-B14F-4D97-AF65-F5344CB8AC3E}">
        <p14:creationId xmlns:p14="http://schemas.microsoft.com/office/powerpoint/2010/main" val="1067273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398DAA7-081C-49DD-B7FE-E239A2C6C534}"/>
              </a:ext>
            </a:extLst>
          </p:cNvPr>
          <p:cNvSpPr txBox="1">
            <a:spLocks/>
          </p:cNvSpPr>
          <p:nvPr/>
        </p:nvSpPr>
        <p:spPr>
          <a:xfrm>
            <a:off x="73888" y="5730607"/>
            <a:ext cx="4719205" cy="286232"/>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Office for National Statistics, National Life Tables</a:t>
            </a:r>
          </a:p>
        </p:txBody>
      </p:sp>
      <p:sp>
        <p:nvSpPr>
          <p:cNvPr id="7" name="Title">
            <a:extLst>
              <a:ext uri="{FF2B5EF4-FFF2-40B4-BE49-F238E27FC236}">
                <a16:creationId xmlns:a16="http://schemas.microsoft.com/office/drawing/2014/main" id="{37FDB103-CBC4-4F38-90B4-506938489A2E}"/>
              </a:ext>
            </a:extLst>
          </p:cNvPr>
          <p:cNvSpPr>
            <a:spLocks noGrp="1"/>
          </p:cNvSpPr>
          <p:nvPr>
            <p:ph type="title"/>
          </p:nvPr>
        </p:nvSpPr>
        <p:spPr>
          <a:xfrm>
            <a:off x="2338883" y="277824"/>
            <a:ext cx="4763454" cy="994118"/>
          </a:xfrm>
        </p:spPr>
        <p:txBody>
          <a:bodyPr/>
          <a:lstStyle/>
          <a:p>
            <a:r>
              <a:rPr lang="en-GB" sz="2800" b="0" i="0">
                <a:solidFill>
                  <a:srgbClr val="414041"/>
                </a:solidFill>
                <a:effectLst/>
                <a:latin typeface="Arial"/>
                <a:ea typeface="Open Sans"/>
                <a:cs typeface="Open Sans"/>
              </a:rPr>
              <a:t>Life </a:t>
            </a:r>
            <a:r>
              <a:rPr lang="en-GB" sz="2800" b="0" i="0">
                <a:solidFill>
                  <a:srgbClr val="414041"/>
                </a:solidFill>
                <a:effectLst/>
                <a:latin typeface="Arial"/>
                <a:cs typeface="Arial"/>
              </a:rPr>
              <a:t>expectancy</a:t>
            </a:r>
            <a:r>
              <a:rPr lang="en-GB" sz="2800" b="0" i="0">
                <a:solidFill>
                  <a:srgbClr val="414041"/>
                </a:solidFill>
                <a:effectLst/>
                <a:latin typeface="Arial"/>
                <a:ea typeface="Open Sans"/>
                <a:cs typeface="Open Sans"/>
              </a:rPr>
              <a:t> calculator</a:t>
            </a:r>
            <a:br>
              <a:rPr lang="en-GB" sz="1400" b="1" i="0">
                <a:solidFill>
                  <a:srgbClr val="414041"/>
                </a:solidFill>
                <a:effectLst/>
                <a:latin typeface="Open Sans" panose="020B0606030504020204" pitchFamily="34" charset="0"/>
              </a:rPr>
            </a:br>
            <a:br>
              <a:rPr lang="en-GB" sz="2000" b="1" i="0">
                <a:solidFill>
                  <a:srgbClr val="414041"/>
                </a:solidFill>
                <a:effectLst/>
                <a:latin typeface="Open Sans" panose="020B0606030504020204" pitchFamily="34" charset="0"/>
              </a:rPr>
            </a:br>
            <a:endParaRPr lang="en-GB" sz="2000" b="1" i="0">
              <a:solidFill>
                <a:srgbClr val="414041"/>
              </a:solidFill>
              <a:effectLst/>
              <a:latin typeface="Open Sans" panose="020B0606030504020204" pitchFamily="34" charset="0"/>
              <a:ea typeface="Open Sans"/>
              <a:cs typeface="Open Sans"/>
            </a:endParaRPr>
          </a:p>
        </p:txBody>
      </p:sp>
      <p:pic>
        <p:nvPicPr>
          <p:cNvPr id="4" name="Picture 3">
            <a:extLst>
              <a:ext uri="{FF2B5EF4-FFF2-40B4-BE49-F238E27FC236}">
                <a16:creationId xmlns:a16="http://schemas.microsoft.com/office/drawing/2014/main" id="{149C708D-534F-46E1-8FE1-E62BDBBF8E0F}"/>
              </a:ext>
            </a:extLst>
          </p:cNvPr>
          <p:cNvPicPr>
            <a:picLocks noChangeAspect="1"/>
          </p:cNvPicPr>
          <p:nvPr/>
        </p:nvPicPr>
        <p:blipFill rotWithShape="1">
          <a:blip r:embed="rId3"/>
          <a:srcRect r="6633"/>
          <a:stretch/>
        </p:blipFill>
        <p:spPr>
          <a:xfrm>
            <a:off x="1114001" y="839437"/>
            <a:ext cx="4444001" cy="4697497"/>
          </a:xfrm>
          <a:prstGeom prst="rect">
            <a:avLst/>
          </a:prstGeom>
        </p:spPr>
      </p:pic>
      <p:pic>
        <p:nvPicPr>
          <p:cNvPr id="10" name="Picture 9">
            <a:extLst>
              <a:ext uri="{FF2B5EF4-FFF2-40B4-BE49-F238E27FC236}">
                <a16:creationId xmlns:a16="http://schemas.microsoft.com/office/drawing/2014/main" id="{682FC6C8-D1A5-41B3-BD8C-DA9CD6E7F70C}"/>
              </a:ext>
            </a:extLst>
          </p:cNvPr>
          <p:cNvPicPr>
            <a:picLocks noChangeAspect="1"/>
          </p:cNvPicPr>
          <p:nvPr/>
        </p:nvPicPr>
        <p:blipFill>
          <a:blip r:embed="rId4"/>
          <a:stretch>
            <a:fillRect/>
          </a:stretch>
        </p:blipFill>
        <p:spPr>
          <a:xfrm>
            <a:off x="6682054" y="839437"/>
            <a:ext cx="4458017" cy="4697497"/>
          </a:xfrm>
          <a:prstGeom prst="rect">
            <a:avLst/>
          </a:prstGeom>
        </p:spPr>
      </p:pic>
      <p:sp>
        <p:nvSpPr>
          <p:cNvPr id="3" name="TextBox 2">
            <a:extLst>
              <a:ext uri="{FF2B5EF4-FFF2-40B4-BE49-F238E27FC236}">
                <a16:creationId xmlns:a16="http://schemas.microsoft.com/office/drawing/2014/main" id="{6A55DA88-8A44-4592-B1CB-E04CB048A120}"/>
              </a:ext>
            </a:extLst>
          </p:cNvPr>
          <p:cNvSpPr txBox="1"/>
          <p:nvPr/>
        </p:nvSpPr>
        <p:spPr>
          <a:xfrm>
            <a:off x="9640290" y="5677881"/>
            <a:ext cx="3059876" cy="307777"/>
          </a:xfrm>
          <a:prstGeom prst="rect">
            <a:avLst/>
          </a:prstGeom>
          <a:noFill/>
        </p:spPr>
        <p:txBody>
          <a:bodyPr rot="0" spcFirstLastPara="0" vertOverflow="overflow" horzOverflow="overflow" vert="horz" wrap="square" lIns="0" tIns="45720" rIns="91440" bIns="45720" numCol="1" spcCol="0" rtlCol="0" fromWordArt="0" anchor="b" anchorCtr="0" forceAA="0" compatLnSpc="1">
            <a:prstTxWarp prst="textNoShape">
              <a:avLst/>
            </a:prstTxWarp>
            <a:spAutoFit/>
          </a:bodyPr>
          <a:lstStyle/>
          <a:p>
            <a:r>
              <a:rPr lang="en-GB" sz="1400">
                <a:cs typeface="Arial"/>
                <a:hlinkClick r:id="rId5"/>
              </a:rPr>
              <a:t>Life expectancy calculator</a:t>
            </a:r>
            <a:endParaRPr lang="en-GB" sz="1400">
              <a:cs typeface="Arial"/>
            </a:endParaRPr>
          </a:p>
        </p:txBody>
      </p:sp>
    </p:spTree>
    <p:extLst>
      <p:ext uri="{BB962C8B-B14F-4D97-AF65-F5344CB8AC3E}">
        <p14:creationId xmlns:p14="http://schemas.microsoft.com/office/powerpoint/2010/main" val="2809044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3A63C7-2651-4502-8979-8936CE8A3B50}"/>
              </a:ext>
            </a:extLst>
          </p:cNvPr>
          <p:cNvSpPr>
            <a:spLocks noGrp="1"/>
          </p:cNvSpPr>
          <p:nvPr>
            <p:ph type="title"/>
          </p:nvPr>
        </p:nvSpPr>
        <p:spPr>
          <a:xfrm>
            <a:off x="838200" y="642128"/>
            <a:ext cx="10515600" cy="409343"/>
          </a:xfrm>
        </p:spPr>
        <p:txBody>
          <a:bodyPr/>
          <a:lstStyle/>
          <a:p>
            <a:r>
              <a:rPr lang="en-GB" sz="2800" b="0">
                <a:solidFill>
                  <a:srgbClr val="414041"/>
                </a:solidFill>
                <a:cs typeface="Arial"/>
              </a:rPr>
              <a:t>Variation of life Expectancy by </a:t>
            </a:r>
            <a:r>
              <a:rPr lang="en-GB" sz="2800" b="0">
                <a:solidFill>
                  <a:srgbClr val="414041"/>
                </a:solidFill>
                <a:ea typeface="+mj-lt"/>
                <a:cs typeface="+mj-lt"/>
              </a:rPr>
              <a:t>Index of Multiple Deprivation</a:t>
            </a:r>
            <a:endParaRPr lang="en-GB" sz="2800" b="0">
              <a:solidFill>
                <a:srgbClr val="414041"/>
              </a:solidFill>
            </a:endParaRPr>
          </a:p>
        </p:txBody>
      </p:sp>
      <p:sp>
        <p:nvSpPr>
          <p:cNvPr id="6" name="TextBox 5">
            <a:extLst>
              <a:ext uri="{FF2B5EF4-FFF2-40B4-BE49-F238E27FC236}">
                <a16:creationId xmlns:a16="http://schemas.microsoft.com/office/drawing/2014/main" id="{D62E27F8-B01B-4903-824B-5A14746C0320}"/>
              </a:ext>
            </a:extLst>
          </p:cNvPr>
          <p:cNvSpPr txBox="1"/>
          <p:nvPr/>
        </p:nvSpPr>
        <p:spPr>
          <a:xfrm>
            <a:off x="293027" y="1333581"/>
            <a:ext cx="5229137" cy="646331"/>
          </a:xfrm>
          <a:prstGeom prst="rect">
            <a:avLst/>
          </a:prstGeom>
          <a:noFill/>
        </p:spPr>
        <p:txBody>
          <a:bodyPr rot="0" spcFirstLastPara="0" vertOverflow="overflow" horzOverflow="overflow" vert="horz" wrap="square" lIns="0" tIns="45720" rIns="91440" bIns="45720" numCol="1" spcCol="0" rtlCol="0" fromWordArt="0" anchor="b" anchorCtr="0" forceAA="0" compatLnSpc="1">
            <a:prstTxWarp prst="textNoShape">
              <a:avLst/>
            </a:prstTxWarp>
            <a:spAutoFit/>
          </a:bodyPr>
          <a:lstStyle/>
          <a:p>
            <a:r>
              <a:rPr lang="en-US">
                <a:solidFill>
                  <a:srgbClr val="183E56"/>
                </a:solidFill>
                <a:latin typeface="Open Sans"/>
                <a:ea typeface="Open Sans"/>
                <a:cs typeface="Open Sans"/>
              </a:rPr>
              <a:t>Life expectancy at birth for Males and Females, England, 2017 to 2019</a:t>
            </a:r>
          </a:p>
        </p:txBody>
      </p:sp>
      <p:sp>
        <p:nvSpPr>
          <p:cNvPr id="8" name="Title 1">
            <a:extLst>
              <a:ext uri="{FF2B5EF4-FFF2-40B4-BE49-F238E27FC236}">
                <a16:creationId xmlns:a16="http://schemas.microsoft.com/office/drawing/2014/main" id="{D19C1B7E-EC0B-459D-BCD3-3D125E2E99D8}"/>
              </a:ext>
            </a:extLst>
          </p:cNvPr>
          <p:cNvSpPr txBox="1">
            <a:spLocks/>
          </p:cNvSpPr>
          <p:nvPr/>
        </p:nvSpPr>
        <p:spPr>
          <a:xfrm>
            <a:off x="73889" y="5524419"/>
            <a:ext cx="5510166" cy="480131"/>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Office for National Statistics, </a:t>
            </a:r>
            <a:r>
              <a:rPr lang="en-US" sz="1400" b="0">
                <a:ea typeface="+mj-lt"/>
                <a:cs typeface="+mj-lt"/>
              </a:rPr>
              <a:t>Health state life expectancies by national deprivation deciles, England: 2017 to 2019</a:t>
            </a:r>
            <a:endParaRPr lang="en-GB" sz="1400" b="0"/>
          </a:p>
        </p:txBody>
      </p:sp>
      <p:pic>
        <p:nvPicPr>
          <p:cNvPr id="5" name="Picture 4">
            <a:extLst>
              <a:ext uri="{FF2B5EF4-FFF2-40B4-BE49-F238E27FC236}">
                <a16:creationId xmlns:a16="http://schemas.microsoft.com/office/drawing/2014/main" id="{E095254C-28A4-46F0-B155-68BB5689DF76}"/>
              </a:ext>
            </a:extLst>
          </p:cNvPr>
          <p:cNvPicPr>
            <a:picLocks noChangeAspect="1"/>
          </p:cNvPicPr>
          <p:nvPr/>
        </p:nvPicPr>
        <p:blipFill rotWithShape="1">
          <a:blip r:embed="rId3"/>
          <a:srcRect t="906" r="1121" b="971"/>
          <a:stretch/>
        </p:blipFill>
        <p:spPr>
          <a:xfrm>
            <a:off x="8831300" y="1168491"/>
            <a:ext cx="3043677" cy="4285072"/>
          </a:xfrm>
          <a:prstGeom prst="rect">
            <a:avLst/>
          </a:prstGeom>
        </p:spPr>
      </p:pic>
      <p:sp>
        <p:nvSpPr>
          <p:cNvPr id="13" name="TextBox 12">
            <a:extLst>
              <a:ext uri="{FF2B5EF4-FFF2-40B4-BE49-F238E27FC236}">
                <a16:creationId xmlns:a16="http://schemas.microsoft.com/office/drawing/2014/main" id="{834F354B-63D9-4F2D-B65F-F1DE3713A816}"/>
              </a:ext>
            </a:extLst>
          </p:cNvPr>
          <p:cNvSpPr txBox="1"/>
          <p:nvPr/>
        </p:nvSpPr>
        <p:spPr>
          <a:xfrm>
            <a:off x="6437565" y="1947092"/>
            <a:ext cx="2448044" cy="2062103"/>
          </a:xfrm>
          <a:prstGeom prst="rect">
            <a:avLst/>
          </a:prstGeom>
          <a:noFill/>
        </p:spPr>
        <p:txBody>
          <a:bodyPr wrap="square">
            <a:spAutoFit/>
          </a:bodyPr>
          <a:lstStyle/>
          <a:p>
            <a:r>
              <a:rPr lang="en-GB" sz="1600">
                <a:solidFill>
                  <a:srgbClr val="183E56"/>
                </a:solidFill>
                <a:latin typeface="Open Sans"/>
                <a:ea typeface="Open Sans"/>
                <a:cs typeface="Open Sans"/>
              </a:rPr>
              <a:t>Distribution of the Index of Multiple Deprivation (IMD) 2019 by local authority</a:t>
            </a:r>
          </a:p>
          <a:p>
            <a:r>
              <a:rPr lang="en-GB" sz="1600">
                <a:solidFill>
                  <a:srgbClr val="183E56"/>
                </a:solidFill>
                <a:latin typeface="Open Sans"/>
                <a:ea typeface="Open Sans"/>
                <a:cs typeface="Open Sans"/>
              </a:rPr>
              <a:t>based on the proportion of their neighbourhoods in the most deprived decile nationally</a:t>
            </a:r>
            <a:endParaRPr lang="en-US" sz="1600">
              <a:solidFill>
                <a:srgbClr val="183E56"/>
              </a:solidFill>
              <a:latin typeface="Open Sans"/>
              <a:ea typeface="Open Sans"/>
              <a:cs typeface="Open Sans"/>
            </a:endParaRPr>
          </a:p>
        </p:txBody>
      </p:sp>
      <p:sp>
        <p:nvSpPr>
          <p:cNvPr id="15" name="Title 1">
            <a:extLst>
              <a:ext uri="{FF2B5EF4-FFF2-40B4-BE49-F238E27FC236}">
                <a16:creationId xmlns:a16="http://schemas.microsoft.com/office/drawing/2014/main" id="{D4E0347B-8E95-438C-88EE-5A23C2344C54}"/>
              </a:ext>
            </a:extLst>
          </p:cNvPr>
          <p:cNvSpPr txBox="1">
            <a:spLocks/>
          </p:cNvSpPr>
          <p:nvPr/>
        </p:nvSpPr>
        <p:spPr>
          <a:xfrm>
            <a:off x="6096000" y="5541173"/>
            <a:ext cx="6303246" cy="480131"/>
          </a:xfrm>
          <a:prstGeom prst="rect">
            <a:avLst/>
          </a:prstGeom>
        </p:spPr>
        <p:txBody>
          <a:bodyPr vert="horz" wrap="square" lIns="0" tIns="45720" rIns="91440" bIns="45720" rtlCol="0" anchor="t" anchorCtr="0">
            <a:spAutoFit/>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GB" sz="1400"/>
              <a:t>Source:</a:t>
            </a:r>
            <a:r>
              <a:rPr lang="en-GB" sz="1400" b="0"/>
              <a:t> Ministry of Housing, Communities &amp; Local Government, </a:t>
            </a:r>
            <a:r>
              <a:rPr lang="en-GB" sz="1400" b="0">
                <a:ea typeface="+mj-lt"/>
                <a:cs typeface="+mj-lt"/>
              </a:rPr>
              <a:t>The English Indices of Deprivation 2019 - Statistical Release </a:t>
            </a:r>
            <a:endParaRPr lang="en-GB" sz="1400" b="0"/>
          </a:p>
        </p:txBody>
      </p:sp>
      <p:pic>
        <p:nvPicPr>
          <p:cNvPr id="7" name="Picture 6">
            <a:extLst>
              <a:ext uri="{FF2B5EF4-FFF2-40B4-BE49-F238E27FC236}">
                <a16:creationId xmlns:a16="http://schemas.microsoft.com/office/drawing/2014/main" id="{23B038A2-56B3-4DBE-8611-84FF3D1E7427}"/>
              </a:ext>
            </a:extLst>
          </p:cNvPr>
          <p:cNvPicPr>
            <a:picLocks noChangeAspect="1"/>
          </p:cNvPicPr>
          <p:nvPr/>
        </p:nvPicPr>
        <p:blipFill>
          <a:blip r:embed="rId4"/>
          <a:stretch>
            <a:fillRect/>
          </a:stretch>
        </p:blipFill>
        <p:spPr>
          <a:xfrm>
            <a:off x="404859" y="1979912"/>
            <a:ext cx="4602147" cy="3399621"/>
          </a:xfrm>
          <a:prstGeom prst="rect">
            <a:avLst/>
          </a:prstGeom>
        </p:spPr>
      </p:pic>
    </p:spTree>
    <p:extLst>
      <p:ext uri="{BB962C8B-B14F-4D97-AF65-F5344CB8AC3E}">
        <p14:creationId xmlns:p14="http://schemas.microsoft.com/office/powerpoint/2010/main" val="1041704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443F95-7B7B-4BF0-807A-944D380DD69D}"/>
              </a:ext>
            </a:extLst>
          </p:cNvPr>
          <p:cNvSpPr>
            <a:spLocks noGrp="1"/>
          </p:cNvSpPr>
          <p:nvPr>
            <p:ph type="title"/>
          </p:nvPr>
        </p:nvSpPr>
        <p:spPr>
          <a:xfrm>
            <a:off x="484909" y="241064"/>
            <a:ext cx="11222182" cy="394723"/>
          </a:xfrm>
        </p:spPr>
        <p:txBody>
          <a:bodyPr/>
          <a:lstStyle/>
          <a:p>
            <a:r>
              <a:rPr lang="en-GB" b="0">
                <a:solidFill>
                  <a:schemeClr val="tx2"/>
                </a:solidFill>
              </a:rPr>
              <a:t>Ageing is a cross-cutting issue with implications for multiple policy areas</a:t>
            </a:r>
          </a:p>
        </p:txBody>
      </p:sp>
      <p:graphicFrame>
        <p:nvGraphicFramePr>
          <p:cNvPr id="5" name="Content Placeholder 4">
            <a:extLst>
              <a:ext uri="{FF2B5EF4-FFF2-40B4-BE49-F238E27FC236}">
                <a16:creationId xmlns:a16="http://schemas.microsoft.com/office/drawing/2014/main" id="{ECB9A358-ADE1-4CD4-B60C-C0A980A6C54F}"/>
              </a:ext>
            </a:extLst>
          </p:cNvPr>
          <p:cNvGraphicFramePr>
            <a:graphicFrameLocks noGrp="1"/>
          </p:cNvGraphicFramePr>
          <p:nvPr>
            <p:ph idx="1"/>
            <p:extLst>
              <p:ext uri="{D42A27DB-BD31-4B8C-83A1-F6EECF244321}">
                <p14:modId xmlns:p14="http://schemas.microsoft.com/office/powerpoint/2010/main" val="3235878616"/>
              </p:ext>
            </p:extLst>
          </p:nvPr>
        </p:nvGraphicFramePr>
        <p:xfrm>
          <a:off x="2152649" y="755905"/>
          <a:ext cx="8734807" cy="52547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4309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Hexagon 36">
            <a:extLst>
              <a:ext uri="{FF2B5EF4-FFF2-40B4-BE49-F238E27FC236}">
                <a16:creationId xmlns:a16="http://schemas.microsoft.com/office/drawing/2014/main" id="{7D1CB6CB-8125-4859-AE36-D391F892438C}"/>
              </a:ext>
            </a:extLst>
          </p:cNvPr>
          <p:cNvSpPr/>
          <p:nvPr/>
        </p:nvSpPr>
        <p:spPr>
          <a:xfrm rot="5400000">
            <a:off x="2061705" y="4008188"/>
            <a:ext cx="1993243" cy="1922029"/>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45" name="Group 44">
            <a:extLst>
              <a:ext uri="{FF2B5EF4-FFF2-40B4-BE49-F238E27FC236}">
                <a16:creationId xmlns:a16="http://schemas.microsoft.com/office/drawing/2014/main" id="{03342EE0-74D5-4853-92E1-6F77E7B20CF7}"/>
              </a:ext>
            </a:extLst>
          </p:cNvPr>
          <p:cNvGrpSpPr/>
          <p:nvPr/>
        </p:nvGrpSpPr>
        <p:grpSpPr>
          <a:xfrm>
            <a:off x="4148406" y="3978322"/>
            <a:ext cx="1922029" cy="1993243"/>
            <a:chOff x="3480048" y="1023885"/>
            <a:chExt cx="1080402" cy="1241841"/>
          </a:xfrm>
        </p:grpSpPr>
        <p:sp>
          <p:nvSpPr>
            <p:cNvPr id="46" name="Hexagon 45">
              <a:extLst>
                <a:ext uri="{FF2B5EF4-FFF2-40B4-BE49-F238E27FC236}">
                  <a16:creationId xmlns:a16="http://schemas.microsoft.com/office/drawing/2014/main" id="{8289DCFB-D4BB-4929-A90E-5882B4C0DF01}"/>
                </a:ext>
              </a:extLst>
            </p:cNvPr>
            <p:cNvSpPr/>
            <p:nvPr/>
          </p:nvSpPr>
          <p:spPr>
            <a:xfrm rot="5400000">
              <a:off x="3399328" y="1104605"/>
              <a:ext cx="1241841" cy="1080402"/>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7" name="Hexagon 4">
              <a:extLst>
                <a:ext uri="{FF2B5EF4-FFF2-40B4-BE49-F238E27FC236}">
                  <a16:creationId xmlns:a16="http://schemas.microsoft.com/office/drawing/2014/main" id="{4847830F-FA5D-40C2-AE46-1746F45629E4}"/>
                </a:ext>
              </a:extLst>
            </p:cNvPr>
            <p:cNvSpPr txBox="1"/>
            <p:nvPr/>
          </p:nvSpPr>
          <p:spPr>
            <a:xfrm>
              <a:off x="3648410" y="1217406"/>
              <a:ext cx="743676" cy="8548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eaLnBrk="0" fontAlgn="base" hangingPunct="0">
                <a:lnSpc>
                  <a:spcPct val="90000"/>
                </a:lnSpc>
                <a:spcBef>
                  <a:spcPct val="0"/>
                </a:spcBef>
                <a:spcAft>
                  <a:spcPct val="35000"/>
                </a:spcAft>
              </a:pPr>
              <a:endParaRPr lang="en-GB" sz="3600">
                <a:solidFill>
                  <a:srgbClr val="FFFFFF"/>
                </a:solidFill>
                <a:latin typeface="Arial" panose="020B0604020202020204"/>
              </a:endParaRPr>
            </a:p>
          </p:txBody>
        </p:sp>
      </p:grpSp>
      <p:grpSp>
        <p:nvGrpSpPr>
          <p:cNvPr id="42" name="Group 41">
            <a:extLst>
              <a:ext uri="{FF2B5EF4-FFF2-40B4-BE49-F238E27FC236}">
                <a16:creationId xmlns:a16="http://schemas.microsoft.com/office/drawing/2014/main" id="{93A36EAA-B8D7-473F-B249-5BD5FEDF75E6}"/>
              </a:ext>
            </a:extLst>
          </p:cNvPr>
          <p:cNvGrpSpPr/>
          <p:nvPr/>
        </p:nvGrpSpPr>
        <p:grpSpPr>
          <a:xfrm>
            <a:off x="6219906" y="3986634"/>
            <a:ext cx="1922029" cy="1993243"/>
            <a:chOff x="3480048" y="1023885"/>
            <a:chExt cx="1080402" cy="1241841"/>
          </a:xfrm>
        </p:grpSpPr>
        <p:sp>
          <p:nvSpPr>
            <p:cNvPr id="43" name="Hexagon 42">
              <a:extLst>
                <a:ext uri="{FF2B5EF4-FFF2-40B4-BE49-F238E27FC236}">
                  <a16:creationId xmlns:a16="http://schemas.microsoft.com/office/drawing/2014/main" id="{E355E0CC-2B80-4799-AC1C-8499B6150551}"/>
                </a:ext>
              </a:extLst>
            </p:cNvPr>
            <p:cNvSpPr/>
            <p:nvPr/>
          </p:nvSpPr>
          <p:spPr>
            <a:xfrm rot="5400000">
              <a:off x="3399328" y="1104605"/>
              <a:ext cx="1241841" cy="1080402"/>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4" name="Hexagon 4">
              <a:extLst>
                <a:ext uri="{FF2B5EF4-FFF2-40B4-BE49-F238E27FC236}">
                  <a16:creationId xmlns:a16="http://schemas.microsoft.com/office/drawing/2014/main" id="{F763BA27-28F2-4029-BC7D-007130D10E78}"/>
                </a:ext>
              </a:extLst>
            </p:cNvPr>
            <p:cNvSpPr txBox="1"/>
            <p:nvPr/>
          </p:nvSpPr>
          <p:spPr>
            <a:xfrm>
              <a:off x="3648410" y="1217406"/>
              <a:ext cx="743676" cy="8548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eaLnBrk="0" fontAlgn="base" hangingPunct="0">
                <a:lnSpc>
                  <a:spcPct val="90000"/>
                </a:lnSpc>
                <a:spcBef>
                  <a:spcPct val="0"/>
                </a:spcBef>
                <a:spcAft>
                  <a:spcPct val="35000"/>
                </a:spcAft>
              </a:pPr>
              <a:endParaRPr lang="en-GB" sz="3600">
                <a:solidFill>
                  <a:srgbClr val="FFFFFF"/>
                </a:solidFill>
                <a:latin typeface="Arial" panose="020B0604020202020204"/>
              </a:endParaRPr>
            </a:p>
          </p:txBody>
        </p:sp>
      </p:grpSp>
      <p:grpSp>
        <p:nvGrpSpPr>
          <p:cNvPr id="39" name="Group 38">
            <a:extLst>
              <a:ext uri="{FF2B5EF4-FFF2-40B4-BE49-F238E27FC236}">
                <a16:creationId xmlns:a16="http://schemas.microsoft.com/office/drawing/2014/main" id="{61FC0FEF-0970-40C3-BF1F-2F175BD87FB6}"/>
              </a:ext>
            </a:extLst>
          </p:cNvPr>
          <p:cNvGrpSpPr/>
          <p:nvPr/>
        </p:nvGrpSpPr>
        <p:grpSpPr>
          <a:xfrm>
            <a:off x="8298214" y="3968477"/>
            <a:ext cx="1922029" cy="1993243"/>
            <a:chOff x="3480048" y="1023885"/>
            <a:chExt cx="1080402" cy="1241841"/>
          </a:xfrm>
        </p:grpSpPr>
        <p:sp>
          <p:nvSpPr>
            <p:cNvPr id="40" name="Hexagon 39">
              <a:extLst>
                <a:ext uri="{FF2B5EF4-FFF2-40B4-BE49-F238E27FC236}">
                  <a16:creationId xmlns:a16="http://schemas.microsoft.com/office/drawing/2014/main" id="{A551AD46-2974-4811-A924-1F84FCC2BCFD}"/>
                </a:ext>
              </a:extLst>
            </p:cNvPr>
            <p:cNvSpPr/>
            <p:nvPr/>
          </p:nvSpPr>
          <p:spPr>
            <a:xfrm rot="5400000">
              <a:off x="3399328" y="1104605"/>
              <a:ext cx="1241841" cy="1080402"/>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1" name="Hexagon 4">
              <a:extLst>
                <a:ext uri="{FF2B5EF4-FFF2-40B4-BE49-F238E27FC236}">
                  <a16:creationId xmlns:a16="http://schemas.microsoft.com/office/drawing/2014/main" id="{50BAD96A-92BA-45D6-806B-D4DA29A24271}"/>
                </a:ext>
              </a:extLst>
            </p:cNvPr>
            <p:cNvSpPr txBox="1"/>
            <p:nvPr/>
          </p:nvSpPr>
          <p:spPr>
            <a:xfrm>
              <a:off x="3648410" y="1217406"/>
              <a:ext cx="743676" cy="8548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eaLnBrk="0" fontAlgn="base" hangingPunct="0">
                <a:lnSpc>
                  <a:spcPct val="90000"/>
                </a:lnSpc>
                <a:spcBef>
                  <a:spcPct val="0"/>
                </a:spcBef>
                <a:spcAft>
                  <a:spcPct val="35000"/>
                </a:spcAft>
              </a:pPr>
              <a:endParaRPr lang="en-GB" sz="3600">
                <a:solidFill>
                  <a:srgbClr val="FFFFFF"/>
                </a:solidFill>
                <a:latin typeface="Arial" panose="020B0604020202020204"/>
              </a:endParaRPr>
            </a:p>
          </p:txBody>
        </p:sp>
      </p:grpSp>
      <p:sp>
        <p:nvSpPr>
          <p:cNvPr id="3" name="Title 2">
            <a:extLst>
              <a:ext uri="{FF2B5EF4-FFF2-40B4-BE49-F238E27FC236}">
                <a16:creationId xmlns:a16="http://schemas.microsoft.com/office/drawing/2014/main" id="{2C941A59-7237-46DE-8EF9-321DA67EEA7E}"/>
              </a:ext>
            </a:extLst>
          </p:cNvPr>
          <p:cNvSpPr>
            <a:spLocks noGrp="1"/>
          </p:cNvSpPr>
          <p:nvPr>
            <p:ph type="title"/>
          </p:nvPr>
        </p:nvSpPr>
        <p:spPr>
          <a:xfrm>
            <a:off x="4020153" y="276315"/>
            <a:ext cx="7886700" cy="394723"/>
          </a:xfrm>
        </p:spPr>
        <p:txBody>
          <a:bodyPr/>
          <a:lstStyle/>
          <a:p>
            <a:r>
              <a:rPr lang="en-GB" b="0">
                <a:solidFill>
                  <a:schemeClr val="tx2"/>
                </a:solidFill>
              </a:rPr>
              <a:t>UK focus – recent work</a:t>
            </a:r>
          </a:p>
        </p:txBody>
      </p:sp>
      <p:grpSp>
        <p:nvGrpSpPr>
          <p:cNvPr id="12" name="Group 11">
            <a:extLst>
              <a:ext uri="{FF2B5EF4-FFF2-40B4-BE49-F238E27FC236}">
                <a16:creationId xmlns:a16="http://schemas.microsoft.com/office/drawing/2014/main" id="{A8C54544-00EF-4AB0-A992-DF3D811EE88D}"/>
              </a:ext>
            </a:extLst>
          </p:cNvPr>
          <p:cNvGrpSpPr/>
          <p:nvPr/>
        </p:nvGrpSpPr>
        <p:grpSpPr>
          <a:xfrm>
            <a:off x="5203264" y="2362190"/>
            <a:ext cx="1922029" cy="1993243"/>
            <a:chOff x="3480048" y="1023885"/>
            <a:chExt cx="1080402" cy="1241841"/>
          </a:xfrm>
        </p:grpSpPr>
        <p:sp>
          <p:nvSpPr>
            <p:cNvPr id="13" name="Hexagon 12">
              <a:extLst>
                <a:ext uri="{FF2B5EF4-FFF2-40B4-BE49-F238E27FC236}">
                  <a16:creationId xmlns:a16="http://schemas.microsoft.com/office/drawing/2014/main" id="{CC48BEF5-582B-44A4-8C6C-341C65823C80}"/>
                </a:ext>
              </a:extLst>
            </p:cNvPr>
            <p:cNvSpPr/>
            <p:nvPr/>
          </p:nvSpPr>
          <p:spPr>
            <a:xfrm rot="5400000">
              <a:off x="3399328" y="1104605"/>
              <a:ext cx="1241841" cy="1080402"/>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Hexagon 4">
              <a:extLst>
                <a:ext uri="{FF2B5EF4-FFF2-40B4-BE49-F238E27FC236}">
                  <a16:creationId xmlns:a16="http://schemas.microsoft.com/office/drawing/2014/main" id="{8D608741-7FC1-4D3D-AA0A-B925A389BD90}"/>
                </a:ext>
              </a:extLst>
            </p:cNvPr>
            <p:cNvSpPr txBox="1"/>
            <p:nvPr/>
          </p:nvSpPr>
          <p:spPr>
            <a:xfrm>
              <a:off x="3648410" y="1217406"/>
              <a:ext cx="743676" cy="8548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eaLnBrk="0" fontAlgn="base" hangingPunct="0">
                <a:lnSpc>
                  <a:spcPct val="90000"/>
                </a:lnSpc>
                <a:spcBef>
                  <a:spcPct val="0"/>
                </a:spcBef>
                <a:spcAft>
                  <a:spcPct val="35000"/>
                </a:spcAft>
              </a:pPr>
              <a:endParaRPr lang="en-GB" sz="3600">
                <a:solidFill>
                  <a:srgbClr val="FFFFFF"/>
                </a:solidFill>
                <a:latin typeface="Arial" panose="020B0604020202020204"/>
              </a:endParaRPr>
            </a:p>
          </p:txBody>
        </p:sp>
      </p:grpSp>
      <p:grpSp>
        <p:nvGrpSpPr>
          <p:cNvPr id="15" name="Group 14">
            <a:extLst>
              <a:ext uri="{FF2B5EF4-FFF2-40B4-BE49-F238E27FC236}">
                <a16:creationId xmlns:a16="http://schemas.microsoft.com/office/drawing/2014/main" id="{A4F6CA00-DE74-4163-8E12-90EE2DC8E259}"/>
              </a:ext>
            </a:extLst>
          </p:cNvPr>
          <p:cNvGrpSpPr/>
          <p:nvPr/>
        </p:nvGrpSpPr>
        <p:grpSpPr>
          <a:xfrm>
            <a:off x="2153920" y="669274"/>
            <a:ext cx="7878276" cy="4973173"/>
            <a:chOff x="1732031" y="-1"/>
            <a:chExt cx="4428500" cy="3098413"/>
          </a:xfrm>
        </p:grpSpPr>
        <p:sp>
          <p:nvSpPr>
            <p:cNvPr id="16" name="Hexagon 15">
              <a:extLst>
                <a:ext uri="{FF2B5EF4-FFF2-40B4-BE49-F238E27FC236}">
                  <a16:creationId xmlns:a16="http://schemas.microsoft.com/office/drawing/2014/main" id="{1F665558-2A66-41C8-9477-F1B8E9567A96}"/>
                </a:ext>
              </a:extLst>
            </p:cNvPr>
            <p:cNvSpPr/>
            <p:nvPr/>
          </p:nvSpPr>
          <p:spPr>
            <a:xfrm rot="5400000">
              <a:off x="1651311" y="80719"/>
              <a:ext cx="1241841" cy="1080402"/>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Hexagon 4">
              <a:extLst>
                <a:ext uri="{FF2B5EF4-FFF2-40B4-BE49-F238E27FC236}">
                  <a16:creationId xmlns:a16="http://schemas.microsoft.com/office/drawing/2014/main" id="{A1F67623-F6DA-458C-B0A0-AEEC69FE8D8A}"/>
                </a:ext>
              </a:extLst>
            </p:cNvPr>
            <p:cNvSpPr txBox="1"/>
            <p:nvPr/>
          </p:nvSpPr>
          <p:spPr>
            <a:xfrm>
              <a:off x="5285435" y="2243611"/>
              <a:ext cx="875096" cy="8548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533400" eaLnBrk="0" fontAlgn="base" hangingPunct="0">
                <a:lnSpc>
                  <a:spcPct val="90000"/>
                </a:lnSpc>
                <a:spcBef>
                  <a:spcPct val="0"/>
                </a:spcBef>
                <a:spcAft>
                  <a:spcPct val="35000"/>
                </a:spcAft>
              </a:pPr>
              <a:r>
                <a:rPr lang="en-GB" sz="1400">
                  <a:solidFill>
                    <a:srgbClr val="FFFFFF"/>
                  </a:solidFill>
                  <a:latin typeface="Arial" panose="020B0604020202020204"/>
                  <a:hlinkClick r:id="rId3"/>
                </a:rPr>
                <a:t>Estimates of the very old (Sept every year)</a:t>
              </a:r>
              <a:endParaRPr lang="en-GB" sz="1400">
                <a:solidFill>
                  <a:srgbClr val="FFFFFF"/>
                </a:solidFill>
                <a:latin typeface="Arial" panose="020B0604020202020204"/>
              </a:endParaRPr>
            </a:p>
          </p:txBody>
        </p:sp>
      </p:grpSp>
      <p:grpSp>
        <p:nvGrpSpPr>
          <p:cNvPr id="18" name="Group 17">
            <a:extLst>
              <a:ext uri="{FF2B5EF4-FFF2-40B4-BE49-F238E27FC236}">
                <a16:creationId xmlns:a16="http://schemas.microsoft.com/office/drawing/2014/main" id="{D8DB748F-BB0F-4FCF-906A-622CA5CB6908}"/>
              </a:ext>
            </a:extLst>
          </p:cNvPr>
          <p:cNvGrpSpPr/>
          <p:nvPr/>
        </p:nvGrpSpPr>
        <p:grpSpPr>
          <a:xfrm>
            <a:off x="3140173" y="2341992"/>
            <a:ext cx="1922029" cy="1993243"/>
            <a:chOff x="3480048" y="1023885"/>
            <a:chExt cx="1080402" cy="1241841"/>
          </a:xfrm>
        </p:grpSpPr>
        <p:sp>
          <p:nvSpPr>
            <p:cNvPr id="19" name="Hexagon 18">
              <a:extLst>
                <a:ext uri="{FF2B5EF4-FFF2-40B4-BE49-F238E27FC236}">
                  <a16:creationId xmlns:a16="http://schemas.microsoft.com/office/drawing/2014/main" id="{8CA3A6B9-643B-4B9C-B91F-4734DEFB302A}"/>
                </a:ext>
              </a:extLst>
            </p:cNvPr>
            <p:cNvSpPr/>
            <p:nvPr/>
          </p:nvSpPr>
          <p:spPr>
            <a:xfrm rot="5400000">
              <a:off x="3399328" y="1104605"/>
              <a:ext cx="1241841" cy="1080402"/>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Hexagon 4">
              <a:extLst>
                <a:ext uri="{FF2B5EF4-FFF2-40B4-BE49-F238E27FC236}">
                  <a16:creationId xmlns:a16="http://schemas.microsoft.com/office/drawing/2014/main" id="{A43D2028-D6DA-4949-A139-6E557639A58B}"/>
                </a:ext>
              </a:extLst>
            </p:cNvPr>
            <p:cNvSpPr txBox="1"/>
            <p:nvPr/>
          </p:nvSpPr>
          <p:spPr>
            <a:xfrm>
              <a:off x="3551062" y="1217406"/>
              <a:ext cx="889696" cy="8548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eaLnBrk="0" fontAlgn="base" hangingPunct="0">
                <a:lnSpc>
                  <a:spcPct val="90000"/>
                </a:lnSpc>
                <a:spcBef>
                  <a:spcPct val="0"/>
                </a:spcBef>
                <a:spcAft>
                  <a:spcPct val="35000"/>
                </a:spcAft>
              </a:pPr>
              <a:r>
                <a:rPr lang="en-GB" sz="1400">
                  <a:solidFill>
                    <a:srgbClr val="FFFFFF"/>
                  </a:solidFill>
                  <a:latin typeface="Arial" panose="020B0604020202020204"/>
                  <a:hlinkClick r:id="rId4"/>
                </a:rPr>
                <a:t>Living Longer: implications of housing tenure in later life, 2020</a:t>
              </a:r>
              <a:endParaRPr lang="en-GB" sz="1400">
                <a:solidFill>
                  <a:srgbClr val="FFFFFF"/>
                </a:solidFill>
                <a:latin typeface="Arial" panose="020B0604020202020204"/>
              </a:endParaRPr>
            </a:p>
          </p:txBody>
        </p:sp>
      </p:grpSp>
      <p:grpSp>
        <p:nvGrpSpPr>
          <p:cNvPr id="21" name="Group 20">
            <a:extLst>
              <a:ext uri="{FF2B5EF4-FFF2-40B4-BE49-F238E27FC236}">
                <a16:creationId xmlns:a16="http://schemas.microsoft.com/office/drawing/2014/main" id="{E0201956-8F7E-496C-9049-321EC910CC76}"/>
              </a:ext>
            </a:extLst>
          </p:cNvPr>
          <p:cNvGrpSpPr/>
          <p:nvPr/>
        </p:nvGrpSpPr>
        <p:grpSpPr>
          <a:xfrm>
            <a:off x="1086480" y="2282619"/>
            <a:ext cx="1922029" cy="1993243"/>
            <a:chOff x="3480048" y="1023885"/>
            <a:chExt cx="1080402" cy="1241841"/>
          </a:xfrm>
        </p:grpSpPr>
        <p:sp>
          <p:nvSpPr>
            <p:cNvPr id="22" name="Hexagon 21">
              <a:extLst>
                <a:ext uri="{FF2B5EF4-FFF2-40B4-BE49-F238E27FC236}">
                  <a16:creationId xmlns:a16="http://schemas.microsoft.com/office/drawing/2014/main" id="{D267ED84-F5BD-4DC8-AC66-093EB5D53B3B}"/>
                </a:ext>
              </a:extLst>
            </p:cNvPr>
            <p:cNvSpPr/>
            <p:nvPr/>
          </p:nvSpPr>
          <p:spPr>
            <a:xfrm rot="5400000">
              <a:off x="3399328" y="1104605"/>
              <a:ext cx="1241841" cy="1080402"/>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Hexagon 4">
              <a:extLst>
                <a:ext uri="{FF2B5EF4-FFF2-40B4-BE49-F238E27FC236}">
                  <a16:creationId xmlns:a16="http://schemas.microsoft.com/office/drawing/2014/main" id="{238B245C-5AC7-4156-8D07-DAE1D7524944}"/>
                </a:ext>
              </a:extLst>
            </p:cNvPr>
            <p:cNvSpPr txBox="1"/>
            <p:nvPr/>
          </p:nvSpPr>
          <p:spPr>
            <a:xfrm>
              <a:off x="3555930" y="1309118"/>
              <a:ext cx="928636" cy="8548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a:r>
                <a:rPr lang="en-GB" sz="1400">
                  <a:solidFill>
                    <a:srgbClr val="FFFFFF"/>
                  </a:solidFill>
                  <a:latin typeface="Arial" panose="020B0604020202020204"/>
                  <a:hlinkClick r:id="rId5"/>
                </a:rPr>
                <a:t>Living Longer: is age 70 the new age 65?, 2019</a:t>
              </a:r>
              <a:endParaRPr lang="en-GB" sz="1400">
                <a:ea typeface="+mn-lt"/>
                <a:cs typeface="+mn-lt"/>
              </a:endParaRPr>
            </a:p>
            <a:p>
              <a:pPr algn="ctr" defTabSz="1600200">
                <a:lnSpc>
                  <a:spcPct val="90000"/>
                </a:lnSpc>
                <a:spcBef>
                  <a:spcPct val="0"/>
                </a:spcBef>
                <a:spcAft>
                  <a:spcPct val="35000"/>
                </a:spcAft>
              </a:pPr>
              <a:endParaRPr lang="en-GB" sz="1400">
                <a:solidFill>
                  <a:srgbClr val="FFFFFF"/>
                </a:solidFill>
                <a:latin typeface="Arial" panose="020B0604020202020204"/>
                <a:cs typeface="Arial"/>
              </a:endParaRPr>
            </a:p>
          </p:txBody>
        </p:sp>
      </p:grpSp>
      <p:grpSp>
        <p:nvGrpSpPr>
          <p:cNvPr id="24" name="Group 23">
            <a:extLst>
              <a:ext uri="{FF2B5EF4-FFF2-40B4-BE49-F238E27FC236}">
                <a16:creationId xmlns:a16="http://schemas.microsoft.com/office/drawing/2014/main" id="{D044747A-CC5C-408A-9807-ED47811D3856}"/>
              </a:ext>
            </a:extLst>
          </p:cNvPr>
          <p:cNvGrpSpPr/>
          <p:nvPr/>
        </p:nvGrpSpPr>
        <p:grpSpPr>
          <a:xfrm>
            <a:off x="2386625" y="731395"/>
            <a:ext cx="7813290" cy="4912262"/>
            <a:chOff x="168480" y="1023885"/>
            <a:chExt cx="4391970" cy="3060464"/>
          </a:xfrm>
        </p:grpSpPr>
        <p:sp>
          <p:nvSpPr>
            <p:cNvPr id="25" name="Hexagon 24">
              <a:extLst>
                <a:ext uri="{FF2B5EF4-FFF2-40B4-BE49-F238E27FC236}">
                  <a16:creationId xmlns:a16="http://schemas.microsoft.com/office/drawing/2014/main" id="{2CACCE39-7CEB-4F30-B8D9-6A8B22A031D8}"/>
                </a:ext>
              </a:extLst>
            </p:cNvPr>
            <p:cNvSpPr/>
            <p:nvPr/>
          </p:nvSpPr>
          <p:spPr>
            <a:xfrm rot="5400000">
              <a:off x="3399328" y="1104605"/>
              <a:ext cx="1241841" cy="1080402"/>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Hexagon 4">
              <a:extLst>
                <a:ext uri="{FF2B5EF4-FFF2-40B4-BE49-F238E27FC236}">
                  <a16:creationId xmlns:a16="http://schemas.microsoft.com/office/drawing/2014/main" id="{EC168671-E7F9-4503-BCA3-289B0C6EA6AB}"/>
                </a:ext>
              </a:extLst>
            </p:cNvPr>
            <p:cNvSpPr txBox="1"/>
            <p:nvPr/>
          </p:nvSpPr>
          <p:spPr>
            <a:xfrm>
              <a:off x="168480" y="3229548"/>
              <a:ext cx="743676" cy="85480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eaLnBrk="0" fontAlgn="base" hangingPunct="0">
                <a:lnSpc>
                  <a:spcPct val="90000"/>
                </a:lnSpc>
                <a:spcBef>
                  <a:spcPct val="0"/>
                </a:spcBef>
                <a:spcAft>
                  <a:spcPct val="35000"/>
                </a:spcAft>
              </a:pPr>
              <a:r>
                <a:rPr lang="en-GB" sz="1400">
                  <a:solidFill>
                    <a:srgbClr val="FFFFFF"/>
                  </a:solidFill>
                  <a:latin typeface="Arial" panose="020B0604020202020204"/>
                  <a:hlinkClick r:id="rId6"/>
                </a:rPr>
                <a:t>Subnational ageing tool</a:t>
              </a:r>
              <a:endParaRPr lang="en-GB" sz="1400">
                <a:solidFill>
                  <a:srgbClr val="FFFFFF"/>
                </a:solidFill>
                <a:latin typeface="Arial" panose="020B0604020202020204"/>
              </a:endParaRPr>
            </a:p>
          </p:txBody>
        </p:sp>
      </p:grpSp>
      <p:grpSp>
        <p:nvGrpSpPr>
          <p:cNvPr id="27" name="Group 26">
            <a:extLst>
              <a:ext uri="{FF2B5EF4-FFF2-40B4-BE49-F238E27FC236}">
                <a16:creationId xmlns:a16="http://schemas.microsoft.com/office/drawing/2014/main" id="{98E00685-95A4-4550-84C5-D589F9E25432}"/>
              </a:ext>
            </a:extLst>
          </p:cNvPr>
          <p:cNvGrpSpPr/>
          <p:nvPr/>
        </p:nvGrpSpPr>
        <p:grpSpPr>
          <a:xfrm>
            <a:off x="4275837" y="734766"/>
            <a:ext cx="3876653" cy="4919466"/>
            <a:chOff x="2381324" y="1023885"/>
            <a:chExt cx="2179126" cy="3064952"/>
          </a:xfrm>
        </p:grpSpPr>
        <p:sp>
          <p:nvSpPr>
            <p:cNvPr id="28" name="Hexagon 27">
              <a:extLst>
                <a:ext uri="{FF2B5EF4-FFF2-40B4-BE49-F238E27FC236}">
                  <a16:creationId xmlns:a16="http://schemas.microsoft.com/office/drawing/2014/main" id="{8C1FF804-79C8-4F66-93BF-6CBE708A7C93}"/>
                </a:ext>
              </a:extLst>
            </p:cNvPr>
            <p:cNvSpPr/>
            <p:nvPr/>
          </p:nvSpPr>
          <p:spPr>
            <a:xfrm rot="5400000">
              <a:off x="3399328" y="1104605"/>
              <a:ext cx="1241841" cy="1080402"/>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Hexagon 4">
              <a:extLst>
                <a:ext uri="{FF2B5EF4-FFF2-40B4-BE49-F238E27FC236}">
                  <a16:creationId xmlns:a16="http://schemas.microsoft.com/office/drawing/2014/main" id="{DCDD686A-3509-49C2-AFDB-F4DBEE493350}"/>
                </a:ext>
              </a:extLst>
            </p:cNvPr>
            <p:cNvSpPr txBox="1"/>
            <p:nvPr/>
          </p:nvSpPr>
          <p:spPr>
            <a:xfrm>
              <a:off x="2381324" y="3228641"/>
              <a:ext cx="884831" cy="8601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eaLnBrk="0" fontAlgn="base" hangingPunct="0">
                <a:lnSpc>
                  <a:spcPct val="90000"/>
                </a:lnSpc>
                <a:spcBef>
                  <a:spcPct val="0"/>
                </a:spcBef>
                <a:spcAft>
                  <a:spcPct val="35000"/>
                </a:spcAft>
              </a:pPr>
              <a:r>
                <a:rPr lang="en-GB" sz="1400">
                  <a:solidFill>
                    <a:srgbClr val="FFFFFF"/>
                  </a:solidFill>
                  <a:latin typeface="Arial" panose="020B0604020202020204"/>
                  <a:hlinkClick r:id="rId7"/>
                </a:rPr>
                <a:t>Living Longer: Older workers during the coronavirus (COVID-19) pandemic, 2021</a:t>
              </a:r>
              <a:endParaRPr lang="en-GB" sz="1600">
                <a:solidFill>
                  <a:srgbClr val="FFFFFF"/>
                </a:solidFill>
                <a:latin typeface="Arial" panose="020B0604020202020204"/>
              </a:endParaRPr>
            </a:p>
          </p:txBody>
        </p:sp>
      </p:grpSp>
      <p:grpSp>
        <p:nvGrpSpPr>
          <p:cNvPr id="30" name="Group 29">
            <a:extLst>
              <a:ext uri="{FF2B5EF4-FFF2-40B4-BE49-F238E27FC236}">
                <a16:creationId xmlns:a16="http://schemas.microsoft.com/office/drawing/2014/main" id="{D9B1F66F-D69D-42F9-98B5-8820723CD735}"/>
              </a:ext>
            </a:extLst>
          </p:cNvPr>
          <p:cNvGrpSpPr/>
          <p:nvPr/>
        </p:nvGrpSpPr>
        <p:grpSpPr>
          <a:xfrm>
            <a:off x="4183034" y="721705"/>
            <a:ext cx="3738573" cy="5015484"/>
            <a:chOff x="3480048" y="1023885"/>
            <a:chExt cx="2101509" cy="3124774"/>
          </a:xfrm>
        </p:grpSpPr>
        <p:sp>
          <p:nvSpPr>
            <p:cNvPr id="31" name="Hexagon 30">
              <a:extLst>
                <a:ext uri="{FF2B5EF4-FFF2-40B4-BE49-F238E27FC236}">
                  <a16:creationId xmlns:a16="http://schemas.microsoft.com/office/drawing/2014/main" id="{1B45BFDF-AC34-4904-9DF9-AC675B8CE47F}"/>
                </a:ext>
              </a:extLst>
            </p:cNvPr>
            <p:cNvSpPr/>
            <p:nvPr/>
          </p:nvSpPr>
          <p:spPr>
            <a:xfrm rot="5400000">
              <a:off x="3399328" y="1104605"/>
              <a:ext cx="1241841" cy="1080402"/>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Hexagon 4">
              <a:extLst>
                <a:ext uri="{FF2B5EF4-FFF2-40B4-BE49-F238E27FC236}">
                  <a16:creationId xmlns:a16="http://schemas.microsoft.com/office/drawing/2014/main" id="{0C94582A-425F-4FB0-A721-A9737F9E7003}"/>
                </a:ext>
              </a:extLst>
            </p:cNvPr>
            <p:cNvSpPr txBox="1"/>
            <p:nvPr/>
          </p:nvSpPr>
          <p:spPr>
            <a:xfrm>
              <a:off x="4745401" y="3288463"/>
              <a:ext cx="836156" cy="8601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eaLnBrk="0" fontAlgn="base" hangingPunct="0">
                <a:lnSpc>
                  <a:spcPct val="90000"/>
                </a:lnSpc>
                <a:spcBef>
                  <a:spcPct val="0"/>
                </a:spcBef>
                <a:spcAft>
                  <a:spcPct val="35000"/>
                </a:spcAft>
              </a:pPr>
              <a:r>
                <a:rPr lang="en-GB" sz="1400">
                  <a:solidFill>
                    <a:srgbClr val="FFFFFF"/>
                  </a:solidFill>
                  <a:latin typeface="Arial" panose="020B0604020202020204"/>
                  <a:hlinkClick r:id="rId8"/>
                </a:rPr>
                <a:t>Living Longer: Impact of working from home on older workers, 2021</a:t>
              </a:r>
              <a:endParaRPr lang="en-GB" sz="1400">
                <a:solidFill>
                  <a:srgbClr val="FFFFFF"/>
                </a:solidFill>
                <a:latin typeface="Arial" panose="020B0604020202020204"/>
              </a:endParaRPr>
            </a:p>
          </p:txBody>
        </p:sp>
      </p:grpSp>
      <p:grpSp>
        <p:nvGrpSpPr>
          <p:cNvPr id="33" name="Group 32">
            <a:extLst>
              <a:ext uri="{FF2B5EF4-FFF2-40B4-BE49-F238E27FC236}">
                <a16:creationId xmlns:a16="http://schemas.microsoft.com/office/drawing/2014/main" id="{EB9378E8-1B74-4C80-8374-CCFF515AD31F}"/>
              </a:ext>
            </a:extLst>
          </p:cNvPr>
          <p:cNvGrpSpPr/>
          <p:nvPr/>
        </p:nvGrpSpPr>
        <p:grpSpPr>
          <a:xfrm>
            <a:off x="7235027" y="2350536"/>
            <a:ext cx="1922029" cy="1993243"/>
            <a:chOff x="3480048" y="1023885"/>
            <a:chExt cx="1080402" cy="1241841"/>
          </a:xfrm>
        </p:grpSpPr>
        <p:sp>
          <p:nvSpPr>
            <p:cNvPr id="34" name="Hexagon 33">
              <a:extLst>
                <a:ext uri="{FF2B5EF4-FFF2-40B4-BE49-F238E27FC236}">
                  <a16:creationId xmlns:a16="http://schemas.microsoft.com/office/drawing/2014/main" id="{4044B639-C22B-49B7-BCAC-6BC9570585A7}"/>
                </a:ext>
              </a:extLst>
            </p:cNvPr>
            <p:cNvSpPr/>
            <p:nvPr/>
          </p:nvSpPr>
          <p:spPr>
            <a:xfrm rot="5400000">
              <a:off x="3399328" y="1104605"/>
              <a:ext cx="1241841" cy="1080402"/>
            </a:xfrm>
            <a:prstGeom prst="hexagon">
              <a:avLst>
                <a:gd name="adj" fmla="val 25000"/>
                <a:gd name="vf" fmla="val 1154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Hexagon 4">
              <a:extLst>
                <a:ext uri="{FF2B5EF4-FFF2-40B4-BE49-F238E27FC236}">
                  <a16:creationId xmlns:a16="http://schemas.microsoft.com/office/drawing/2014/main" id="{5F70EE9C-C5FC-4470-89F7-8E00BC01FA4E}"/>
                </a:ext>
              </a:extLst>
            </p:cNvPr>
            <p:cNvSpPr txBox="1"/>
            <p:nvPr/>
          </p:nvSpPr>
          <p:spPr>
            <a:xfrm>
              <a:off x="3521858" y="1248754"/>
              <a:ext cx="1021118" cy="69835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a:lnSpc>
                  <a:spcPct val="90000"/>
                </a:lnSpc>
                <a:spcBef>
                  <a:spcPct val="0"/>
                </a:spcBef>
                <a:spcAft>
                  <a:spcPct val="35000"/>
                </a:spcAft>
              </a:pPr>
              <a:r>
                <a:rPr lang="en-GB" sz="1400">
                  <a:solidFill>
                    <a:srgbClr val="FFFFFF"/>
                  </a:solidFill>
                  <a:latin typeface="Arial" panose="020B0604020202020204"/>
                  <a:hlinkClick r:id="rId9"/>
                </a:rPr>
                <a:t>Living Longer:</a:t>
              </a:r>
              <a:r>
                <a:rPr lang="en-GB" sz="1400">
                  <a:solidFill>
                    <a:srgbClr val="FFFFFF"/>
                  </a:solidFill>
                  <a:latin typeface="Arial" panose="020B0604020202020204"/>
                  <a:cs typeface="Arial"/>
                  <a:hlinkClick r:id="rId9"/>
                </a:rPr>
                <a:t> Implications of childlessness among tomorrow's older population, 2020</a:t>
              </a:r>
              <a:endParaRPr lang="en-GB"/>
            </a:p>
          </p:txBody>
        </p:sp>
      </p:grpSp>
      <p:sp>
        <p:nvSpPr>
          <p:cNvPr id="52" name="Hexagon 4">
            <a:extLst>
              <a:ext uri="{FF2B5EF4-FFF2-40B4-BE49-F238E27FC236}">
                <a16:creationId xmlns:a16="http://schemas.microsoft.com/office/drawing/2014/main" id="{5979F2EF-1C66-44A0-9E1D-CE8F6844EB5A}"/>
              </a:ext>
            </a:extLst>
          </p:cNvPr>
          <p:cNvSpPr txBox="1"/>
          <p:nvPr/>
        </p:nvSpPr>
        <p:spPr>
          <a:xfrm>
            <a:off x="5412312" y="2818609"/>
            <a:ext cx="1459322" cy="108686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1600200" eaLnBrk="0" fontAlgn="base" hangingPunct="0">
              <a:lnSpc>
                <a:spcPct val="90000"/>
              </a:lnSpc>
              <a:spcBef>
                <a:spcPct val="0"/>
              </a:spcBef>
              <a:spcAft>
                <a:spcPct val="35000"/>
              </a:spcAft>
            </a:pPr>
            <a:r>
              <a:rPr lang="en-GB" sz="1400">
                <a:solidFill>
                  <a:srgbClr val="FFFFFF"/>
                </a:solidFill>
                <a:latin typeface="Arial" panose="020B0604020202020204"/>
                <a:hlinkClick r:id="rId10"/>
              </a:rPr>
              <a:t>Living Longer: changes in housing tenure over time, 2020</a:t>
            </a:r>
            <a:endParaRPr lang="en-GB" sz="1400">
              <a:solidFill>
                <a:srgbClr val="FFFFFF"/>
              </a:solidFill>
              <a:latin typeface="Arial" panose="020B0604020202020204"/>
            </a:endParaRPr>
          </a:p>
        </p:txBody>
      </p:sp>
      <p:sp>
        <p:nvSpPr>
          <p:cNvPr id="49" name="TextBox 48">
            <a:extLst>
              <a:ext uri="{FF2B5EF4-FFF2-40B4-BE49-F238E27FC236}">
                <a16:creationId xmlns:a16="http://schemas.microsoft.com/office/drawing/2014/main" id="{9C58D962-0399-47A3-8E01-B1AAEAF65544}"/>
              </a:ext>
            </a:extLst>
          </p:cNvPr>
          <p:cNvSpPr txBox="1"/>
          <p:nvPr/>
        </p:nvSpPr>
        <p:spPr>
          <a:xfrm>
            <a:off x="4235970" y="1209159"/>
            <a:ext cx="1834947" cy="954107"/>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bg1"/>
                </a:solidFill>
                <a:effectLst/>
                <a:uLnTx/>
                <a:uFillTx/>
                <a:latin typeface="Arial"/>
                <a:ea typeface="+mn-ea"/>
                <a:cs typeface="+mn-cs"/>
                <a:hlinkClick r:id="rId11"/>
              </a:rPr>
              <a:t>How do the post-World War baby boom generations compare? </a:t>
            </a:r>
            <a:r>
              <a:rPr kumimoji="0" lang="en-GB" sz="1400" b="0" i="0" u="none" strike="noStrike" kern="1200" cap="none" spc="0" normalizeH="0" baseline="0" noProof="0">
                <a:ln>
                  <a:noFill/>
                </a:ln>
                <a:solidFill>
                  <a:schemeClr val="bg1"/>
                </a:solidFill>
                <a:effectLst/>
                <a:uLnTx/>
                <a:uFillTx/>
                <a:latin typeface="Arial"/>
                <a:ea typeface="+mn-ea"/>
                <a:cs typeface="+mn-cs"/>
                <a:hlinkClick r:id="rId11"/>
              </a:rPr>
              <a:t>2018</a:t>
            </a:r>
            <a:endParaRPr kumimoji="0" lang="en-GB" sz="1400" b="0" i="0" u="none" strike="noStrike" kern="1200" cap="none" spc="0" normalizeH="0" baseline="0" noProof="0">
              <a:ln>
                <a:noFill/>
              </a:ln>
              <a:solidFill>
                <a:schemeClr val="bg1"/>
              </a:solidFill>
              <a:effectLst/>
              <a:uLnTx/>
              <a:uFillTx/>
              <a:latin typeface="Arial"/>
              <a:ea typeface="+mn-ea"/>
              <a:cs typeface="+mn-cs"/>
            </a:endParaRPr>
          </a:p>
        </p:txBody>
      </p:sp>
      <p:sp>
        <p:nvSpPr>
          <p:cNvPr id="50" name="TextBox 49">
            <a:extLst>
              <a:ext uri="{FF2B5EF4-FFF2-40B4-BE49-F238E27FC236}">
                <a16:creationId xmlns:a16="http://schemas.microsoft.com/office/drawing/2014/main" id="{E8806C33-91C3-42CB-A377-0ED13AB24A2C}"/>
              </a:ext>
            </a:extLst>
          </p:cNvPr>
          <p:cNvSpPr txBox="1"/>
          <p:nvPr/>
        </p:nvSpPr>
        <p:spPr>
          <a:xfrm>
            <a:off x="6291738" y="1312884"/>
            <a:ext cx="1767525" cy="738664"/>
          </a:xfrm>
          <a:prstGeom prst="rect">
            <a:avLst/>
          </a:prstGeom>
          <a:noFill/>
        </p:spPr>
        <p:txBody>
          <a:bodyPr wrap="square" lIns="91440" tIns="45720" rIns="91440" bIns="45720" anchor="t">
            <a:spAutoFit/>
          </a:bodyPr>
          <a:lstStyle/>
          <a:p>
            <a:pPr algn="ctr"/>
            <a:r>
              <a:rPr kumimoji="0" lang="en-GB" sz="1400" b="0" i="0" u="none" strike="noStrike" kern="1200" cap="none" spc="0" normalizeH="0" baseline="0" noProof="0">
                <a:ln>
                  <a:noFill/>
                </a:ln>
                <a:solidFill>
                  <a:schemeClr val="bg1"/>
                </a:solidFill>
                <a:effectLst/>
                <a:uLnTx/>
                <a:uFillTx/>
                <a:latin typeface="Arial"/>
                <a:ea typeface="+mn-ea"/>
                <a:cs typeface="+mn-cs"/>
                <a:hlinkClick r:id="rId12"/>
              </a:rPr>
              <a:t>Living longer: Caring in later working life, 2019</a:t>
            </a:r>
            <a:r>
              <a:rPr lang="en-GB" sz="1400">
                <a:solidFill>
                  <a:schemeClr val="bg1"/>
                </a:solidFill>
                <a:latin typeface="Arial"/>
              </a:rPr>
              <a:t> </a:t>
            </a:r>
            <a:endParaRPr lang="en-GB" sz="1400">
              <a:solidFill>
                <a:schemeClr val="bg1"/>
              </a:solidFill>
            </a:endParaRPr>
          </a:p>
        </p:txBody>
      </p:sp>
      <p:sp>
        <p:nvSpPr>
          <p:cNvPr id="51" name="TextBox 50">
            <a:extLst>
              <a:ext uri="{FF2B5EF4-FFF2-40B4-BE49-F238E27FC236}">
                <a16:creationId xmlns:a16="http://schemas.microsoft.com/office/drawing/2014/main" id="{9631CABB-E9C4-4B18-B056-22E1B6A7CF14}"/>
              </a:ext>
            </a:extLst>
          </p:cNvPr>
          <p:cNvSpPr txBox="1"/>
          <p:nvPr/>
        </p:nvSpPr>
        <p:spPr>
          <a:xfrm>
            <a:off x="2352901" y="1257616"/>
            <a:ext cx="1653108" cy="738664"/>
          </a:xfrm>
          <a:prstGeom prst="rect">
            <a:avLst/>
          </a:prstGeom>
          <a:noFill/>
        </p:spPr>
        <p:txBody>
          <a:bodyPr wrap="square" lIns="91440" tIns="45720" rIns="91440" bIns="45720" anchor="t">
            <a:spAutoFit/>
          </a:bodyPr>
          <a:lstStyle/>
          <a:p>
            <a:pPr algn="ctr"/>
            <a:r>
              <a:rPr kumimoji="0" lang="en-GB" sz="1400" b="0" i="0" u="none" strike="noStrike" kern="1200" cap="none" spc="0" normalizeH="0" baseline="0" noProof="0" dirty="0">
                <a:ln>
                  <a:noFill/>
                </a:ln>
                <a:solidFill>
                  <a:srgbClr val="3383EF"/>
                </a:solidFill>
                <a:effectLst/>
                <a:uLnTx/>
                <a:uFillTx/>
                <a:latin typeface="Arial"/>
                <a:ea typeface="+mn-ea"/>
                <a:cs typeface="+mn-cs"/>
                <a:hlinkClick r:id="rId13">
                  <a:extLst>
                    <a:ext uri="{A12FA001-AC4F-418D-AE19-62706E023703}">
                      <ahyp:hlinkClr xmlns:ahyp="http://schemas.microsoft.com/office/drawing/2018/hyperlinkcolor" val="tx"/>
                    </a:ext>
                  </a:extLst>
                </a:hlinkClick>
              </a:rPr>
              <a:t>Living Longer and why it matters, 2018</a:t>
            </a:r>
            <a:endParaRPr lang="en-GB" sz="1400" dirty="0">
              <a:solidFill>
                <a:srgbClr val="3383EF"/>
              </a:solidFill>
            </a:endParaRPr>
          </a:p>
        </p:txBody>
      </p:sp>
      <p:sp>
        <p:nvSpPr>
          <p:cNvPr id="53" name="Hexagon 4">
            <a:extLst>
              <a:ext uri="{FF2B5EF4-FFF2-40B4-BE49-F238E27FC236}">
                <a16:creationId xmlns:a16="http://schemas.microsoft.com/office/drawing/2014/main" id="{FAD5C6A0-5964-45DB-8B07-7940A4B75D22}"/>
              </a:ext>
            </a:extLst>
          </p:cNvPr>
          <p:cNvSpPr txBox="1"/>
          <p:nvPr/>
        </p:nvSpPr>
        <p:spPr>
          <a:xfrm>
            <a:off x="8430928" y="1078824"/>
            <a:ext cx="1660699" cy="13720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algn="ctr" defTabSz="533400" eaLnBrk="0" fontAlgn="base" hangingPunct="0">
              <a:lnSpc>
                <a:spcPct val="90000"/>
              </a:lnSpc>
              <a:spcBef>
                <a:spcPct val="0"/>
              </a:spcBef>
              <a:spcAft>
                <a:spcPct val="35000"/>
              </a:spcAft>
            </a:pPr>
            <a:r>
              <a:rPr lang="en-GB" sz="1400">
                <a:solidFill>
                  <a:srgbClr val="FFFFFF"/>
                </a:solidFill>
                <a:latin typeface="Arial" panose="020B0604020202020204"/>
                <a:hlinkClick r:id="rId14"/>
              </a:rPr>
              <a:t>Living Longer and old age dependency- what does the future hold?, 2019</a:t>
            </a:r>
            <a:endParaRPr lang="en-GB" sz="1400">
              <a:solidFill>
                <a:srgbClr val="FFFFFF"/>
              </a:solidFill>
              <a:latin typeface="Arial" panose="020B0604020202020204"/>
            </a:endParaRPr>
          </a:p>
        </p:txBody>
      </p:sp>
    </p:spTree>
    <p:extLst>
      <p:ext uri="{BB962C8B-B14F-4D97-AF65-F5344CB8AC3E}">
        <p14:creationId xmlns:p14="http://schemas.microsoft.com/office/powerpoint/2010/main" val="251107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04E01B-DCFF-4669-BB38-394314D30875}"/>
              </a:ext>
            </a:extLst>
          </p:cNvPr>
          <p:cNvSpPr>
            <a:spLocks noGrp="1"/>
          </p:cNvSpPr>
          <p:nvPr>
            <p:ph type="title"/>
          </p:nvPr>
        </p:nvSpPr>
        <p:spPr/>
        <p:txBody>
          <a:bodyPr/>
          <a:lstStyle/>
          <a:p>
            <a:r>
              <a:rPr lang="en-GB"/>
              <a:t>Q&amp;A</a:t>
            </a:r>
          </a:p>
        </p:txBody>
      </p:sp>
      <p:sp>
        <p:nvSpPr>
          <p:cNvPr id="6" name="Subtitle 5">
            <a:extLst>
              <a:ext uri="{FF2B5EF4-FFF2-40B4-BE49-F238E27FC236}">
                <a16:creationId xmlns:a16="http://schemas.microsoft.com/office/drawing/2014/main" id="{BFBAF91A-D972-4CE1-AF82-F00023B60788}"/>
              </a:ext>
            </a:extLst>
          </p:cNvPr>
          <p:cNvSpPr>
            <a:spLocks noGrp="1"/>
          </p:cNvSpPr>
          <p:nvPr>
            <p:ph type="subTitle" idx="1"/>
          </p:nvPr>
        </p:nvSpPr>
        <p:spPr/>
        <p:txBody>
          <a:bodyPr/>
          <a:lstStyle/>
          <a:p>
            <a:r>
              <a:rPr lang="en-GB"/>
              <a:t>Contact info: </a:t>
            </a:r>
            <a:r>
              <a:rPr lang="en-GB" b="1">
                <a:hlinkClick r:id="rId3"/>
              </a:rPr>
              <a:t>pop.info@ons.gov.uk</a:t>
            </a:r>
            <a:endParaRPr lang="en-GB"/>
          </a:p>
        </p:txBody>
      </p:sp>
    </p:spTree>
    <p:extLst>
      <p:ext uri="{BB962C8B-B14F-4D97-AF65-F5344CB8AC3E}">
        <p14:creationId xmlns:p14="http://schemas.microsoft.com/office/powerpoint/2010/main" val="2904747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B3C27A-E4BA-4F9A-A897-D7ECEE236240}"/>
              </a:ext>
            </a:extLst>
          </p:cNvPr>
          <p:cNvSpPr>
            <a:spLocks noGrp="1"/>
          </p:cNvSpPr>
          <p:nvPr>
            <p:ph type="title"/>
          </p:nvPr>
        </p:nvSpPr>
        <p:spPr>
          <a:xfrm>
            <a:off x="838200" y="642127"/>
            <a:ext cx="10515600" cy="467820"/>
          </a:xfrm>
        </p:spPr>
        <p:txBody>
          <a:bodyPr wrap="square" anchor="t">
            <a:noAutofit/>
          </a:bodyPr>
          <a:lstStyle/>
          <a:p>
            <a:r>
              <a:rPr lang="en-GB" sz="4800"/>
              <a:t>UN Titchfield City Group on Ageing and Age Disaggregated Statistics</a:t>
            </a:r>
          </a:p>
        </p:txBody>
      </p:sp>
      <p:sp>
        <p:nvSpPr>
          <p:cNvPr id="4" name="Content Placeholder 3">
            <a:extLst>
              <a:ext uri="{FF2B5EF4-FFF2-40B4-BE49-F238E27FC236}">
                <a16:creationId xmlns:a16="http://schemas.microsoft.com/office/drawing/2014/main" id="{A2475D1A-30E0-4D91-9382-EEBB893FD6D6}"/>
              </a:ext>
            </a:extLst>
          </p:cNvPr>
          <p:cNvSpPr>
            <a:spLocks noGrp="1"/>
          </p:cNvSpPr>
          <p:nvPr>
            <p:ph sz="quarter" idx="10"/>
          </p:nvPr>
        </p:nvSpPr>
        <p:spPr>
          <a:xfrm>
            <a:off x="838200" y="1416426"/>
            <a:ext cx="6265244" cy="4070350"/>
          </a:xfrm>
        </p:spPr>
        <p:txBody>
          <a:bodyPr>
            <a:normAutofit/>
          </a:bodyPr>
          <a:lstStyle/>
          <a:p>
            <a:pPr marL="0" indent="0">
              <a:buNone/>
            </a:pPr>
            <a:br>
              <a:rPr lang="en-GB" b="1"/>
            </a:br>
            <a:br>
              <a:rPr lang="en-GB" b="1"/>
            </a:br>
            <a:r>
              <a:rPr lang="en-GB" sz="3200" b="1"/>
              <a:t>International collaboration to improve measurements of ageing and older people</a:t>
            </a:r>
          </a:p>
        </p:txBody>
      </p:sp>
      <p:pic>
        <p:nvPicPr>
          <p:cNvPr id="5" name="Picture 4">
            <a:extLst>
              <a:ext uri="{FF2B5EF4-FFF2-40B4-BE49-F238E27FC236}">
                <a16:creationId xmlns:a16="http://schemas.microsoft.com/office/drawing/2014/main" id="{13EA2A66-C6C1-45D4-9DDE-06413CB55F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2441" y="2290218"/>
            <a:ext cx="3429144" cy="3126977"/>
          </a:xfrm>
          <a:prstGeom prst="rect">
            <a:avLst/>
          </a:prstGeom>
          <a:noFill/>
        </p:spPr>
      </p:pic>
      <p:sp>
        <p:nvSpPr>
          <p:cNvPr id="6" name="TextBox 5">
            <a:extLst>
              <a:ext uri="{FF2B5EF4-FFF2-40B4-BE49-F238E27FC236}">
                <a16:creationId xmlns:a16="http://schemas.microsoft.com/office/drawing/2014/main" id="{75BC26A2-F80B-4C75-8E85-C1C493E64B33}"/>
              </a:ext>
            </a:extLst>
          </p:cNvPr>
          <p:cNvSpPr txBox="1"/>
          <p:nvPr/>
        </p:nvSpPr>
        <p:spPr>
          <a:xfrm>
            <a:off x="838200" y="5417195"/>
            <a:ext cx="2328511" cy="400110"/>
          </a:xfrm>
          <a:prstGeom prst="rect">
            <a:avLst/>
          </a:prstGeom>
        </p:spPr>
        <p:txBody>
          <a:bodyPr vert="horz" wrap="square" lIns="0" tIns="45720" rIns="91440" bIns="45720" rtlCol="0" anchor="b" anchorCtr="0">
            <a:spAutoFit/>
          </a:bodyPr>
          <a:lstStyle/>
          <a:p>
            <a:pPr algn="l"/>
            <a:r>
              <a:rPr lang="en-GB" sz="2000" b="1">
                <a:solidFill>
                  <a:srgbClr val="183E56"/>
                </a:solidFill>
                <a:latin typeface="Arial" panose="020B0604020202020204" pitchFamily="34" charset="0"/>
                <a:cs typeface="Arial" panose="020B0604020202020204" pitchFamily="34" charset="0"/>
              </a:rPr>
              <a:t>22 November 2021</a:t>
            </a:r>
          </a:p>
        </p:txBody>
      </p:sp>
    </p:spTree>
    <p:extLst>
      <p:ext uri="{BB962C8B-B14F-4D97-AF65-F5344CB8AC3E}">
        <p14:creationId xmlns:p14="http://schemas.microsoft.com/office/powerpoint/2010/main" val="4002244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589069D8-321A-4825-9C32-F58AE1878986}"/>
              </a:ext>
            </a:extLst>
          </p:cNvPr>
          <p:cNvPicPr>
            <a:picLocks noChangeAspect="1"/>
          </p:cNvPicPr>
          <p:nvPr/>
        </p:nvPicPr>
        <p:blipFill rotWithShape="1">
          <a:blip r:embed="rId3"/>
          <a:srcRect l="15149" t="9121" r="3265" b="18748"/>
          <a:stretch/>
        </p:blipFill>
        <p:spPr>
          <a:xfrm>
            <a:off x="0" y="1431046"/>
            <a:ext cx="6156466" cy="3074216"/>
          </a:xfrm>
          <a:prstGeom prst="rect">
            <a:avLst/>
          </a:prstGeom>
        </p:spPr>
      </p:pic>
      <p:sp>
        <p:nvSpPr>
          <p:cNvPr id="9" name="Title 8">
            <a:extLst>
              <a:ext uri="{FF2B5EF4-FFF2-40B4-BE49-F238E27FC236}">
                <a16:creationId xmlns:a16="http://schemas.microsoft.com/office/drawing/2014/main" id="{731F9775-4BEE-4A78-8A7B-716BB3812F00}"/>
              </a:ext>
            </a:extLst>
          </p:cNvPr>
          <p:cNvSpPr>
            <a:spLocks noGrp="1"/>
          </p:cNvSpPr>
          <p:nvPr>
            <p:ph type="title"/>
          </p:nvPr>
        </p:nvSpPr>
        <p:spPr>
          <a:xfrm>
            <a:off x="383458" y="68826"/>
            <a:ext cx="11631560" cy="526298"/>
          </a:xfrm>
        </p:spPr>
        <p:txBody>
          <a:bodyPr/>
          <a:lstStyle/>
          <a:p>
            <a:r>
              <a:rPr lang="en-GB"/>
              <a:t>Population ageing is happening globally</a:t>
            </a:r>
          </a:p>
        </p:txBody>
      </p:sp>
      <p:pic>
        <p:nvPicPr>
          <p:cNvPr id="11" name="Picture 10" descr="Map&#10;&#10;Description automatically generated">
            <a:extLst>
              <a:ext uri="{FF2B5EF4-FFF2-40B4-BE49-F238E27FC236}">
                <a16:creationId xmlns:a16="http://schemas.microsoft.com/office/drawing/2014/main" id="{26D2FED5-866A-4B38-84C7-CE0D5371C79F}"/>
              </a:ext>
            </a:extLst>
          </p:cNvPr>
          <p:cNvPicPr>
            <a:picLocks noChangeAspect="1"/>
          </p:cNvPicPr>
          <p:nvPr/>
        </p:nvPicPr>
        <p:blipFill rotWithShape="1">
          <a:blip r:embed="rId4"/>
          <a:srcRect l="15020" t="8748" r="2446" b="16844"/>
          <a:stretch/>
        </p:blipFill>
        <p:spPr>
          <a:xfrm>
            <a:off x="6320911" y="1431046"/>
            <a:ext cx="5871089" cy="3074216"/>
          </a:xfrm>
          <a:prstGeom prst="rect">
            <a:avLst/>
          </a:prstGeom>
        </p:spPr>
      </p:pic>
      <p:pic>
        <p:nvPicPr>
          <p:cNvPr id="13" name="Picture 12">
            <a:extLst>
              <a:ext uri="{FF2B5EF4-FFF2-40B4-BE49-F238E27FC236}">
                <a16:creationId xmlns:a16="http://schemas.microsoft.com/office/drawing/2014/main" id="{6CAE795F-5124-4F14-A719-780CA5673897}"/>
              </a:ext>
            </a:extLst>
          </p:cNvPr>
          <p:cNvPicPr/>
          <p:nvPr/>
        </p:nvPicPr>
        <p:blipFill rotWithShape="1">
          <a:blip r:embed="rId5">
            <a:extLst>
              <a:ext uri="{28A0092B-C50C-407E-A947-70E740481C1C}">
                <a14:useLocalDpi xmlns:a14="http://schemas.microsoft.com/office/drawing/2010/main" val="0"/>
              </a:ext>
            </a:extLst>
          </a:blip>
          <a:srcRect l="3521" t="42585" r="82730" b="32017"/>
          <a:stretch/>
        </p:blipFill>
        <p:spPr bwMode="auto">
          <a:xfrm>
            <a:off x="176978" y="4683151"/>
            <a:ext cx="2015616" cy="1285030"/>
          </a:xfrm>
          <a:prstGeom prst="rect">
            <a:avLst/>
          </a:prstGeom>
          <a:noFill/>
          <a:ln>
            <a:noFill/>
          </a:ln>
          <a:extLst>
            <a:ext uri="{53640926-AAD7-44D8-BBD7-CCE9431645EC}">
              <a14:shadowObscured xmlns:a14="http://schemas.microsoft.com/office/drawing/2010/main"/>
            </a:ext>
          </a:extLst>
        </p:spPr>
      </p:pic>
      <p:sp>
        <p:nvSpPr>
          <p:cNvPr id="14" name="TextBox 13">
            <a:extLst>
              <a:ext uri="{FF2B5EF4-FFF2-40B4-BE49-F238E27FC236}">
                <a16:creationId xmlns:a16="http://schemas.microsoft.com/office/drawing/2014/main" id="{76AD10F7-209C-42FD-842E-C0B98D4F3CBC}"/>
              </a:ext>
            </a:extLst>
          </p:cNvPr>
          <p:cNvSpPr txBox="1"/>
          <p:nvPr/>
        </p:nvSpPr>
        <p:spPr>
          <a:xfrm>
            <a:off x="275301" y="1061714"/>
            <a:ext cx="6045612" cy="369332"/>
          </a:xfrm>
          <a:prstGeom prst="rect">
            <a:avLst/>
          </a:prstGeom>
        </p:spPr>
        <p:txBody>
          <a:bodyPr vert="horz" wrap="square" lIns="0" tIns="45720" rIns="91440" bIns="45720" rtlCol="0" anchor="b" anchorCtr="0">
            <a:spAutoFit/>
          </a:bodyPr>
          <a:lstStyle/>
          <a:p>
            <a:pPr algn="l"/>
            <a:r>
              <a:rPr lang="en-GB">
                <a:solidFill>
                  <a:srgbClr val="183E56"/>
                </a:solidFill>
                <a:latin typeface="Arial" panose="020B0604020202020204" pitchFamily="34" charset="0"/>
                <a:cs typeface="Arial" panose="020B0604020202020204" pitchFamily="34" charset="0"/>
              </a:rPr>
              <a:t>Percentage of the population aged 65 and over, 2020</a:t>
            </a:r>
          </a:p>
        </p:txBody>
      </p:sp>
      <p:sp>
        <p:nvSpPr>
          <p:cNvPr id="15" name="TextBox 14">
            <a:extLst>
              <a:ext uri="{FF2B5EF4-FFF2-40B4-BE49-F238E27FC236}">
                <a16:creationId xmlns:a16="http://schemas.microsoft.com/office/drawing/2014/main" id="{2AD0BAB1-C9CD-48D2-98E7-CA0D677F27DC}"/>
              </a:ext>
            </a:extLst>
          </p:cNvPr>
          <p:cNvSpPr txBox="1"/>
          <p:nvPr/>
        </p:nvSpPr>
        <p:spPr>
          <a:xfrm>
            <a:off x="6320913" y="1061714"/>
            <a:ext cx="5768925" cy="369332"/>
          </a:xfrm>
          <a:prstGeom prst="rect">
            <a:avLst/>
          </a:prstGeom>
        </p:spPr>
        <p:txBody>
          <a:bodyPr vert="horz" wrap="square" lIns="0" tIns="45720" rIns="91440" bIns="45720" rtlCol="0" anchor="b" anchorCtr="0">
            <a:spAutoFit/>
          </a:bodyPr>
          <a:lstStyle/>
          <a:p>
            <a:pPr algn="l"/>
            <a:r>
              <a:rPr lang="en-GB">
                <a:solidFill>
                  <a:srgbClr val="183E56"/>
                </a:solidFill>
                <a:latin typeface="Arial" panose="020B0604020202020204" pitchFamily="34" charset="0"/>
                <a:cs typeface="Arial" panose="020B0604020202020204" pitchFamily="34" charset="0"/>
              </a:rPr>
              <a:t>Percentage of the population aged 65 and over, 2050 </a:t>
            </a:r>
          </a:p>
        </p:txBody>
      </p:sp>
      <p:sp>
        <p:nvSpPr>
          <p:cNvPr id="16" name="TextBox 15">
            <a:extLst>
              <a:ext uri="{FF2B5EF4-FFF2-40B4-BE49-F238E27FC236}">
                <a16:creationId xmlns:a16="http://schemas.microsoft.com/office/drawing/2014/main" id="{471F271B-47A1-4816-9C15-251426B9AA01}"/>
              </a:ext>
            </a:extLst>
          </p:cNvPr>
          <p:cNvSpPr txBox="1"/>
          <p:nvPr/>
        </p:nvSpPr>
        <p:spPr>
          <a:xfrm>
            <a:off x="7157884" y="5426954"/>
            <a:ext cx="4931953" cy="369332"/>
          </a:xfrm>
          <a:prstGeom prst="rect">
            <a:avLst/>
          </a:prstGeom>
        </p:spPr>
        <p:txBody>
          <a:bodyPr vert="horz" wrap="square" lIns="0" tIns="45720" rIns="91440" bIns="45720" rtlCol="0" anchor="b" anchorCtr="0">
            <a:spAutoFit/>
          </a:bodyPr>
          <a:lstStyle/>
          <a:p>
            <a:pPr algn="l"/>
            <a:r>
              <a:rPr lang="en-GB">
                <a:solidFill>
                  <a:srgbClr val="183E56"/>
                </a:solidFill>
                <a:latin typeface="Arial" panose="020B0604020202020204" pitchFamily="34" charset="0"/>
                <a:cs typeface="Arial" panose="020B0604020202020204" pitchFamily="34" charset="0"/>
              </a:rPr>
              <a:t>Source: UN World Population Prospects, 2019 </a:t>
            </a:r>
          </a:p>
        </p:txBody>
      </p:sp>
    </p:spTree>
    <p:extLst>
      <p:ext uri="{BB962C8B-B14F-4D97-AF65-F5344CB8AC3E}">
        <p14:creationId xmlns:p14="http://schemas.microsoft.com/office/powerpoint/2010/main" val="2757938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26153-A53D-40F2-BDAF-66E8415D17B9}"/>
              </a:ext>
            </a:extLst>
          </p:cNvPr>
          <p:cNvSpPr>
            <a:spLocks noGrp="1"/>
          </p:cNvSpPr>
          <p:nvPr>
            <p:ph type="title"/>
          </p:nvPr>
        </p:nvSpPr>
        <p:spPr>
          <a:xfrm>
            <a:off x="838200" y="431030"/>
            <a:ext cx="10515600" cy="1052596"/>
          </a:xfrm>
        </p:spPr>
        <p:txBody>
          <a:bodyPr/>
          <a:lstStyle/>
          <a:p>
            <a:r>
              <a:rPr lang="en-GB" b="1"/>
              <a:t>Data issues in measurement of older people’s lives</a:t>
            </a:r>
            <a:endParaRPr lang="en-GB"/>
          </a:p>
        </p:txBody>
      </p:sp>
      <p:pic>
        <p:nvPicPr>
          <p:cNvPr id="7" name="Picture 2" descr="C:\Users\dama.sathianathan\Desktop\living off the land (2).png">
            <a:extLst>
              <a:ext uri="{FF2B5EF4-FFF2-40B4-BE49-F238E27FC236}">
                <a16:creationId xmlns:a16="http://schemas.microsoft.com/office/drawing/2014/main" id="{D6172162-4FDE-4B89-AE0B-4CC75750A85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37549" y="2721134"/>
            <a:ext cx="9143999" cy="31164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B3C19FD-BD52-4736-8521-38E1BDE9432B}"/>
              </a:ext>
            </a:extLst>
          </p:cNvPr>
          <p:cNvPicPr>
            <a:picLocks noChangeAspect="1"/>
          </p:cNvPicPr>
          <p:nvPr/>
        </p:nvPicPr>
        <p:blipFill>
          <a:blip r:embed="rId4"/>
          <a:stretch>
            <a:fillRect/>
          </a:stretch>
        </p:blipFill>
        <p:spPr>
          <a:xfrm>
            <a:off x="2614863" y="1020406"/>
            <a:ext cx="6702154" cy="1700728"/>
          </a:xfrm>
          <a:prstGeom prst="rect">
            <a:avLst/>
          </a:prstGeom>
        </p:spPr>
      </p:pic>
    </p:spTree>
    <p:extLst>
      <p:ext uri="{BB962C8B-B14F-4D97-AF65-F5344CB8AC3E}">
        <p14:creationId xmlns:p14="http://schemas.microsoft.com/office/powerpoint/2010/main" val="4228512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Line shadow">
            <a:extLst>
              <a:ext uri="{FF2B5EF4-FFF2-40B4-BE49-F238E27FC236}">
                <a16:creationId xmlns:a16="http://schemas.microsoft.com/office/drawing/2014/main" id="{5E51A83C-CFC9-4BC6-8159-5CA261CAFA55}"/>
              </a:ext>
            </a:extLst>
          </p:cNvPr>
          <p:cNvSpPr/>
          <p:nvPr/>
        </p:nvSpPr>
        <p:spPr>
          <a:xfrm>
            <a:off x="497328" y="1829227"/>
            <a:ext cx="11436404" cy="3825008"/>
          </a:xfrm>
          <a:custGeom>
            <a:avLst/>
            <a:gdLst>
              <a:gd name="connsiteX0" fmla="*/ 0 w 48598773"/>
              <a:gd name="connsiteY0" fmla="*/ 0 h 15491490"/>
              <a:gd name="connsiteX1" fmla="*/ 4356848 w 48598773"/>
              <a:gd name="connsiteY1" fmla="*/ 4303059 h 15491490"/>
              <a:gd name="connsiteX2" fmla="*/ 9897036 w 48598773"/>
              <a:gd name="connsiteY2" fmla="*/ 8552329 h 15491490"/>
              <a:gd name="connsiteX3" fmla="*/ 9036424 w 48598773"/>
              <a:gd name="connsiteY3" fmla="*/ 13500847 h 15491490"/>
              <a:gd name="connsiteX4" fmla="*/ 16351624 w 48598773"/>
              <a:gd name="connsiteY4" fmla="*/ 15275859 h 15491490"/>
              <a:gd name="connsiteX5" fmla="*/ 22644848 w 48598773"/>
              <a:gd name="connsiteY5" fmla="*/ 8928847 h 15491490"/>
              <a:gd name="connsiteX6" fmla="*/ 25226683 w 48598773"/>
              <a:gd name="connsiteY6" fmla="*/ 1237129 h 15491490"/>
              <a:gd name="connsiteX7" fmla="*/ 34370683 w 48598773"/>
              <a:gd name="connsiteY7" fmla="*/ 2850776 h 15491490"/>
              <a:gd name="connsiteX8" fmla="*/ 40394965 w 48598773"/>
              <a:gd name="connsiteY8" fmla="*/ 10219765 h 15491490"/>
              <a:gd name="connsiteX9" fmla="*/ 43944989 w 48598773"/>
              <a:gd name="connsiteY9" fmla="*/ 12855388 h 15491490"/>
              <a:gd name="connsiteX10" fmla="*/ 48032895 w 48598773"/>
              <a:gd name="connsiteY10" fmla="*/ 12909176 h 15491490"/>
              <a:gd name="connsiteX11" fmla="*/ 48463200 w 48598773"/>
              <a:gd name="connsiteY11" fmla="*/ 12801600 h 15491490"/>
              <a:gd name="connsiteX0" fmla="*/ 0 w 48032895"/>
              <a:gd name="connsiteY0" fmla="*/ 0 h 15491490"/>
              <a:gd name="connsiteX1" fmla="*/ 4356848 w 48032895"/>
              <a:gd name="connsiteY1" fmla="*/ 4303059 h 15491490"/>
              <a:gd name="connsiteX2" fmla="*/ 9897036 w 48032895"/>
              <a:gd name="connsiteY2" fmla="*/ 8552329 h 15491490"/>
              <a:gd name="connsiteX3" fmla="*/ 9036424 w 48032895"/>
              <a:gd name="connsiteY3" fmla="*/ 13500847 h 15491490"/>
              <a:gd name="connsiteX4" fmla="*/ 16351624 w 48032895"/>
              <a:gd name="connsiteY4" fmla="*/ 15275859 h 15491490"/>
              <a:gd name="connsiteX5" fmla="*/ 22644848 w 48032895"/>
              <a:gd name="connsiteY5" fmla="*/ 8928847 h 15491490"/>
              <a:gd name="connsiteX6" fmla="*/ 25226683 w 48032895"/>
              <a:gd name="connsiteY6" fmla="*/ 1237129 h 15491490"/>
              <a:gd name="connsiteX7" fmla="*/ 34370683 w 48032895"/>
              <a:gd name="connsiteY7" fmla="*/ 2850776 h 15491490"/>
              <a:gd name="connsiteX8" fmla="*/ 40394965 w 48032895"/>
              <a:gd name="connsiteY8" fmla="*/ 10219765 h 15491490"/>
              <a:gd name="connsiteX9" fmla="*/ 43944989 w 48032895"/>
              <a:gd name="connsiteY9" fmla="*/ 12855388 h 15491490"/>
              <a:gd name="connsiteX10" fmla="*/ 48032895 w 48032895"/>
              <a:gd name="connsiteY10" fmla="*/ 12909176 h 15491490"/>
              <a:gd name="connsiteX0" fmla="*/ 0 w 48032895"/>
              <a:gd name="connsiteY0" fmla="*/ 0 h 15491490"/>
              <a:gd name="connsiteX1" fmla="*/ 4356848 w 48032895"/>
              <a:gd name="connsiteY1" fmla="*/ 4303059 h 15491490"/>
              <a:gd name="connsiteX2" fmla="*/ 9069722 w 48032895"/>
              <a:gd name="connsiteY2" fmla="*/ 8552329 h 15491490"/>
              <a:gd name="connsiteX3" fmla="*/ 9036424 w 48032895"/>
              <a:gd name="connsiteY3" fmla="*/ 13500847 h 15491490"/>
              <a:gd name="connsiteX4" fmla="*/ 16351624 w 48032895"/>
              <a:gd name="connsiteY4" fmla="*/ 15275859 h 15491490"/>
              <a:gd name="connsiteX5" fmla="*/ 22644848 w 48032895"/>
              <a:gd name="connsiteY5" fmla="*/ 8928847 h 15491490"/>
              <a:gd name="connsiteX6" fmla="*/ 25226683 w 48032895"/>
              <a:gd name="connsiteY6" fmla="*/ 1237129 h 15491490"/>
              <a:gd name="connsiteX7" fmla="*/ 34370683 w 48032895"/>
              <a:gd name="connsiteY7" fmla="*/ 2850776 h 15491490"/>
              <a:gd name="connsiteX8" fmla="*/ 40394965 w 48032895"/>
              <a:gd name="connsiteY8" fmla="*/ 10219765 h 15491490"/>
              <a:gd name="connsiteX9" fmla="*/ 43944989 w 48032895"/>
              <a:gd name="connsiteY9" fmla="*/ 12855388 h 15491490"/>
              <a:gd name="connsiteX10" fmla="*/ 48032895 w 48032895"/>
              <a:gd name="connsiteY10" fmla="*/ 12909176 h 15491490"/>
              <a:gd name="connsiteX0" fmla="*/ 0 w 48032895"/>
              <a:gd name="connsiteY0" fmla="*/ 0 h 15491490"/>
              <a:gd name="connsiteX1" fmla="*/ 4356848 w 48032895"/>
              <a:gd name="connsiteY1" fmla="*/ 4303059 h 15491490"/>
              <a:gd name="connsiteX2" fmla="*/ 9069722 w 48032895"/>
              <a:gd name="connsiteY2" fmla="*/ 8552329 h 15491490"/>
              <a:gd name="connsiteX3" fmla="*/ 9036424 w 48032895"/>
              <a:gd name="connsiteY3" fmla="*/ 13500847 h 15491490"/>
              <a:gd name="connsiteX4" fmla="*/ 16351624 w 48032895"/>
              <a:gd name="connsiteY4" fmla="*/ 15275859 h 15491490"/>
              <a:gd name="connsiteX5" fmla="*/ 22644848 w 48032895"/>
              <a:gd name="connsiteY5" fmla="*/ 8928847 h 15491490"/>
              <a:gd name="connsiteX6" fmla="*/ 25226683 w 48032895"/>
              <a:gd name="connsiteY6" fmla="*/ 1237129 h 15491490"/>
              <a:gd name="connsiteX7" fmla="*/ 34370683 w 48032895"/>
              <a:gd name="connsiteY7" fmla="*/ 2850776 h 15491490"/>
              <a:gd name="connsiteX8" fmla="*/ 40394965 w 48032895"/>
              <a:gd name="connsiteY8" fmla="*/ 10219765 h 15491490"/>
              <a:gd name="connsiteX9" fmla="*/ 43944989 w 48032895"/>
              <a:gd name="connsiteY9" fmla="*/ 12855388 h 15491490"/>
              <a:gd name="connsiteX10" fmla="*/ 48032895 w 48032895"/>
              <a:gd name="connsiteY10" fmla="*/ 12909176 h 15491490"/>
              <a:gd name="connsiteX0" fmla="*/ 0 w 48032895"/>
              <a:gd name="connsiteY0" fmla="*/ 0 h 15491490"/>
              <a:gd name="connsiteX1" fmla="*/ 4356848 w 48032895"/>
              <a:gd name="connsiteY1" fmla="*/ 4303059 h 15491490"/>
              <a:gd name="connsiteX2" fmla="*/ 9069722 w 48032895"/>
              <a:gd name="connsiteY2" fmla="*/ 8552329 h 15491490"/>
              <a:gd name="connsiteX3" fmla="*/ 9036424 w 48032895"/>
              <a:gd name="connsiteY3" fmla="*/ 13500847 h 15491490"/>
              <a:gd name="connsiteX4" fmla="*/ 16351624 w 48032895"/>
              <a:gd name="connsiteY4" fmla="*/ 15275859 h 15491490"/>
              <a:gd name="connsiteX5" fmla="*/ 22644848 w 48032895"/>
              <a:gd name="connsiteY5" fmla="*/ 8928847 h 15491490"/>
              <a:gd name="connsiteX6" fmla="*/ 25226683 w 48032895"/>
              <a:gd name="connsiteY6" fmla="*/ 1237129 h 15491490"/>
              <a:gd name="connsiteX7" fmla="*/ 34370683 w 48032895"/>
              <a:gd name="connsiteY7" fmla="*/ 2850776 h 15491490"/>
              <a:gd name="connsiteX8" fmla="*/ 40394965 w 48032895"/>
              <a:gd name="connsiteY8" fmla="*/ 10219765 h 15491490"/>
              <a:gd name="connsiteX9" fmla="*/ 43944989 w 48032895"/>
              <a:gd name="connsiteY9" fmla="*/ 12855388 h 15491490"/>
              <a:gd name="connsiteX10" fmla="*/ 48032895 w 48032895"/>
              <a:gd name="connsiteY10" fmla="*/ 12909176 h 15491490"/>
              <a:gd name="connsiteX0" fmla="*/ 0 w 48032895"/>
              <a:gd name="connsiteY0" fmla="*/ 0 h 15506556"/>
              <a:gd name="connsiteX1" fmla="*/ 4356848 w 48032895"/>
              <a:gd name="connsiteY1" fmla="*/ 4303059 h 15506556"/>
              <a:gd name="connsiteX2" fmla="*/ 11029151 w 48032895"/>
              <a:gd name="connsiteY2" fmla="*/ 7637929 h 15506556"/>
              <a:gd name="connsiteX3" fmla="*/ 9036424 w 48032895"/>
              <a:gd name="connsiteY3" fmla="*/ 13500847 h 15506556"/>
              <a:gd name="connsiteX4" fmla="*/ 16351624 w 48032895"/>
              <a:gd name="connsiteY4" fmla="*/ 15275859 h 15506556"/>
              <a:gd name="connsiteX5" fmla="*/ 22644848 w 48032895"/>
              <a:gd name="connsiteY5" fmla="*/ 8928847 h 15506556"/>
              <a:gd name="connsiteX6" fmla="*/ 25226683 w 48032895"/>
              <a:gd name="connsiteY6" fmla="*/ 1237129 h 15506556"/>
              <a:gd name="connsiteX7" fmla="*/ 34370683 w 48032895"/>
              <a:gd name="connsiteY7" fmla="*/ 2850776 h 15506556"/>
              <a:gd name="connsiteX8" fmla="*/ 40394965 w 48032895"/>
              <a:gd name="connsiteY8" fmla="*/ 10219765 h 15506556"/>
              <a:gd name="connsiteX9" fmla="*/ 43944989 w 48032895"/>
              <a:gd name="connsiteY9" fmla="*/ 12855388 h 15506556"/>
              <a:gd name="connsiteX10" fmla="*/ 48032895 w 48032895"/>
              <a:gd name="connsiteY10" fmla="*/ 12909176 h 15506556"/>
              <a:gd name="connsiteX0" fmla="*/ 0 w 48032895"/>
              <a:gd name="connsiteY0" fmla="*/ 0 h 15514349"/>
              <a:gd name="connsiteX1" fmla="*/ 4356848 w 48032895"/>
              <a:gd name="connsiteY1" fmla="*/ 4303059 h 15514349"/>
              <a:gd name="connsiteX2" fmla="*/ 10637266 w 48032895"/>
              <a:gd name="connsiteY2" fmla="*/ 7202501 h 15514349"/>
              <a:gd name="connsiteX3" fmla="*/ 9036424 w 48032895"/>
              <a:gd name="connsiteY3" fmla="*/ 13500847 h 15514349"/>
              <a:gd name="connsiteX4" fmla="*/ 16351624 w 48032895"/>
              <a:gd name="connsiteY4" fmla="*/ 15275859 h 15514349"/>
              <a:gd name="connsiteX5" fmla="*/ 22644848 w 48032895"/>
              <a:gd name="connsiteY5" fmla="*/ 8928847 h 15514349"/>
              <a:gd name="connsiteX6" fmla="*/ 25226683 w 48032895"/>
              <a:gd name="connsiteY6" fmla="*/ 1237129 h 15514349"/>
              <a:gd name="connsiteX7" fmla="*/ 34370683 w 48032895"/>
              <a:gd name="connsiteY7" fmla="*/ 2850776 h 15514349"/>
              <a:gd name="connsiteX8" fmla="*/ 40394965 w 48032895"/>
              <a:gd name="connsiteY8" fmla="*/ 10219765 h 15514349"/>
              <a:gd name="connsiteX9" fmla="*/ 43944989 w 48032895"/>
              <a:gd name="connsiteY9" fmla="*/ 12855388 h 15514349"/>
              <a:gd name="connsiteX10" fmla="*/ 48032895 w 48032895"/>
              <a:gd name="connsiteY10" fmla="*/ 12909176 h 15514349"/>
              <a:gd name="connsiteX0" fmla="*/ 0 w 48032895"/>
              <a:gd name="connsiteY0" fmla="*/ 0 h 15514349"/>
              <a:gd name="connsiteX1" fmla="*/ 3268276 w 48032895"/>
              <a:gd name="connsiteY1" fmla="*/ 3998259 h 15514349"/>
              <a:gd name="connsiteX2" fmla="*/ 10637266 w 48032895"/>
              <a:gd name="connsiteY2" fmla="*/ 7202501 h 15514349"/>
              <a:gd name="connsiteX3" fmla="*/ 9036424 w 48032895"/>
              <a:gd name="connsiteY3" fmla="*/ 13500847 h 15514349"/>
              <a:gd name="connsiteX4" fmla="*/ 16351624 w 48032895"/>
              <a:gd name="connsiteY4" fmla="*/ 15275859 h 15514349"/>
              <a:gd name="connsiteX5" fmla="*/ 22644848 w 48032895"/>
              <a:gd name="connsiteY5" fmla="*/ 8928847 h 15514349"/>
              <a:gd name="connsiteX6" fmla="*/ 25226683 w 48032895"/>
              <a:gd name="connsiteY6" fmla="*/ 1237129 h 15514349"/>
              <a:gd name="connsiteX7" fmla="*/ 34370683 w 48032895"/>
              <a:gd name="connsiteY7" fmla="*/ 2850776 h 15514349"/>
              <a:gd name="connsiteX8" fmla="*/ 40394965 w 48032895"/>
              <a:gd name="connsiteY8" fmla="*/ 10219765 h 15514349"/>
              <a:gd name="connsiteX9" fmla="*/ 43944989 w 48032895"/>
              <a:gd name="connsiteY9" fmla="*/ 12855388 h 15514349"/>
              <a:gd name="connsiteX10" fmla="*/ 48032895 w 48032895"/>
              <a:gd name="connsiteY10" fmla="*/ 12909176 h 15514349"/>
              <a:gd name="connsiteX0" fmla="*/ 0 w 48032895"/>
              <a:gd name="connsiteY0" fmla="*/ 0 h 15610910"/>
              <a:gd name="connsiteX1" fmla="*/ 3268276 w 48032895"/>
              <a:gd name="connsiteY1" fmla="*/ 3998259 h 15610910"/>
              <a:gd name="connsiteX2" fmla="*/ 10637266 w 48032895"/>
              <a:gd name="connsiteY2" fmla="*/ 7202501 h 15610910"/>
              <a:gd name="connsiteX3" fmla="*/ 9689567 w 48032895"/>
              <a:gd name="connsiteY3" fmla="*/ 13936276 h 15610910"/>
              <a:gd name="connsiteX4" fmla="*/ 16351624 w 48032895"/>
              <a:gd name="connsiteY4" fmla="*/ 15275859 h 15610910"/>
              <a:gd name="connsiteX5" fmla="*/ 22644848 w 48032895"/>
              <a:gd name="connsiteY5" fmla="*/ 8928847 h 15610910"/>
              <a:gd name="connsiteX6" fmla="*/ 25226683 w 48032895"/>
              <a:gd name="connsiteY6" fmla="*/ 1237129 h 15610910"/>
              <a:gd name="connsiteX7" fmla="*/ 34370683 w 48032895"/>
              <a:gd name="connsiteY7" fmla="*/ 2850776 h 15610910"/>
              <a:gd name="connsiteX8" fmla="*/ 40394965 w 48032895"/>
              <a:gd name="connsiteY8" fmla="*/ 10219765 h 15610910"/>
              <a:gd name="connsiteX9" fmla="*/ 43944989 w 48032895"/>
              <a:gd name="connsiteY9" fmla="*/ 12855388 h 15610910"/>
              <a:gd name="connsiteX10" fmla="*/ 48032895 w 48032895"/>
              <a:gd name="connsiteY10" fmla="*/ 12909176 h 15610910"/>
              <a:gd name="connsiteX0" fmla="*/ 0 w 48032895"/>
              <a:gd name="connsiteY0" fmla="*/ 0 h 16065034"/>
              <a:gd name="connsiteX1" fmla="*/ 3268276 w 48032895"/>
              <a:gd name="connsiteY1" fmla="*/ 3998259 h 16065034"/>
              <a:gd name="connsiteX2" fmla="*/ 10637266 w 48032895"/>
              <a:gd name="connsiteY2" fmla="*/ 7202501 h 16065034"/>
              <a:gd name="connsiteX3" fmla="*/ 9689567 w 48032895"/>
              <a:gd name="connsiteY3" fmla="*/ 13936276 h 16065034"/>
              <a:gd name="connsiteX4" fmla="*/ 17701453 w 48032895"/>
              <a:gd name="connsiteY4" fmla="*/ 15798374 h 16065034"/>
              <a:gd name="connsiteX5" fmla="*/ 22644848 w 48032895"/>
              <a:gd name="connsiteY5" fmla="*/ 8928847 h 16065034"/>
              <a:gd name="connsiteX6" fmla="*/ 25226683 w 48032895"/>
              <a:gd name="connsiteY6" fmla="*/ 1237129 h 16065034"/>
              <a:gd name="connsiteX7" fmla="*/ 34370683 w 48032895"/>
              <a:gd name="connsiteY7" fmla="*/ 2850776 h 16065034"/>
              <a:gd name="connsiteX8" fmla="*/ 40394965 w 48032895"/>
              <a:gd name="connsiteY8" fmla="*/ 10219765 h 16065034"/>
              <a:gd name="connsiteX9" fmla="*/ 43944989 w 48032895"/>
              <a:gd name="connsiteY9" fmla="*/ 12855388 h 16065034"/>
              <a:gd name="connsiteX10" fmla="*/ 48032895 w 48032895"/>
              <a:gd name="connsiteY10" fmla="*/ 12909176 h 1606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032895" h="16065034">
                <a:moveTo>
                  <a:pt x="0" y="0"/>
                </a:moveTo>
                <a:cubicBezTo>
                  <a:pt x="1353671" y="1438835"/>
                  <a:pt x="1495398" y="2797842"/>
                  <a:pt x="3268276" y="3998259"/>
                </a:cubicBezTo>
                <a:cubicBezTo>
                  <a:pt x="5041154" y="5198676"/>
                  <a:pt x="9567051" y="5546165"/>
                  <a:pt x="10637266" y="7202501"/>
                </a:cubicBezTo>
                <a:cubicBezTo>
                  <a:pt x="11707481" y="8858837"/>
                  <a:pt x="8512203" y="12503631"/>
                  <a:pt x="9689567" y="13936276"/>
                </a:cubicBezTo>
                <a:cubicBezTo>
                  <a:pt x="10866931" y="15368921"/>
                  <a:pt x="15542240" y="16632945"/>
                  <a:pt x="17701453" y="15798374"/>
                </a:cubicBezTo>
                <a:cubicBezTo>
                  <a:pt x="19860666" y="14963803"/>
                  <a:pt x="21390643" y="11355721"/>
                  <a:pt x="22644848" y="8928847"/>
                </a:cubicBezTo>
                <a:cubicBezTo>
                  <a:pt x="23899053" y="6501973"/>
                  <a:pt x="23272377" y="2250141"/>
                  <a:pt x="25226683" y="1237129"/>
                </a:cubicBezTo>
                <a:cubicBezTo>
                  <a:pt x="27180989" y="224117"/>
                  <a:pt x="31842636" y="1353670"/>
                  <a:pt x="34370683" y="2850776"/>
                </a:cubicBezTo>
                <a:cubicBezTo>
                  <a:pt x="36898730" y="4347882"/>
                  <a:pt x="38799247" y="8552330"/>
                  <a:pt x="40394965" y="10219765"/>
                </a:cubicBezTo>
                <a:cubicBezTo>
                  <a:pt x="41990683" y="11887200"/>
                  <a:pt x="42672001" y="12407153"/>
                  <a:pt x="43944989" y="12855388"/>
                </a:cubicBezTo>
                <a:cubicBezTo>
                  <a:pt x="45217977" y="13303623"/>
                  <a:pt x="47279860" y="12918141"/>
                  <a:pt x="48032895" y="12909176"/>
                </a:cubicBezTo>
              </a:path>
            </a:pathLst>
          </a:custGeom>
          <a:noFill/>
          <a:ln w="381000">
            <a:solidFill>
              <a:schemeClr val="tx1">
                <a:lumMod val="20000"/>
                <a:lumOff val="80000"/>
              </a:schemeClr>
            </a:solidFill>
          </a:ln>
          <a:effectLst>
            <a:outerShdw blurRad="647700" dist="38100" dir="10800000" algn="r"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dotted line">
            <a:extLst>
              <a:ext uri="{FF2B5EF4-FFF2-40B4-BE49-F238E27FC236}">
                <a16:creationId xmlns:a16="http://schemas.microsoft.com/office/drawing/2014/main" id="{92288B1B-32D7-46BE-9AE1-5499625743F9}"/>
              </a:ext>
            </a:extLst>
          </p:cNvPr>
          <p:cNvSpPr/>
          <p:nvPr/>
        </p:nvSpPr>
        <p:spPr>
          <a:xfrm>
            <a:off x="461042" y="1792941"/>
            <a:ext cx="11436404" cy="3825008"/>
          </a:xfrm>
          <a:custGeom>
            <a:avLst/>
            <a:gdLst>
              <a:gd name="connsiteX0" fmla="*/ 0 w 48598773"/>
              <a:gd name="connsiteY0" fmla="*/ 0 h 15491490"/>
              <a:gd name="connsiteX1" fmla="*/ 4356848 w 48598773"/>
              <a:gd name="connsiteY1" fmla="*/ 4303059 h 15491490"/>
              <a:gd name="connsiteX2" fmla="*/ 9897036 w 48598773"/>
              <a:gd name="connsiteY2" fmla="*/ 8552329 h 15491490"/>
              <a:gd name="connsiteX3" fmla="*/ 9036424 w 48598773"/>
              <a:gd name="connsiteY3" fmla="*/ 13500847 h 15491490"/>
              <a:gd name="connsiteX4" fmla="*/ 16351624 w 48598773"/>
              <a:gd name="connsiteY4" fmla="*/ 15275859 h 15491490"/>
              <a:gd name="connsiteX5" fmla="*/ 22644848 w 48598773"/>
              <a:gd name="connsiteY5" fmla="*/ 8928847 h 15491490"/>
              <a:gd name="connsiteX6" fmla="*/ 25226683 w 48598773"/>
              <a:gd name="connsiteY6" fmla="*/ 1237129 h 15491490"/>
              <a:gd name="connsiteX7" fmla="*/ 34370683 w 48598773"/>
              <a:gd name="connsiteY7" fmla="*/ 2850776 h 15491490"/>
              <a:gd name="connsiteX8" fmla="*/ 40394965 w 48598773"/>
              <a:gd name="connsiteY8" fmla="*/ 10219765 h 15491490"/>
              <a:gd name="connsiteX9" fmla="*/ 43944989 w 48598773"/>
              <a:gd name="connsiteY9" fmla="*/ 12855388 h 15491490"/>
              <a:gd name="connsiteX10" fmla="*/ 48032895 w 48598773"/>
              <a:gd name="connsiteY10" fmla="*/ 12909176 h 15491490"/>
              <a:gd name="connsiteX11" fmla="*/ 48463200 w 48598773"/>
              <a:gd name="connsiteY11" fmla="*/ 12801600 h 15491490"/>
              <a:gd name="connsiteX0" fmla="*/ 0 w 48032895"/>
              <a:gd name="connsiteY0" fmla="*/ 0 h 15491490"/>
              <a:gd name="connsiteX1" fmla="*/ 4356848 w 48032895"/>
              <a:gd name="connsiteY1" fmla="*/ 4303059 h 15491490"/>
              <a:gd name="connsiteX2" fmla="*/ 9897036 w 48032895"/>
              <a:gd name="connsiteY2" fmla="*/ 8552329 h 15491490"/>
              <a:gd name="connsiteX3" fmla="*/ 9036424 w 48032895"/>
              <a:gd name="connsiteY3" fmla="*/ 13500847 h 15491490"/>
              <a:gd name="connsiteX4" fmla="*/ 16351624 w 48032895"/>
              <a:gd name="connsiteY4" fmla="*/ 15275859 h 15491490"/>
              <a:gd name="connsiteX5" fmla="*/ 22644848 w 48032895"/>
              <a:gd name="connsiteY5" fmla="*/ 8928847 h 15491490"/>
              <a:gd name="connsiteX6" fmla="*/ 25226683 w 48032895"/>
              <a:gd name="connsiteY6" fmla="*/ 1237129 h 15491490"/>
              <a:gd name="connsiteX7" fmla="*/ 34370683 w 48032895"/>
              <a:gd name="connsiteY7" fmla="*/ 2850776 h 15491490"/>
              <a:gd name="connsiteX8" fmla="*/ 40394965 w 48032895"/>
              <a:gd name="connsiteY8" fmla="*/ 10219765 h 15491490"/>
              <a:gd name="connsiteX9" fmla="*/ 43944989 w 48032895"/>
              <a:gd name="connsiteY9" fmla="*/ 12855388 h 15491490"/>
              <a:gd name="connsiteX10" fmla="*/ 48032895 w 48032895"/>
              <a:gd name="connsiteY10" fmla="*/ 12909176 h 15491490"/>
              <a:gd name="connsiteX0" fmla="*/ 0 w 48032895"/>
              <a:gd name="connsiteY0" fmla="*/ 0 h 15491490"/>
              <a:gd name="connsiteX1" fmla="*/ 4356848 w 48032895"/>
              <a:gd name="connsiteY1" fmla="*/ 4303059 h 15491490"/>
              <a:gd name="connsiteX2" fmla="*/ 9069722 w 48032895"/>
              <a:gd name="connsiteY2" fmla="*/ 8552329 h 15491490"/>
              <a:gd name="connsiteX3" fmla="*/ 9036424 w 48032895"/>
              <a:gd name="connsiteY3" fmla="*/ 13500847 h 15491490"/>
              <a:gd name="connsiteX4" fmla="*/ 16351624 w 48032895"/>
              <a:gd name="connsiteY4" fmla="*/ 15275859 h 15491490"/>
              <a:gd name="connsiteX5" fmla="*/ 22644848 w 48032895"/>
              <a:gd name="connsiteY5" fmla="*/ 8928847 h 15491490"/>
              <a:gd name="connsiteX6" fmla="*/ 25226683 w 48032895"/>
              <a:gd name="connsiteY6" fmla="*/ 1237129 h 15491490"/>
              <a:gd name="connsiteX7" fmla="*/ 34370683 w 48032895"/>
              <a:gd name="connsiteY7" fmla="*/ 2850776 h 15491490"/>
              <a:gd name="connsiteX8" fmla="*/ 40394965 w 48032895"/>
              <a:gd name="connsiteY8" fmla="*/ 10219765 h 15491490"/>
              <a:gd name="connsiteX9" fmla="*/ 43944989 w 48032895"/>
              <a:gd name="connsiteY9" fmla="*/ 12855388 h 15491490"/>
              <a:gd name="connsiteX10" fmla="*/ 48032895 w 48032895"/>
              <a:gd name="connsiteY10" fmla="*/ 12909176 h 15491490"/>
              <a:gd name="connsiteX0" fmla="*/ 0 w 48032895"/>
              <a:gd name="connsiteY0" fmla="*/ 0 h 15491490"/>
              <a:gd name="connsiteX1" fmla="*/ 4356848 w 48032895"/>
              <a:gd name="connsiteY1" fmla="*/ 4303059 h 15491490"/>
              <a:gd name="connsiteX2" fmla="*/ 9069722 w 48032895"/>
              <a:gd name="connsiteY2" fmla="*/ 8552329 h 15491490"/>
              <a:gd name="connsiteX3" fmla="*/ 9036424 w 48032895"/>
              <a:gd name="connsiteY3" fmla="*/ 13500847 h 15491490"/>
              <a:gd name="connsiteX4" fmla="*/ 16351624 w 48032895"/>
              <a:gd name="connsiteY4" fmla="*/ 15275859 h 15491490"/>
              <a:gd name="connsiteX5" fmla="*/ 22644848 w 48032895"/>
              <a:gd name="connsiteY5" fmla="*/ 8928847 h 15491490"/>
              <a:gd name="connsiteX6" fmla="*/ 25226683 w 48032895"/>
              <a:gd name="connsiteY6" fmla="*/ 1237129 h 15491490"/>
              <a:gd name="connsiteX7" fmla="*/ 34370683 w 48032895"/>
              <a:gd name="connsiteY7" fmla="*/ 2850776 h 15491490"/>
              <a:gd name="connsiteX8" fmla="*/ 40394965 w 48032895"/>
              <a:gd name="connsiteY8" fmla="*/ 10219765 h 15491490"/>
              <a:gd name="connsiteX9" fmla="*/ 43944989 w 48032895"/>
              <a:gd name="connsiteY9" fmla="*/ 12855388 h 15491490"/>
              <a:gd name="connsiteX10" fmla="*/ 48032895 w 48032895"/>
              <a:gd name="connsiteY10" fmla="*/ 12909176 h 15491490"/>
              <a:gd name="connsiteX0" fmla="*/ 0 w 48032895"/>
              <a:gd name="connsiteY0" fmla="*/ 0 h 15491490"/>
              <a:gd name="connsiteX1" fmla="*/ 4356848 w 48032895"/>
              <a:gd name="connsiteY1" fmla="*/ 4303059 h 15491490"/>
              <a:gd name="connsiteX2" fmla="*/ 9069722 w 48032895"/>
              <a:gd name="connsiteY2" fmla="*/ 8552329 h 15491490"/>
              <a:gd name="connsiteX3" fmla="*/ 9036424 w 48032895"/>
              <a:gd name="connsiteY3" fmla="*/ 13500847 h 15491490"/>
              <a:gd name="connsiteX4" fmla="*/ 16351624 w 48032895"/>
              <a:gd name="connsiteY4" fmla="*/ 15275859 h 15491490"/>
              <a:gd name="connsiteX5" fmla="*/ 22644848 w 48032895"/>
              <a:gd name="connsiteY5" fmla="*/ 8928847 h 15491490"/>
              <a:gd name="connsiteX6" fmla="*/ 25226683 w 48032895"/>
              <a:gd name="connsiteY6" fmla="*/ 1237129 h 15491490"/>
              <a:gd name="connsiteX7" fmla="*/ 34370683 w 48032895"/>
              <a:gd name="connsiteY7" fmla="*/ 2850776 h 15491490"/>
              <a:gd name="connsiteX8" fmla="*/ 40394965 w 48032895"/>
              <a:gd name="connsiteY8" fmla="*/ 10219765 h 15491490"/>
              <a:gd name="connsiteX9" fmla="*/ 43944989 w 48032895"/>
              <a:gd name="connsiteY9" fmla="*/ 12855388 h 15491490"/>
              <a:gd name="connsiteX10" fmla="*/ 48032895 w 48032895"/>
              <a:gd name="connsiteY10" fmla="*/ 12909176 h 15491490"/>
              <a:gd name="connsiteX0" fmla="*/ 0 w 48032895"/>
              <a:gd name="connsiteY0" fmla="*/ 0 h 15506556"/>
              <a:gd name="connsiteX1" fmla="*/ 4356848 w 48032895"/>
              <a:gd name="connsiteY1" fmla="*/ 4303059 h 15506556"/>
              <a:gd name="connsiteX2" fmla="*/ 11029151 w 48032895"/>
              <a:gd name="connsiteY2" fmla="*/ 7637929 h 15506556"/>
              <a:gd name="connsiteX3" fmla="*/ 9036424 w 48032895"/>
              <a:gd name="connsiteY3" fmla="*/ 13500847 h 15506556"/>
              <a:gd name="connsiteX4" fmla="*/ 16351624 w 48032895"/>
              <a:gd name="connsiteY4" fmla="*/ 15275859 h 15506556"/>
              <a:gd name="connsiteX5" fmla="*/ 22644848 w 48032895"/>
              <a:gd name="connsiteY5" fmla="*/ 8928847 h 15506556"/>
              <a:gd name="connsiteX6" fmla="*/ 25226683 w 48032895"/>
              <a:gd name="connsiteY6" fmla="*/ 1237129 h 15506556"/>
              <a:gd name="connsiteX7" fmla="*/ 34370683 w 48032895"/>
              <a:gd name="connsiteY7" fmla="*/ 2850776 h 15506556"/>
              <a:gd name="connsiteX8" fmla="*/ 40394965 w 48032895"/>
              <a:gd name="connsiteY8" fmla="*/ 10219765 h 15506556"/>
              <a:gd name="connsiteX9" fmla="*/ 43944989 w 48032895"/>
              <a:gd name="connsiteY9" fmla="*/ 12855388 h 15506556"/>
              <a:gd name="connsiteX10" fmla="*/ 48032895 w 48032895"/>
              <a:gd name="connsiteY10" fmla="*/ 12909176 h 15506556"/>
              <a:gd name="connsiteX0" fmla="*/ 0 w 48032895"/>
              <a:gd name="connsiteY0" fmla="*/ 0 h 15514349"/>
              <a:gd name="connsiteX1" fmla="*/ 4356848 w 48032895"/>
              <a:gd name="connsiteY1" fmla="*/ 4303059 h 15514349"/>
              <a:gd name="connsiteX2" fmla="*/ 10637266 w 48032895"/>
              <a:gd name="connsiteY2" fmla="*/ 7202501 h 15514349"/>
              <a:gd name="connsiteX3" fmla="*/ 9036424 w 48032895"/>
              <a:gd name="connsiteY3" fmla="*/ 13500847 h 15514349"/>
              <a:gd name="connsiteX4" fmla="*/ 16351624 w 48032895"/>
              <a:gd name="connsiteY4" fmla="*/ 15275859 h 15514349"/>
              <a:gd name="connsiteX5" fmla="*/ 22644848 w 48032895"/>
              <a:gd name="connsiteY5" fmla="*/ 8928847 h 15514349"/>
              <a:gd name="connsiteX6" fmla="*/ 25226683 w 48032895"/>
              <a:gd name="connsiteY6" fmla="*/ 1237129 h 15514349"/>
              <a:gd name="connsiteX7" fmla="*/ 34370683 w 48032895"/>
              <a:gd name="connsiteY7" fmla="*/ 2850776 h 15514349"/>
              <a:gd name="connsiteX8" fmla="*/ 40394965 w 48032895"/>
              <a:gd name="connsiteY8" fmla="*/ 10219765 h 15514349"/>
              <a:gd name="connsiteX9" fmla="*/ 43944989 w 48032895"/>
              <a:gd name="connsiteY9" fmla="*/ 12855388 h 15514349"/>
              <a:gd name="connsiteX10" fmla="*/ 48032895 w 48032895"/>
              <a:gd name="connsiteY10" fmla="*/ 12909176 h 15514349"/>
              <a:gd name="connsiteX0" fmla="*/ 0 w 48032895"/>
              <a:gd name="connsiteY0" fmla="*/ 0 h 15514349"/>
              <a:gd name="connsiteX1" fmla="*/ 3268276 w 48032895"/>
              <a:gd name="connsiteY1" fmla="*/ 3998259 h 15514349"/>
              <a:gd name="connsiteX2" fmla="*/ 10637266 w 48032895"/>
              <a:gd name="connsiteY2" fmla="*/ 7202501 h 15514349"/>
              <a:gd name="connsiteX3" fmla="*/ 9036424 w 48032895"/>
              <a:gd name="connsiteY3" fmla="*/ 13500847 h 15514349"/>
              <a:gd name="connsiteX4" fmla="*/ 16351624 w 48032895"/>
              <a:gd name="connsiteY4" fmla="*/ 15275859 h 15514349"/>
              <a:gd name="connsiteX5" fmla="*/ 22644848 w 48032895"/>
              <a:gd name="connsiteY5" fmla="*/ 8928847 h 15514349"/>
              <a:gd name="connsiteX6" fmla="*/ 25226683 w 48032895"/>
              <a:gd name="connsiteY6" fmla="*/ 1237129 h 15514349"/>
              <a:gd name="connsiteX7" fmla="*/ 34370683 w 48032895"/>
              <a:gd name="connsiteY7" fmla="*/ 2850776 h 15514349"/>
              <a:gd name="connsiteX8" fmla="*/ 40394965 w 48032895"/>
              <a:gd name="connsiteY8" fmla="*/ 10219765 h 15514349"/>
              <a:gd name="connsiteX9" fmla="*/ 43944989 w 48032895"/>
              <a:gd name="connsiteY9" fmla="*/ 12855388 h 15514349"/>
              <a:gd name="connsiteX10" fmla="*/ 48032895 w 48032895"/>
              <a:gd name="connsiteY10" fmla="*/ 12909176 h 15514349"/>
              <a:gd name="connsiteX0" fmla="*/ 0 w 48032895"/>
              <a:gd name="connsiteY0" fmla="*/ 0 h 15610910"/>
              <a:gd name="connsiteX1" fmla="*/ 3268276 w 48032895"/>
              <a:gd name="connsiteY1" fmla="*/ 3998259 h 15610910"/>
              <a:gd name="connsiteX2" fmla="*/ 10637266 w 48032895"/>
              <a:gd name="connsiteY2" fmla="*/ 7202501 h 15610910"/>
              <a:gd name="connsiteX3" fmla="*/ 9689567 w 48032895"/>
              <a:gd name="connsiteY3" fmla="*/ 13936276 h 15610910"/>
              <a:gd name="connsiteX4" fmla="*/ 16351624 w 48032895"/>
              <a:gd name="connsiteY4" fmla="*/ 15275859 h 15610910"/>
              <a:gd name="connsiteX5" fmla="*/ 22644848 w 48032895"/>
              <a:gd name="connsiteY5" fmla="*/ 8928847 h 15610910"/>
              <a:gd name="connsiteX6" fmla="*/ 25226683 w 48032895"/>
              <a:gd name="connsiteY6" fmla="*/ 1237129 h 15610910"/>
              <a:gd name="connsiteX7" fmla="*/ 34370683 w 48032895"/>
              <a:gd name="connsiteY7" fmla="*/ 2850776 h 15610910"/>
              <a:gd name="connsiteX8" fmla="*/ 40394965 w 48032895"/>
              <a:gd name="connsiteY8" fmla="*/ 10219765 h 15610910"/>
              <a:gd name="connsiteX9" fmla="*/ 43944989 w 48032895"/>
              <a:gd name="connsiteY9" fmla="*/ 12855388 h 15610910"/>
              <a:gd name="connsiteX10" fmla="*/ 48032895 w 48032895"/>
              <a:gd name="connsiteY10" fmla="*/ 12909176 h 15610910"/>
              <a:gd name="connsiteX0" fmla="*/ 0 w 48032895"/>
              <a:gd name="connsiteY0" fmla="*/ 0 h 16065034"/>
              <a:gd name="connsiteX1" fmla="*/ 3268276 w 48032895"/>
              <a:gd name="connsiteY1" fmla="*/ 3998259 h 16065034"/>
              <a:gd name="connsiteX2" fmla="*/ 10637266 w 48032895"/>
              <a:gd name="connsiteY2" fmla="*/ 7202501 h 16065034"/>
              <a:gd name="connsiteX3" fmla="*/ 9689567 w 48032895"/>
              <a:gd name="connsiteY3" fmla="*/ 13936276 h 16065034"/>
              <a:gd name="connsiteX4" fmla="*/ 17701453 w 48032895"/>
              <a:gd name="connsiteY4" fmla="*/ 15798374 h 16065034"/>
              <a:gd name="connsiteX5" fmla="*/ 22644848 w 48032895"/>
              <a:gd name="connsiteY5" fmla="*/ 8928847 h 16065034"/>
              <a:gd name="connsiteX6" fmla="*/ 25226683 w 48032895"/>
              <a:gd name="connsiteY6" fmla="*/ 1237129 h 16065034"/>
              <a:gd name="connsiteX7" fmla="*/ 34370683 w 48032895"/>
              <a:gd name="connsiteY7" fmla="*/ 2850776 h 16065034"/>
              <a:gd name="connsiteX8" fmla="*/ 40394965 w 48032895"/>
              <a:gd name="connsiteY8" fmla="*/ 10219765 h 16065034"/>
              <a:gd name="connsiteX9" fmla="*/ 43944989 w 48032895"/>
              <a:gd name="connsiteY9" fmla="*/ 12855388 h 16065034"/>
              <a:gd name="connsiteX10" fmla="*/ 48032895 w 48032895"/>
              <a:gd name="connsiteY10" fmla="*/ 12909176 h 16065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032895" h="16065034">
                <a:moveTo>
                  <a:pt x="0" y="0"/>
                </a:moveTo>
                <a:cubicBezTo>
                  <a:pt x="1353671" y="1438835"/>
                  <a:pt x="1495398" y="2797842"/>
                  <a:pt x="3268276" y="3998259"/>
                </a:cubicBezTo>
                <a:cubicBezTo>
                  <a:pt x="5041154" y="5198676"/>
                  <a:pt x="9567051" y="5546165"/>
                  <a:pt x="10637266" y="7202501"/>
                </a:cubicBezTo>
                <a:cubicBezTo>
                  <a:pt x="11707481" y="8858837"/>
                  <a:pt x="8512203" y="12503631"/>
                  <a:pt x="9689567" y="13936276"/>
                </a:cubicBezTo>
                <a:cubicBezTo>
                  <a:pt x="10866931" y="15368921"/>
                  <a:pt x="15542240" y="16632945"/>
                  <a:pt x="17701453" y="15798374"/>
                </a:cubicBezTo>
                <a:cubicBezTo>
                  <a:pt x="19860666" y="14963803"/>
                  <a:pt x="21390643" y="11355721"/>
                  <a:pt x="22644848" y="8928847"/>
                </a:cubicBezTo>
                <a:cubicBezTo>
                  <a:pt x="23899053" y="6501973"/>
                  <a:pt x="23272377" y="2250141"/>
                  <a:pt x="25226683" y="1237129"/>
                </a:cubicBezTo>
                <a:cubicBezTo>
                  <a:pt x="27180989" y="224117"/>
                  <a:pt x="31842636" y="1353670"/>
                  <a:pt x="34370683" y="2850776"/>
                </a:cubicBezTo>
                <a:cubicBezTo>
                  <a:pt x="36898730" y="4347882"/>
                  <a:pt x="38799247" y="8552330"/>
                  <a:pt x="40394965" y="10219765"/>
                </a:cubicBezTo>
                <a:cubicBezTo>
                  <a:pt x="41990683" y="11887200"/>
                  <a:pt x="42672001" y="12407153"/>
                  <a:pt x="43944989" y="12855388"/>
                </a:cubicBezTo>
                <a:cubicBezTo>
                  <a:pt x="45217977" y="13303623"/>
                  <a:pt x="47279860" y="12918141"/>
                  <a:pt x="48032895" y="12909176"/>
                </a:cubicBezTo>
              </a:path>
            </a:pathLst>
          </a:custGeom>
          <a:noFill/>
          <a:ln w="127000">
            <a:solidFill>
              <a:srgbClr val="82807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7" name="End blob">
            <a:extLst>
              <a:ext uri="{FF2B5EF4-FFF2-40B4-BE49-F238E27FC236}">
                <a16:creationId xmlns:a16="http://schemas.microsoft.com/office/drawing/2014/main" id="{B08EB779-5CE0-4D79-87C8-559D4A70F3D0}"/>
              </a:ext>
            </a:extLst>
          </p:cNvPr>
          <p:cNvGrpSpPr/>
          <p:nvPr/>
        </p:nvGrpSpPr>
        <p:grpSpPr>
          <a:xfrm>
            <a:off x="11795166" y="4707043"/>
            <a:ext cx="304557" cy="304557"/>
            <a:chOff x="49511644" y="19957300"/>
            <a:chExt cx="1279140" cy="1279140"/>
          </a:xfrm>
        </p:grpSpPr>
        <p:sp>
          <p:nvSpPr>
            <p:cNvPr id="205" name="Oval 204">
              <a:extLst>
                <a:ext uri="{FF2B5EF4-FFF2-40B4-BE49-F238E27FC236}">
                  <a16:creationId xmlns:a16="http://schemas.microsoft.com/office/drawing/2014/main" id="{0957FA11-98ED-49EF-B689-972C87C85922}"/>
                </a:ext>
              </a:extLst>
            </p:cNvPr>
            <p:cNvSpPr/>
            <p:nvPr/>
          </p:nvSpPr>
          <p:spPr>
            <a:xfrm>
              <a:off x="49511644" y="19957300"/>
              <a:ext cx="1279140" cy="1279140"/>
            </a:xfrm>
            <a:prstGeom prst="ellipse">
              <a:avLst/>
            </a:prstGeom>
            <a:noFill/>
            <a:ln w="127000">
              <a:solidFill>
                <a:srgbClr val="8280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a:extLst>
                <a:ext uri="{FF2B5EF4-FFF2-40B4-BE49-F238E27FC236}">
                  <a16:creationId xmlns:a16="http://schemas.microsoft.com/office/drawing/2014/main" id="{62C30151-3993-4F82-87F4-AABCFB9826C5}"/>
                </a:ext>
              </a:extLst>
            </p:cNvPr>
            <p:cNvSpPr/>
            <p:nvPr/>
          </p:nvSpPr>
          <p:spPr>
            <a:xfrm>
              <a:off x="49711863" y="20157519"/>
              <a:ext cx="878703" cy="878703"/>
            </a:xfrm>
            <a:prstGeom prst="ellipse">
              <a:avLst/>
            </a:prstGeom>
            <a:solidFill>
              <a:srgbClr val="828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5" name="Blobs">
            <a:extLst>
              <a:ext uri="{FF2B5EF4-FFF2-40B4-BE49-F238E27FC236}">
                <a16:creationId xmlns:a16="http://schemas.microsoft.com/office/drawing/2014/main" id="{DB2B1F96-F1CD-418E-8800-7D15106F29C8}"/>
              </a:ext>
            </a:extLst>
          </p:cNvPr>
          <p:cNvGrpSpPr/>
          <p:nvPr/>
        </p:nvGrpSpPr>
        <p:grpSpPr>
          <a:xfrm>
            <a:off x="171907" y="1646537"/>
            <a:ext cx="10633677" cy="4281483"/>
            <a:chOff x="722008" y="6915457"/>
            <a:chExt cx="44661444" cy="17982228"/>
          </a:xfrm>
        </p:grpSpPr>
        <p:grpSp>
          <p:nvGrpSpPr>
            <p:cNvPr id="168" name="Blob10">
              <a:extLst>
                <a:ext uri="{FF2B5EF4-FFF2-40B4-BE49-F238E27FC236}">
                  <a16:creationId xmlns:a16="http://schemas.microsoft.com/office/drawing/2014/main" id="{1AA32604-1893-4CC4-BEEB-97225AB32790}"/>
                </a:ext>
              </a:extLst>
            </p:cNvPr>
            <p:cNvGrpSpPr>
              <a:grpSpLocks noChangeAspect="1"/>
            </p:cNvGrpSpPr>
            <p:nvPr/>
          </p:nvGrpSpPr>
          <p:grpSpPr>
            <a:xfrm rot="18900000">
              <a:off x="41560836" y="19180113"/>
              <a:ext cx="3822616" cy="1915519"/>
              <a:chOff x="16026273" y="2364206"/>
              <a:chExt cx="5096821" cy="2554025"/>
            </a:xfrm>
            <a:solidFill>
              <a:srgbClr val="467D78"/>
            </a:solidFill>
          </p:grpSpPr>
          <p:sp>
            <p:nvSpPr>
              <p:cNvPr id="169" name="Flowchart: Delay 168">
                <a:extLst>
                  <a:ext uri="{FF2B5EF4-FFF2-40B4-BE49-F238E27FC236}">
                    <a16:creationId xmlns:a16="http://schemas.microsoft.com/office/drawing/2014/main" id="{9128FB92-BC93-4AE1-979D-D3564DFFA191}"/>
                  </a:ext>
                </a:extLst>
              </p:cNvPr>
              <p:cNvSpPr/>
              <p:nvPr/>
            </p:nvSpPr>
            <p:spPr>
              <a:xfrm>
                <a:off x="18530438"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Flowchart: Delay 173">
                <a:extLst>
                  <a:ext uri="{FF2B5EF4-FFF2-40B4-BE49-F238E27FC236}">
                    <a16:creationId xmlns:a16="http://schemas.microsoft.com/office/drawing/2014/main" id="{70E94FFE-5C9B-4815-88E2-11D04970229D}"/>
                  </a:ext>
                </a:extLst>
              </p:cNvPr>
              <p:cNvSpPr/>
              <p:nvPr/>
            </p:nvSpPr>
            <p:spPr>
              <a:xfrm rot="10800000">
                <a:off x="16026273"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9" name="Blob9">
              <a:extLst>
                <a:ext uri="{FF2B5EF4-FFF2-40B4-BE49-F238E27FC236}">
                  <a16:creationId xmlns:a16="http://schemas.microsoft.com/office/drawing/2014/main" id="{988A777E-1DD0-4C22-B0C6-75E0227B7962}"/>
                </a:ext>
              </a:extLst>
            </p:cNvPr>
            <p:cNvGrpSpPr>
              <a:grpSpLocks noChangeAspect="1"/>
            </p:cNvGrpSpPr>
            <p:nvPr/>
          </p:nvGrpSpPr>
          <p:grpSpPr>
            <a:xfrm rot="18900000">
              <a:off x="38291749" y="12560304"/>
              <a:ext cx="3822616" cy="1915519"/>
              <a:chOff x="16026273" y="2364206"/>
              <a:chExt cx="5096821" cy="2554025"/>
            </a:xfrm>
            <a:solidFill>
              <a:srgbClr val="5AA096"/>
            </a:solidFill>
          </p:grpSpPr>
          <p:sp>
            <p:nvSpPr>
              <p:cNvPr id="100" name="Flowchart: Delay 99">
                <a:extLst>
                  <a:ext uri="{FF2B5EF4-FFF2-40B4-BE49-F238E27FC236}">
                    <a16:creationId xmlns:a16="http://schemas.microsoft.com/office/drawing/2014/main" id="{5C4362A5-4608-4600-86DB-4BF2ECD5CC32}"/>
                  </a:ext>
                </a:extLst>
              </p:cNvPr>
              <p:cNvSpPr/>
              <p:nvPr/>
            </p:nvSpPr>
            <p:spPr>
              <a:xfrm>
                <a:off x="18530438"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1" name="Flowchart: Delay 100">
                <a:extLst>
                  <a:ext uri="{FF2B5EF4-FFF2-40B4-BE49-F238E27FC236}">
                    <a16:creationId xmlns:a16="http://schemas.microsoft.com/office/drawing/2014/main" id="{DC69399C-7702-4A1E-89CC-F450EBD0C004}"/>
                  </a:ext>
                </a:extLst>
              </p:cNvPr>
              <p:cNvSpPr/>
              <p:nvPr/>
            </p:nvSpPr>
            <p:spPr>
              <a:xfrm rot="10800000">
                <a:off x="16026273"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6" name="Blob8">
              <a:extLst>
                <a:ext uri="{FF2B5EF4-FFF2-40B4-BE49-F238E27FC236}">
                  <a16:creationId xmlns:a16="http://schemas.microsoft.com/office/drawing/2014/main" id="{3B1C251C-20E6-455E-970D-CD049A314F85}"/>
                </a:ext>
              </a:extLst>
            </p:cNvPr>
            <p:cNvGrpSpPr>
              <a:grpSpLocks noChangeAspect="1"/>
            </p:cNvGrpSpPr>
            <p:nvPr/>
          </p:nvGrpSpPr>
          <p:grpSpPr>
            <a:xfrm rot="18900000">
              <a:off x="33338610" y="9874213"/>
              <a:ext cx="3822616" cy="1915519"/>
              <a:chOff x="16026273" y="2364206"/>
              <a:chExt cx="5096821" cy="2554025"/>
            </a:xfrm>
            <a:solidFill>
              <a:srgbClr val="8FB46C"/>
            </a:solidFill>
          </p:grpSpPr>
          <p:sp>
            <p:nvSpPr>
              <p:cNvPr id="97" name="Flowchart: Delay 96">
                <a:extLst>
                  <a:ext uri="{FF2B5EF4-FFF2-40B4-BE49-F238E27FC236}">
                    <a16:creationId xmlns:a16="http://schemas.microsoft.com/office/drawing/2014/main" id="{1C1E89E9-6C31-4ADD-8EBE-6EE318D4CB43}"/>
                  </a:ext>
                </a:extLst>
              </p:cNvPr>
              <p:cNvSpPr/>
              <p:nvPr/>
            </p:nvSpPr>
            <p:spPr>
              <a:xfrm>
                <a:off x="18530438"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Flowchart: Delay 97">
                <a:extLst>
                  <a:ext uri="{FF2B5EF4-FFF2-40B4-BE49-F238E27FC236}">
                    <a16:creationId xmlns:a16="http://schemas.microsoft.com/office/drawing/2014/main" id="{9E326A2E-5BC7-4678-A2D7-CE649B7AE753}"/>
                  </a:ext>
                </a:extLst>
              </p:cNvPr>
              <p:cNvSpPr/>
              <p:nvPr/>
            </p:nvSpPr>
            <p:spPr>
              <a:xfrm rot="10800000">
                <a:off x="16026273"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3" name="Blob7">
              <a:extLst>
                <a:ext uri="{FF2B5EF4-FFF2-40B4-BE49-F238E27FC236}">
                  <a16:creationId xmlns:a16="http://schemas.microsoft.com/office/drawing/2014/main" id="{28E07F21-48F5-436A-ABDB-8D05AC61E8B9}"/>
                </a:ext>
              </a:extLst>
            </p:cNvPr>
            <p:cNvGrpSpPr>
              <a:grpSpLocks noChangeAspect="1"/>
            </p:cNvGrpSpPr>
            <p:nvPr/>
          </p:nvGrpSpPr>
          <p:grpSpPr>
            <a:xfrm rot="18900000">
              <a:off x="28490025" y="6915457"/>
              <a:ext cx="3822616" cy="1915519"/>
              <a:chOff x="16026273" y="2364206"/>
              <a:chExt cx="5096821" cy="2554025"/>
            </a:xfrm>
            <a:solidFill>
              <a:srgbClr val="DCBE50"/>
            </a:solidFill>
          </p:grpSpPr>
          <p:sp>
            <p:nvSpPr>
              <p:cNvPr id="94" name="Flowchart: Delay 93">
                <a:extLst>
                  <a:ext uri="{FF2B5EF4-FFF2-40B4-BE49-F238E27FC236}">
                    <a16:creationId xmlns:a16="http://schemas.microsoft.com/office/drawing/2014/main" id="{3922F126-6B1C-4B0D-8EBD-B5433821CD48}"/>
                  </a:ext>
                </a:extLst>
              </p:cNvPr>
              <p:cNvSpPr/>
              <p:nvPr/>
            </p:nvSpPr>
            <p:spPr>
              <a:xfrm>
                <a:off x="18530438"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 name="Flowchart: Delay 94">
                <a:extLst>
                  <a:ext uri="{FF2B5EF4-FFF2-40B4-BE49-F238E27FC236}">
                    <a16:creationId xmlns:a16="http://schemas.microsoft.com/office/drawing/2014/main" id="{F43799D4-16FF-4D92-B70E-B6A659898B6A}"/>
                  </a:ext>
                </a:extLst>
              </p:cNvPr>
              <p:cNvSpPr/>
              <p:nvPr/>
            </p:nvSpPr>
            <p:spPr>
              <a:xfrm rot="10800000">
                <a:off x="16026273"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0" name="Blob6">
              <a:extLst>
                <a:ext uri="{FF2B5EF4-FFF2-40B4-BE49-F238E27FC236}">
                  <a16:creationId xmlns:a16="http://schemas.microsoft.com/office/drawing/2014/main" id="{B94EA50C-19A0-4B1E-8BDB-ADC5A56661B6}"/>
                </a:ext>
              </a:extLst>
            </p:cNvPr>
            <p:cNvGrpSpPr>
              <a:grpSpLocks noChangeAspect="1"/>
            </p:cNvGrpSpPr>
            <p:nvPr/>
          </p:nvGrpSpPr>
          <p:grpSpPr>
            <a:xfrm rot="-2700000">
              <a:off x="22996760" y="11492044"/>
              <a:ext cx="3822616" cy="1915519"/>
              <a:chOff x="16026273" y="2364206"/>
              <a:chExt cx="5096821" cy="2554025"/>
            </a:xfrm>
            <a:solidFill>
              <a:srgbClr val="A03C32"/>
            </a:solidFill>
          </p:grpSpPr>
          <p:sp>
            <p:nvSpPr>
              <p:cNvPr id="91" name="Flowchart: Delay 90">
                <a:extLst>
                  <a:ext uri="{FF2B5EF4-FFF2-40B4-BE49-F238E27FC236}">
                    <a16:creationId xmlns:a16="http://schemas.microsoft.com/office/drawing/2014/main" id="{C0DA4577-AC87-4DBC-B341-CA9A3575F1BB}"/>
                  </a:ext>
                </a:extLst>
              </p:cNvPr>
              <p:cNvSpPr/>
              <p:nvPr/>
            </p:nvSpPr>
            <p:spPr>
              <a:xfrm>
                <a:off x="18530438"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Flowchart: Delay 91">
                <a:extLst>
                  <a:ext uri="{FF2B5EF4-FFF2-40B4-BE49-F238E27FC236}">
                    <a16:creationId xmlns:a16="http://schemas.microsoft.com/office/drawing/2014/main" id="{2ABCA850-69E4-4025-9E51-CFD5F2BEF3BD}"/>
                  </a:ext>
                </a:extLst>
              </p:cNvPr>
              <p:cNvSpPr/>
              <p:nvPr/>
            </p:nvSpPr>
            <p:spPr>
              <a:xfrm rot="10800000">
                <a:off x="16026273"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7" name="Blob5">
              <a:extLst>
                <a:ext uri="{FF2B5EF4-FFF2-40B4-BE49-F238E27FC236}">
                  <a16:creationId xmlns:a16="http://schemas.microsoft.com/office/drawing/2014/main" id="{3A7E04EA-5A01-4225-961A-3318599A467F}"/>
                </a:ext>
              </a:extLst>
            </p:cNvPr>
            <p:cNvGrpSpPr>
              <a:grpSpLocks noChangeAspect="1"/>
            </p:cNvGrpSpPr>
            <p:nvPr/>
          </p:nvGrpSpPr>
          <p:grpSpPr>
            <a:xfrm rot="-2700000">
              <a:off x="22284759" y="16908228"/>
              <a:ext cx="3822616" cy="1915519"/>
              <a:chOff x="16026273" y="2364206"/>
              <a:chExt cx="5096821" cy="2554025"/>
            </a:xfrm>
            <a:solidFill>
              <a:srgbClr val="C85046"/>
            </a:solidFill>
          </p:grpSpPr>
          <p:sp>
            <p:nvSpPr>
              <p:cNvPr id="88" name="Flowchart: Delay 87">
                <a:extLst>
                  <a:ext uri="{FF2B5EF4-FFF2-40B4-BE49-F238E27FC236}">
                    <a16:creationId xmlns:a16="http://schemas.microsoft.com/office/drawing/2014/main" id="{B2FC3892-C635-4435-BB76-7A710624E331}"/>
                  </a:ext>
                </a:extLst>
              </p:cNvPr>
              <p:cNvSpPr/>
              <p:nvPr/>
            </p:nvSpPr>
            <p:spPr>
              <a:xfrm>
                <a:off x="18530438"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Flowchart: Delay 88">
                <a:extLst>
                  <a:ext uri="{FF2B5EF4-FFF2-40B4-BE49-F238E27FC236}">
                    <a16:creationId xmlns:a16="http://schemas.microsoft.com/office/drawing/2014/main" id="{26A53C23-6AAB-4776-8C3F-AE485DB9E02A}"/>
                  </a:ext>
                </a:extLst>
              </p:cNvPr>
              <p:cNvSpPr/>
              <p:nvPr/>
            </p:nvSpPr>
            <p:spPr>
              <a:xfrm rot="10800000">
                <a:off x="16026273"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4" name="Blob4">
              <a:extLst>
                <a:ext uri="{FF2B5EF4-FFF2-40B4-BE49-F238E27FC236}">
                  <a16:creationId xmlns:a16="http://schemas.microsoft.com/office/drawing/2014/main" id="{88CFB246-B822-48ED-A436-F672079D21DB}"/>
                </a:ext>
              </a:extLst>
            </p:cNvPr>
            <p:cNvGrpSpPr>
              <a:grpSpLocks noChangeAspect="1"/>
            </p:cNvGrpSpPr>
            <p:nvPr/>
          </p:nvGrpSpPr>
          <p:grpSpPr>
            <a:xfrm rot="-2700000">
              <a:off x="14735479" y="22982166"/>
              <a:ext cx="3822616" cy="1915519"/>
              <a:chOff x="16026273" y="2364206"/>
              <a:chExt cx="5096821" cy="2554025"/>
            </a:xfrm>
            <a:solidFill>
              <a:srgbClr val="D78C82"/>
            </a:solidFill>
          </p:grpSpPr>
          <p:sp>
            <p:nvSpPr>
              <p:cNvPr id="85" name="Flowchart: Delay 84">
                <a:extLst>
                  <a:ext uri="{FF2B5EF4-FFF2-40B4-BE49-F238E27FC236}">
                    <a16:creationId xmlns:a16="http://schemas.microsoft.com/office/drawing/2014/main" id="{E03920C1-CD17-49DD-A03D-0F7A0A2599AD}"/>
                  </a:ext>
                </a:extLst>
              </p:cNvPr>
              <p:cNvSpPr/>
              <p:nvPr/>
            </p:nvSpPr>
            <p:spPr>
              <a:xfrm>
                <a:off x="18530438"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Flowchart: Delay 85">
                <a:extLst>
                  <a:ext uri="{FF2B5EF4-FFF2-40B4-BE49-F238E27FC236}">
                    <a16:creationId xmlns:a16="http://schemas.microsoft.com/office/drawing/2014/main" id="{0A132C45-9EA2-488F-B93A-BB79BDADDF6E}"/>
                  </a:ext>
                </a:extLst>
              </p:cNvPr>
              <p:cNvSpPr/>
              <p:nvPr/>
            </p:nvSpPr>
            <p:spPr>
              <a:xfrm rot="10800000">
                <a:off x="16026273"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1" name="Blob3">
              <a:extLst>
                <a:ext uri="{FF2B5EF4-FFF2-40B4-BE49-F238E27FC236}">
                  <a16:creationId xmlns:a16="http://schemas.microsoft.com/office/drawing/2014/main" id="{63719FDA-B9DE-478A-A867-9C0F28B9E602}"/>
                </a:ext>
              </a:extLst>
            </p:cNvPr>
            <p:cNvGrpSpPr>
              <a:grpSpLocks noChangeAspect="1"/>
            </p:cNvGrpSpPr>
            <p:nvPr/>
          </p:nvGrpSpPr>
          <p:grpSpPr>
            <a:xfrm rot="-2700000">
              <a:off x="8728486" y="20056972"/>
              <a:ext cx="3822616" cy="1915519"/>
              <a:chOff x="16026273" y="2364206"/>
              <a:chExt cx="5096821" cy="2554025"/>
            </a:xfrm>
            <a:solidFill>
              <a:srgbClr val="735582"/>
            </a:solidFill>
          </p:grpSpPr>
          <p:sp>
            <p:nvSpPr>
              <p:cNvPr id="82" name="Flowchart: Delay 81">
                <a:extLst>
                  <a:ext uri="{FF2B5EF4-FFF2-40B4-BE49-F238E27FC236}">
                    <a16:creationId xmlns:a16="http://schemas.microsoft.com/office/drawing/2014/main" id="{44E2C154-0F16-4341-B938-05DFA8DBD544}"/>
                  </a:ext>
                </a:extLst>
              </p:cNvPr>
              <p:cNvSpPr/>
              <p:nvPr/>
            </p:nvSpPr>
            <p:spPr>
              <a:xfrm>
                <a:off x="18530438"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Flowchart: Delay 82">
                <a:extLst>
                  <a:ext uri="{FF2B5EF4-FFF2-40B4-BE49-F238E27FC236}">
                    <a16:creationId xmlns:a16="http://schemas.microsoft.com/office/drawing/2014/main" id="{6D160CB8-C04A-4E11-973B-BE364D57281E}"/>
                  </a:ext>
                </a:extLst>
              </p:cNvPr>
              <p:cNvSpPr/>
              <p:nvPr/>
            </p:nvSpPr>
            <p:spPr>
              <a:xfrm rot="10800000">
                <a:off x="16026273"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Blob2">
              <a:extLst>
                <a:ext uri="{FF2B5EF4-FFF2-40B4-BE49-F238E27FC236}">
                  <a16:creationId xmlns:a16="http://schemas.microsoft.com/office/drawing/2014/main" id="{F7BD2C9D-77B0-4447-B730-11A90420016A}"/>
                </a:ext>
              </a:extLst>
            </p:cNvPr>
            <p:cNvGrpSpPr>
              <a:grpSpLocks noChangeAspect="1"/>
            </p:cNvGrpSpPr>
            <p:nvPr/>
          </p:nvGrpSpPr>
          <p:grpSpPr>
            <a:xfrm rot="-2700000">
              <a:off x="7208683" y="11328942"/>
              <a:ext cx="3822616" cy="1915519"/>
              <a:chOff x="16026273" y="2364206"/>
              <a:chExt cx="5096821" cy="2554025"/>
            </a:xfrm>
            <a:solidFill>
              <a:srgbClr val="416EA0"/>
            </a:solidFill>
          </p:grpSpPr>
          <p:sp>
            <p:nvSpPr>
              <p:cNvPr id="79" name="Flowchart: Delay 78">
                <a:extLst>
                  <a:ext uri="{FF2B5EF4-FFF2-40B4-BE49-F238E27FC236}">
                    <a16:creationId xmlns:a16="http://schemas.microsoft.com/office/drawing/2014/main" id="{1ABAC1CF-E6CD-40E9-A462-1A40DB89C80A}"/>
                  </a:ext>
                </a:extLst>
              </p:cNvPr>
              <p:cNvSpPr/>
              <p:nvPr/>
            </p:nvSpPr>
            <p:spPr>
              <a:xfrm>
                <a:off x="18530438"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Flowchart: Delay 79">
                <a:extLst>
                  <a:ext uri="{FF2B5EF4-FFF2-40B4-BE49-F238E27FC236}">
                    <a16:creationId xmlns:a16="http://schemas.microsoft.com/office/drawing/2014/main" id="{D8AE002A-E7C0-4339-9831-2320B8FE2FDC}"/>
                  </a:ext>
                </a:extLst>
              </p:cNvPr>
              <p:cNvSpPr/>
              <p:nvPr/>
            </p:nvSpPr>
            <p:spPr>
              <a:xfrm rot="10800000">
                <a:off x="16026273"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3" name="Blob1">
              <a:extLst>
                <a:ext uri="{FF2B5EF4-FFF2-40B4-BE49-F238E27FC236}">
                  <a16:creationId xmlns:a16="http://schemas.microsoft.com/office/drawing/2014/main" id="{D1C401DE-1DF6-46C1-A138-89E907F614CF}"/>
                </a:ext>
              </a:extLst>
            </p:cNvPr>
            <p:cNvGrpSpPr>
              <a:grpSpLocks noChangeAspect="1"/>
            </p:cNvGrpSpPr>
            <p:nvPr/>
          </p:nvGrpSpPr>
          <p:grpSpPr>
            <a:xfrm rot="18900000">
              <a:off x="722008" y="8771005"/>
              <a:ext cx="3822615" cy="1915519"/>
              <a:chOff x="16026273" y="2364206"/>
              <a:chExt cx="5096821" cy="2554025"/>
            </a:xfrm>
            <a:solidFill>
              <a:srgbClr val="5FB4C8"/>
            </a:solidFill>
          </p:grpSpPr>
          <p:sp>
            <p:nvSpPr>
              <p:cNvPr id="68" name="Flowchart: Delay 67">
                <a:extLst>
                  <a:ext uri="{FF2B5EF4-FFF2-40B4-BE49-F238E27FC236}">
                    <a16:creationId xmlns:a16="http://schemas.microsoft.com/office/drawing/2014/main" id="{CED379F1-C4A7-4E73-BCC9-B6191A584619}"/>
                  </a:ext>
                </a:extLst>
              </p:cNvPr>
              <p:cNvSpPr/>
              <p:nvPr/>
            </p:nvSpPr>
            <p:spPr>
              <a:xfrm>
                <a:off x="18530438"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Flowchart: Delay 70">
                <a:extLst>
                  <a:ext uri="{FF2B5EF4-FFF2-40B4-BE49-F238E27FC236}">
                    <a16:creationId xmlns:a16="http://schemas.microsoft.com/office/drawing/2014/main" id="{EC78DE16-2127-4B12-B3F1-039BEB334DFE}"/>
                  </a:ext>
                </a:extLst>
              </p:cNvPr>
              <p:cNvSpPr/>
              <p:nvPr/>
            </p:nvSpPr>
            <p:spPr>
              <a:xfrm rot="10800000">
                <a:off x="16026273" y="2364206"/>
                <a:ext cx="2592656" cy="2554025"/>
              </a:xfrm>
              <a:prstGeom prst="flowChartDelay">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10" name="Circles">
            <a:extLst>
              <a:ext uri="{FF2B5EF4-FFF2-40B4-BE49-F238E27FC236}">
                <a16:creationId xmlns:a16="http://schemas.microsoft.com/office/drawing/2014/main" id="{CEA77882-F15A-4FB8-94CE-FEFC8AC0AF03}"/>
              </a:ext>
            </a:extLst>
          </p:cNvPr>
          <p:cNvGrpSpPr/>
          <p:nvPr/>
        </p:nvGrpSpPr>
        <p:grpSpPr>
          <a:xfrm>
            <a:off x="607761" y="1862850"/>
            <a:ext cx="10053128" cy="3842385"/>
            <a:chOff x="2552595" y="7823969"/>
            <a:chExt cx="42223136" cy="16138018"/>
          </a:xfrm>
        </p:grpSpPr>
        <p:grpSp>
          <p:nvGrpSpPr>
            <p:cNvPr id="214" name="Circle 10">
              <a:extLst>
                <a:ext uri="{FF2B5EF4-FFF2-40B4-BE49-F238E27FC236}">
                  <a16:creationId xmlns:a16="http://schemas.microsoft.com/office/drawing/2014/main" id="{092B0317-8964-47E8-9430-0A46EC36C65A}"/>
                </a:ext>
              </a:extLst>
            </p:cNvPr>
            <p:cNvGrpSpPr/>
            <p:nvPr/>
          </p:nvGrpSpPr>
          <p:grpSpPr>
            <a:xfrm>
              <a:off x="43496591" y="18849301"/>
              <a:ext cx="1279140" cy="1279140"/>
              <a:chOff x="43496591" y="18849301"/>
              <a:chExt cx="1279140" cy="1279140"/>
            </a:xfrm>
          </p:grpSpPr>
          <p:sp>
            <p:nvSpPr>
              <p:cNvPr id="176" name="Oval 175">
                <a:extLst>
                  <a:ext uri="{FF2B5EF4-FFF2-40B4-BE49-F238E27FC236}">
                    <a16:creationId xmlns:a16="http://schemas.microsoft.com/office/drawing/2014/main" id="{ACCCA986-F317-4374-B5D9-F4001B11770D}"/>
                  </a:ext>
                </a:extLst>
              </p:cNvPr>
              <p:cNvSpPr/>
              <p:nvPr/>
            </p:nvSpPr>
            <p:spPr>
              <a:xfrm>
                <a:off x="43496591" y="18849301"/>
                <a:ext cx="1279140" cy="1279140"/>
              </a:xfrm>
              <a:prstGeom prst="ellipse">
                <a:avLst/>
              </a:prstGeom>
              <a:solidFill>
                <a:srgbClr val="467D78"/>
              </a:solidFill>
              <a:ln w="127000">
                <a:solidFill>
                  <a:srgbClr val="8280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Oval 176">
                <a:extLst>
                  <a:ext uri="{FF2B5EF4-FFF2-40B4-BE49-F238E27FC236}">
                    <a16:creationId xmlns:a16="http://schemas.microsoft.com/office/drawing/2014/main" id="{1E0C65A2-F47A-437B-8FE2-27AC53B464FF}"/>
                  </a:ext>
                </a:extLst>
              </p:cNvPr>
              <p:cNvSpPr/>
              <p:nvPr/>
            </p:nvSpPr>
            <p:spPr>
              <a:xfrm>
                <a:off x="43696810" y="19049520"/>
                <a:ext cx="878703" cy="878703"/>
              </a:xfrm>
              <a:prstGeom prst="ellipse">
                <a:avLst/>
              </a:prstGeom>
              <a:solidFill>
                <a:srgbClr val="828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5" name="Circle 9">
              <a:extLst>
                <a:ext uri="{FF2B5EF4-FFF2-40B4-BE49-F238E27FC236}">
                  <a16:creationId xmlns:a16="http://schemas.microsoft.com/office/drawing/2014/main" id="{21181090-83B0-4041-AA10-D6E12696540B}"/>
                </a:ext>
              </a:extLst>
            </p:cNvPr>
            <p:cNvGrpSpPr/>
            <p:nvPr/>
          </p:nvGrpSpPr>
          <p:grpSpPr>
            <a:xfrm>
              <a:off x="39055267" y="13384984"/>
              <a:ext cx="1279140" cy="1279140"/>
              <a:chOff x="44895147" y="19368147"/>
              <a:chExt cx="1279140" cy="1279140"/>
            </a:xfrm>
          </p:grpSpPr>
          <p:sp>
            <p:nvSpPr>
              <p:cNvPr id="64" name="Oval 63">
                <a:extLst>
                  <a:ext uri="{FF2B5EF4-FFF2-40B4-BE49-F238E27FC236}">
                    <a16:creationId xmlns:a16="http://schemas.microsoft.com/office/drawing/2014/main" id="{68FA91C7-48AC-4468-BD6C-CB08A7FF47C1}"/>
                  </a:ext>
                </a:extLst>
              </p:cNvPr>
              <p:cNvSpPr/>
              <p:nvPr/>
            </p:nvSpPr>
            <p:spPr>
              <a:xfrm>
                <a:off x="44895147" y="19368147"/>
                <a:ext cx="1279140" cy="1279140"/>
              </a:xfrm>
              <a:prstGeom prst="ellipse">
                <a:avLst/>
              </a:prstGeom>
              <a:solidFill>
                <a:srgbClr val="5AA096"/>
              </a:solidFill>
              <a:ln w="127000">
                <a:solidFill>
                  <a:srgbClr val="8280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Oval 64">
                <a:extLst>
                  <a:ext uri="{FF2B5EF4-FFF2-40B4-BE49-F238E27FC236}">
                    <a16:creationId xmlns:a16="http://schemas.microsoft.com/office/drawing/2014/main" id="{59617FEA-B3AF-4727-AF5E-3C71130A4542}"/>
                  </a:ext>
                </a:extLst>
              </p:cNvPr>
              <p:cNvSpPr/>
              <p:nvPr/>
            </p:nvSpPr>
            <p:spPr>
              <a:xfrm>
                <a:off x="45095366" y="19568366"/>
                <a:ext cx="878703" cy="878703"/>
              </a:xfrm>
              <a:prstGeom prst="ellipse">
                <a:avLst/>
              </a:prstGeom>
              <a:solidFill>
                <a:srgbClr val="828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4" name="Circle 8">
              <a:extLst>
                <a:ext uri="{FF2B5EF4-FFF2-40B4-BE49-F238E27FC236}">
                  <a16:creationId xmlns:a16="http://schemas.microsoft.com/office/drawing/2014/main" id="{F255B333-40A8-46C5-B8C7-8FBBF1EFC076}"/>
                </a:ext>
              </a:extLst>
            </p:cNvPr>
            <p:cNvGrpSpPr/>
            <p:nvPr/>
          </p:nvGrpSpPr>
          <p:grpSpPr>
            <a:xfrm>
              <a:off x="35151617" y="9600679"/>
              <a:ext cx="1279140" cy="1279140"/>
              <a:chOff x="40323147" y="15307707"/>
              <a:chExt cx="1279140" cy="1279140"/>
            </a:xfrm>
          </p:grpSpPr>
          <p:sp>
            <p:nvSpPr>
              <p:cNvPr id="61" name="Oval 60">
                <a:extLst>
                  <a:ext uri="{FF2B5EF4-FFF2-40B4-BE49-F238E27FC236}">
                    <a16:creationId xmlns:a16="http://schemas.microsoft.com/office/drawing/2014/main" id="{495FC9E3-3C1E-4315-8386-466BD7D8232D}"/>
                  </a:ext>
                </a:extLst>
              </p:cNvPr>
              <p:cNvSpPr/>
              <p:nvPr/>
            </p:nvSpPr>
            <p:spPr>
              <a:xfrm>
                <a:off x="40323147" y="15307707"/>
                <a:ext cx="1279140" cy="1279140"/>
              </a:xfrm>
              <a:prstGeom prst="ellipse">
                <a:avLst/>
              </a:prstGeom>
              <a:solidFill>
                <a:srgbClr val="8FB46C"/>
              </a:solidFill>
              <a:ln w="127000">
                <a:solidFill>
                  <a:srgbClr val="8280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87A87CC9-5945-453A-A14E-277D231456B4}"/>
                  </a:ext>
                </a:extLst>
              </p:cNvPr>
              <p:cNvSpPr/>
              <p:nvPr/>
            </p:nvSpPr>
            <p:spPr>
              <a:xfrm>
                <a:off x="40523366" y="15507926"/>
                <a:ext cx="878703" cy="878703"/>
              </a:xfrm>
              <a:prstGeom prst="ellipse">
                <a:avLst/>
              </a:prstGeom>
              <a:solidFill>
                <a:srgbClr val="828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3" name="Circle 7">
              <a:extLst>
                <a:ext uri="{FF2B5EF4-FFF2-40B4-BE49-F238E27FC236}">
                  <a16:creationId xmlns:a16="http://schemas.microsoft.com/office/drawing/2014/main" id="{A9A0999F-885B-499B-B2E6-E488F60B78EA}"/>
                </a:ext>
              </a:extLst>
            </p:cNvPr>
            <p:cNvGrpSpPr/>
            <p:nvPr/>
          </p:nvGrpSpPr>
          <p:grpSpPr>
            <a:xfrm>
              <a:off x="29155074" y="7823969"/>
              <a:ext cx="1279140" cy="1279140"/>
              <a:chOff x="33728852" y="9004947"/>
              <a:chExt cx="1279140" cy="1279140"/>
            </a:xfrm>
          </p:grpSpPr>
          <p:sp>
            <p:nvSpPr>
              <p:cNvPr id="58" name="Oval 57">
                <a:extLst>
                  <a:ext uri="{FF2B5EF4-FFF2-40B4-BE49-F238E27FC236}">
                    <a16:creationId xmlns:a16="http://schemas.microsoft.com/office/drawing/2014/main" id="{1A3F4C00-877E-47B4-A359-753C08AF83E1}"/>
                  </a:ext>
                </a:extLst>
              </p:cNvPr>
              <p:cNvSpPr/>
              <p:nvPr/>
            </p:nvSpPr>
            <p:spPr>
              <a:xfrm>
                <a:off x="33728852" y="9004947"/>
                <a:ext cx="1279140" cy="1279140"/>
              </a:xfrm>
              <a:prstGeom prst="ellipse">
                <a:avLst/>
              </a:prstGeom>
              <a:solidFill>
                <a:srgbClr val="DCBE50"/>
              </a:solidFill>
              <a:ln w="127000">
                <a:solidFill>
                  <a:srgbClr val="8280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BE483741-F4FD-4965-B095-3D4EA8C74EF8}"/>
                  </a:ext>
                </a:extLst>
              </p:cNvPr>
              <p:cNvSpPr/>
              <p:nvPr/>
            </p:nvSpPr>
            <p:spPr>
              <a:xfrm>
                <a:off x="33929071" y="9205166"/>
                <a:ext cx="878703" cy="878703"/>
              </a:xfrm>
              <a:prstGeom prst="ellipse">
                <a:avLst/>
              </a:prstGeom>
              <a:solidFill>
                <a:srgbClr val="828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2" name="Circle 6">
              <a:extLst>
                <a:ext uri="{FF2B5EF4-FFF2-40B4-BE49-F238E27FC236}">
                  <a16:creationId xmlns:a16="http://schemas.microsoft.com/office/drawing/2014/main" id="{B7202D87-05ED-425B-81C0-B11D8985C8FB}"/>
                </a:ext>
              </a:extLst>
            </p:cNvPr>
            <p:cNvGrpSpPr/>
            <p:nvPr/>
          </p:nvGrpSpPr>
          <p:grpSpPr>
            <a:xfrm>
              <a:off x="24897638" y="11138932"/>
              <a:ext cx="1279140" cy="1279140"/>
              <a:chOff x="25313253" y="10566538"/>
              <a:chExt cx="1279140" cy="1279140"/>
            </a:xfrm>
          </p:grpSpPr>
          <p:sp>
            <p:nvSpPr>
              <p:cNvPr id="55" name="Oval 54">
                <a:extLst>
                  <a:ext uri="{FF2B5EF4-FFF2-40B4-BE49-F238E27FC236}">
                    <a16:creationId xmlns:a16="http://schemas.microsoft.com/office/drawing/2014/main" id="{91A72BCF-0F08-4531-9F47-81D7982DF128}"/>
                  </a:ext>
                </a:extLst>
              </p:cNvPr>
              <p:cNvSpPr/>
              <p:nvPr/>
            </p:nvSpPr>
            <p:spPr>
              <a:xfrm>
                <a:off x="25313253" y="10566538"/>
                <a:ext cx="1279140" cy="1279140"/>
              </a:xfrm>
              <a:prstGeom prst="ellipse">
                <a:avLst/>
              </a:prstGeom>
              <a:solidFill>
                <a:srgbClr val="A03C32"/>
              </a:solidFill>
              <a:ln w="127000">
                <a:solidFill>
                  <a:srgbClr val="8280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DAB9E138-8518-4F9F-8FAF-8C16EBE0B0C2}"/>
                  </a:ext>
                </a:extLst>
              </p:cNvPr>
              <p:cNvSpPr/>
              <p:nvPr/>
            </p:nvSpPr>
            <p:spPr>
              <a:xfrm>
                <a:off x="25513472" y="10766757"/>
                <a:ext cx="878703" cy="878703"/>
              </a:xfrm>
              <a:prstGeom prst="ellipse">
                <a:avLst/>
              </a:prstGeom>
              <a:solidFill>
                <a:srgbClr val="828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1" name="Circle 5">
              <a:extLst>
                <a:ext uri="{FF2B5EF4-FFF2-40B4-BE49-F238E27FC236}">
                  <a16:creationId xmlns:a16="http://schemas.microsoft.com/office/drawing/2014/main" id="{ADA0FD02-0EEA-4DD6-8901-942A5C92ECAB}"/>
                </a:ext>
              </a:extLst>
            </p:cNvPr>
            <p:cNvGrpSpPr/>
            <p:nvPr/>
          </p:nvGrpSpPr>
          <p:grpSpPr>
            <a:xfrm>
              <a:off x="23067658" y="17665769"/>
              <a:ext cx="1279140" cy="1279140"/>
              <a:chOff x="23067658" y="17665769"/>
              <a:chExt cx="1279140" cy="1279140"/>
            </a:xfrm>
          </p:grpSpPr>
          <p:sp>
            <p:nvSpPr>
              <p:cNvPr id="52" name="Oval 51">
                <a:extLst>
                  <a:ext uri="{FF2B5EF4-FFF2-40B4-BE49-F238E27FC236}">
                    <a16:creationId xmlns:a16="http://schemas.microsoft.com/office/drawing/2014/main" id="{C33374E5-19AE-4880-A568-330614605FC9}"/>
                  </a:ext>
                </a:extLst>
              </p:cNvPr>
              <p:cNvSpPr/>
              <p:nvPr/>
            </p:nvSpPr>
            <p:spPr>
              <a:xfrm>
                <a:off x="23067658" y="17665769"/>
                <a:ext cx="1279140" cy="1279140"/>
              </a:xfrm>
              <a:prstGeom prst="ellipse">
                <a:avLst/>
              </a:prstGeom>
              <a:solidFill>
                <a:srgbClr val="C85046"/>
              </a:solidFill>
              <a:ln w="127000">
                <a:solidFill>
                  <a:srgbClr val="8280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a:extLst>
                  <a:ext uri="{FF2B5EF4-FFF2-40B4-BE49-F238E27FC236}">
                    <a16:creationId xmlns:a16="http://schemas.microsoft.com/office/drawing/2014/main" id="{85D9A002-20A0-488C-B860-9F0CE20409DA}"/>
                  </a:ext>
                </a:extLst>
              </p:cNvPr>
              <p:cNvSpPr/>
              <p:nvPr/>
            </p:nvSpPr>
            <p:spPr>
              <a:xfrm>
                <a:off x="23267877" y="17865988"/>
                <a:ext cx="878703" cy="878703"/>
              </a:xfrm>
              <a:prstGeom prst="ellipse">
                <a:avLst/>
              </a:prstGeom>
              <a:solidFill>
                <a:srgbClr val="828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60" name="Circle 4">
              <a:extLst>
                <a:ext uri="{FF2B5EF4-FFF2-40B4-BE49-F238E27FC236}">
                  <a16:creationId xmlns:a16="http://schemas.microsoft.com/office/drawing/2014/main" id="{7C3F6B6D-27F5-4ACB-A354-708A2ACA63C4}"/>
                </a:ext>
              </a:extLst>
            </p:cNvPr>
            <p:cNvGrpSpPr/>
            <p:nvPr/>
          </p:nvGrpSpPr>
          <p:grpSpPr>
            <a:xfrm>
              <a:off x="16646787" y="22682847"/>
              <a:ext cx="1279140" cy="1279140"/>
              <a:chOff x="16646787" y="22682847"/>
              <a:chExt cx="1279140" cy="1279140"/>
            </a:xfrm>
          </p:grpSpPr>
          <p:sp>
            <p:nvSpPr>
              <p:cNvPr id="49" name="Oval 48">
                <a:extLst>
                  <a:ext uri="{FF2B5EF4-FFF2-40B4-BE49-F238E27FC236}">
                    <a16:creationId xmlns:a16="http://schemas.microsoft.com/office/drawing/2014/main" id="{A175F2C7-6586-4659-AAA0-C67344B28E0D}"/>
                  </a:ext>
                </a:extLst>
              </p:cNvPr>
              <p:cNvSpPr/>
              <p:nvPr/>
            </p:nvSpPr>
            <p:spPr>
              <a:xfrm>
                <a:off x="16646787" y="22682847"/>
                <a:ext cx="1279140" cy="1279140"/>
              </a:xfrm>
              <a:prstGeom prst="ellipse">
                <a:avLst/>
              </a:prstGeom>
              <a:solidFill>
                <a:srgbClr val="D78C82"/>
              </a:solidFill>
              <a:ln w="127000">
                <a:solidFill>
                  <a:srgbClr val="8280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30224FD6-BA11-456F-AB52-8B7DD255DABF}"/>
                  </a:ext>
                </a:extLst>
              </p:cNvPr>
              <p:cNvSpPr/>
              <p:nvPr/>
            </p:nvSpPr>
            <p:spPr>
              <a:xfrm>
                <a:off x="16847006" y="22883066"/>
                <a:ext cx="878703" cy="878703"/>
              </a:xfrm>
              <a:prstGeom prst="ellipse">
                <a:avLst/>
              </a:prstGeom>
              <a:solidFill>
                <a:srgbClr val="828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59" name="Circle 3">
              <a:extLst>
                <a:ext uri="{FF2B5EF4-FFF2-40B4-BE49-F238E27FC236}">
                  <a16:creationId xmlns:a16="http://schemas.microsoft.com/office/drawing/2014/main" id="{0D84408C-9F3D-4F59-B8B3-9A5C93F0D578}"/>
                </a:ext>
              </a:extLst>
            </p:cNvPr>
            <p:cNvGrpSpPr/>
            <p:nvPr/>
          </p:nvGrpSpPr>
          <p:grpSpPr>
            <a:xfrm>
              <a:off x="10543676" y="19807499"/>
              <a:ext cx="1279140" cy="1279140"/>
              <a:chOff x="10543676" y="19807499"/>
              <a:chExt cx="1279140" cy="1279140"/>
            </a:xfrm>
          </p:grpSpPr>
          <p:sp>
            <p:nvSpPr>
              <p:cNvPr id="46" name="Oval 45">
                <a:extLst>
                  <a:ext uri="{FF2B5EF4-FFF2-40B4-BE49-F238E27FC236}">
                    <a16:creationId xmlns:a16="http://schemas.microsoft.com/office/drawing/2014/main" id="{6A04AD79-70AD-4C11-94AD-C6840C7C0DB3}"/>
                  </a:ext>
                </a:extLst>
              </p:cNvPr>
              <p:cNvSpPr/>
              <p:nvPr/>
            </p:nvSpPr>
            <p:spPr>
              <a:xfrm>
                <a:off x="10543676" y="19807499"/>
                <a:ext cx="1279140" cy="1279140"/>
              </a:xfrm>
              <a:prstGeom prst="ellipse">
                <a:avLst/>
              </a:prstGeom>
              <a:solidFill>
                <a:srgbClr val="735582"/>
              </a:solidFill>
              <a:ln w="127000">
                <a:solidFill>
                  <a:srgbClr val="8280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87204438-FE92-44A7-B636-4B6BF4AE42E0}"/>
                  </a:ext>
                </a:extLst>
              </p:cNvPr>
              <p:cNvSpPr/>
              <p:nvPr/>
            </p:nvSpPr>
            <p:spPr>
              <a:xfrm>
                <a:off x="10743895" y="20007718"/>
                <a:ext cx="878703" cy="878703"/>
              </a:xfrm>
              <a:prstGeom prst="ellipse">
                <a:avLst/>
              </a:prstGeom>
              <a:solidFill>
                <a:srgbClr val="828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Circle 2">
              <a:extLst>
                <a:ext uri="{FF2B5EF4-FFF2-40B4-BE49-F238E27FC236}">
                  <a16:creationId xmlns:a16="http://schemas.microsoft.com/office/drawing/2014/main" id="{E10AB20C-7FB7-4319-90B3-531B0507D742}"/>
                </a:ext>
              </a:extLst>
            </p:cNvPr>
            <p:cNvGrpSpPr/>
            <p:nvPr/>
          </p:nvGrpSpPr>
          <p:grpSpPr>
            <a:xfrm>
              <a:off x="7998269" y="12177776"/>
              <a:ext cx="1279140" cy="1279140"/>
              <a:chOff x="8681482" y="12596168"/>
              <a:chExt cx="1279140" cy="1279140"/>
            </a:xfrm>
          </p:grpSpPr>
          <p:sp>
            <p:nvSpPr>
              <p:cNvPr id="43" name="Oval 42">
                <a:extLst>
                  <a:ext uri="{FF2B5EF4-FFF2-40B4-BE49-F238E27FC236}">
                    <a16:creationId xmlns:a16="http://schemas.microsoft.com/office/drawing/2014/main" id="{973D179E-0442-4FC9-B711-5A4A143BEEC0}"/>
                  </a:ext>
                </a:extLst>
              </p:cNvPr>
              <p:cNvSpPr/>
              <p:nvPr/>
            </p:nvSpPr>
            <p:spPr>
              <a:xfrm>
                <a:off x="8681482" y="12596168"/>
                <a:ext cx="1279140" cy="1279140"/>
              </a:xfrm>
              <a:prstGeom prst="ellipse">
                <a:avLst/>
              </a:prstGeom>
              <a:solidFill>
                <a:srgbClr val="416EA0"/>
              </a:solidFill>
              <a:ln w="127000">
                <a:solidFill>
                  <a:srgbClr val="8280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011F4A0B-A294-417B-A174-4F78DA4F20C8}"/>
                  </a:ext>
                </a:extLst>
              </p:cNvPr>
              <p:cNvSpPr/>
              <p:nvPr/>
            </p:nvSpPr>
            <p:spPr>
              <a:xfrm>
                <a:off x="8881701" y="12796387"/>
                <a:ext cx="878703" cy="878703"/>
              </a:xfrm>
              <a:prstGeom prst="ellipse">
                <a:avLst/>
              </a:prstGeom>
              <a:solidFill>
                <a:srgbClr val="828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40" name="Circle 1">
              <a:extLst>
                <a:ext uri="{FF2B5EF4-FFF2-40B4-BE49-F238E27FC236}">
                  <a16:creationId xmlns:a16="http://schemas.microsoft.com/office/drawing/2014/main" id="{F073D238-FB28-4F61-9915-6C0BF3E7A8CE}"/>
                </a:ext>
              </a:extLst>
            </p:cNvPr>
            <p:cNvGrpSpPr/>
            <p:nvPr/>
          </p:nvGrpSpPr>
          <p:grpSpPr>
            <a:xfrm>
              <a:off x="2552595" y="8397480"/>
              <a:ext cx="1279140" cy="1279140"/>
              <a:chOff x="2680347" y="9004947"/>
              <a:chExt cx="1279140" cy="1279140"/>
            </a:xfrm>
            <a:solidFill>
              <a:srgbClr val="5FB4C8"/>
            </a:solidFill>
          </p:grpSpPr>
          <p:sp>
            <p:nvSpPr>
              <p:cNvPr id="12" name="Oval 11">
                <a:extLst>
                  <a:ext uri="{FF2B5EF4-FFF2-40B4-BE49-F238E27FC236}">
                    <a16:creationId xmlns:a16="http://schemas.microsoft.com/office/drawing/2014/main" id="{BFAAD08E-BDED-4046-9C5A-DEC5F0D1E392}"/>
                  </a:ext>
                </a:extLst>
              </p:cNvPr>
              <p:cNvSpPr/>
              <p:nvPr/>
            </p:nvSpPr>
            <p:spPr>
              <a:xfrm>
                <a:off x="2680347" y="9004947"/>
                <a:ext cx="1279140" cy="1279140"/>
              </a:xfrm>
              <a:prstGeom prst="ellipse">
                <a:avLst/>
              </a:prstGeom>
              <a:grpFill/>
              <a:ln w="127000">
                <a:solidFill>
                  <a:srgbClr val="8280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F884D654-4979-4036-82BF-35D5F34A7A5F}"/>
                  </a:ext>
                </a:extLst>
              </p:cNvPr>
              <p:cNvSpPr/>
              <p:nvPr/>
            </p:nvSpPr>
            <p:spPr>
              <a:xfrm>
                <a:off x="2880566" y="9205166"/>
                <a:ext cx="878703" cy="878703"/>
              </a:xfrm>
              <a:prstGeom prst="ellipse">
                <a:avLst/>
              </a:prstGeom>
              <a:solidFill>
                <a:srgbClr val="8280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7" name="Photos">
            <a:extLst>
              <a:ext uri="{FF2B5EF4-FFF2-40B4-BE49-F238E27FC236}">
                <a16:creationId xmlns:a16="http://schemas.microsoft.com/office/drawing/2014/main" id="{024439CE-4C0B-4E5D-8D6F-9B841B0E53D5}"/>
              </a:ext>
            </a:extLst>
          </p:cNvPr>
          <p:cNvGrpSpPr/>
          <p:nvPr/>
        </p:nvGrpSpPr>
        <p:grpSpPr>
          <a:xfrm>
            <a:off x="434222" y="156555"/>
            <a:ext cx="11362191" cy="6392597"/>
            <a:chOff x="1823732" y="657530"/>
            <a:chExt cx="47721202" cy="26848907"/>
          </a:xfrm>
        </p:grpSpPr>
        <p:grpSp>
          <p:nvGrpSpPr>
            <p:cNvPr id="16" name="Photo Two">
              <a:extLst>
                <a:ext uri="{FF2B5EF4-FFF2-40B4-BE49-F238E27FC236}">
                  <a16:creationId xmlns:a16="http://schemas.microsoft.com/office/drawing/2014/main" id="{89E9F8B4-B345-40B5-ACA0-A44BD7522F07}"/>
                </a:ext>
              </a:extLst>
            </p:cNvPr>
            <p:cNvGrpSpPr/>
            <p:nvPr/>
          </p:nvGrpSpPr>
          <p:grpSpPr>
            <a:xfrm>
              <a:off x="15141854" y="10225542"/>
              <a:ext cx="6409749" cy="4986790"/>
              <a:chOff x="15141854" y="10225542"/>
              <a:chExt cx="6409749" cy="4986790"/>
            </a:xfrm>
          </p:grpSpPr>
          <p:pic>
            <p:nvPicPr>
              <p:cNvPr id="180" name="Photo 2">
                <a:extLst>
                  <a:ext uri="{FF2B5EF4-FFF2-40B4-BE49-F238E27FC236}">
                    <a16:creationId xmlns:a16="http://schemas.microsoft.com/office/drawing/2014/main" id="{D0EEFEC3-3CC5-49AD-AC27-D77C81ABF5F1}"/>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bright="27000"/>
                        </a14:imgEffect>
                      </a14:imgLayer>
                    </a14:imgProps>
                  </a:ext>
                  <a:ext uri="{28A0092B-C50C-407E-A947-70E740481C1C}">
                    <a14:useLocalDpi xmlns:a14="http://schemas.microsoft.com/office/drawing/2010/main" val="0"/>
                  </a:ext>
                </a:extLst>
              </a:blip>
              <a:stretch>
                <a:fillRect/>
              </a:stretch>
            </p:blipFill>
            <p:spPr>
              <a:xfrm>
                <a:off x="15158568" y="10225542"/>
                <a:ext cx="6376320" cy="4250480"/>
              </a:xfrm>
              <a:prstGeom prst="roundRect">
                <a:avLst/>
              </a:prstGeom>
            </p:spPr>
          </p:pic>
          <p:sp>
            <p:nvSpPr>
              <p:cNvPr id="197" name="Photo 2 credit">
                <a:extLst>
                  <a:ext uri="{FF2B5EF4-FFF2-40B4-BE49-F238E27FC236}">
                    <a16:creationId xmlns:a16="http://schemas.microsoft.com/office/drawing/2014/main" id="{A2528E68-3AFF-4CB8-9833-21CA771CC168}"/>
                  </a:ext>
                </a:extLst>
              </p:cNvPr>
              <p:cNvSpPr txBox="1"/>
              <p:nvPr/>
            </p:nvSpPr>
            <p:spPr>
              <a:xfrm>
                <a:off x="15141854" y="14516988"/>
                <a:ext cx="6409749" cy="6953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76" b="0" i="0" u="none" strike="noStrike" kern="1200" cap="none" spc="0" normalizeH="0" baseline="0" noProof="0">
                    <a:ln>
                      <a:noFill/>
                    </a:ln>
                    <a:solidFill>
                      <a:prstClr val="black"/>
                    </a:solidFill>
                    <a:effectLst/>
                    <a:uLnTx/>
                    <a:uFillTx/>
                    <a:latin typeface="Calibri" panose="020F0502020204030204"/>
                    <a:ea typeface="+mn-ea"/>
                    <a:cs typeface="+mn-cs"/>
                  </a:rPr>
                  <a:t>© Jonas </a:t>
                </a:r>
                <a:r>
                  <a:rPr kumimoji="0" lang="en-GB" sz="476" b="0" i="0" u="none" strike="noStrike" kern="1200" cap="none" spc="0" normalizeH="0" baseline="0" noProof="0" err="1">
                    <a:ln>
                      <a:noFill/>
                    </a:ln>
                    <a:solidFill>
                      <a:prstClr val="black"/>
                    </a:solidFill>
                    <a:effectLst/>
                    <a:uLnTx/>
                    <a:uFillTx/>
                    <a:latin typeface="Calibri" panose="020F0502020204030204"/>
                    <a:ea typeface="+mn-ea"/>
                    <a:cs typeface="+mn-cs"/>
                  </a:rPr>
                  <a:t>Wresch</a:t>
                </a:r>
                <a:r>
                  <a:rPr kumimoji="0" lang="en-GB" sz="476" b="0" i="0" u="none" strike="noStrike" kern="1200" cap="none" spc="0" normalizeH="0" baseline="0" noProof="0">
                    <a:ln>
                      <a:noFill/>
                    </a:ln>
                    <a:solidFill>
                      <a:prstClr val="black"/>
                    </a:solidFill>
                    <a:effectLst/>
                    <a:uLnTx/>
                    <a:uFillTx/>
                    <a:latin typeface="Calibri" panose="020F0502020204030204"/>
                    <a:ea typeface="+mn-ea"/>
                    <a:cs typeface="+mn-cs"/>
                  </a:rPr>
                  <a:t>/HelpAge International</a:t>
                </a:r>
              </a:p>
            </p:txBody>
          </p:sp>
        </p:grpSp>
        <p:grpSp>
          <p:nvGrpSpPr>
            <p:cNvPr id="14" name="Photo Three">
              <a:extLst>
                <a:ext uri="{FF2B5EF4-FFF2-40B4-BE49-F238E27FC236}">
                  <a16:creationId xmlns:a16="http://schemas.microsoft.com/office/drawing/2014/main" id="{B35DD5D0-1C42-4FF8-8327-A408E94D1096}"/>
                </a:ext>
              </a:extLst>
            </p:cNvPr>
            <p:cNvGrpSpPr/>
            <p:nvPr/>
          </p:nvGrpSpPr>
          <p:grpSpPr>
            <a:xfrm>
              <a:off x="34869509" y="19380380"/>
              <a:ext cx="4085327" cy="8126057"/>
              <a:chOff x="34869509" y="19380380"/>
              <a:chExt cx="4085327" cy="8126057"/>
            </a:xfrm>
          </p:grpSpPr>
          <p:pic>
            <p:nvPicPr>
              <p:cNvPr id="179" name="Photo 3">
                <a:extLst>
                  <a:ext uri="{FF2B5EF4-FFF2-40B4-BE49-F238E27FC236}">
                    <a16:creationId xmlns:a16="http://schemas.microsoft.com/office/drawing/2014/main" id="{417EC2AE-A124-40D6-BA55-CB496593C92B}"/>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colorTemperature colorTemp="8800"/>
                        </a14:imgEffect>
                        <a14:imgEffect>
                          <a14:saturation sat="0"/>
                        </a14:imgEffect>
                        <a14:imgEffect>
                          <a14:brightnessContrast bright="46000"/>
                        </a14:imgEffect>
                      </a14:imgLayer>
                    </a14:imgProps>
                  </a:ext>
                  <a:ext uri="{28A0092B-C50C-407E-A947-70E740481C1C}">
                    <a14:useLocalDpi xmlns:a14="http://schemas.microsoft.com/office/drawing/2010/main" val="0"/>
                  </a:ext>
                </a:extLst>
              </a:blip>
              <a:srcRect l="28307" t="-56" r="33830" b="56"/>
              <a:stretch/>
            </p:blipFill>
            <p:spPr>
              <a:xfrm>
                <a:off x="34899316" y="19380380"/>
                <a:ext cx="4025712" cy="7088813"/>
              </a:xfrm>
              <a:prstGeom prst="roundRect">
                <a:avLst/>
              </a:prstGeom>
            </p:spPr>
          </p:pic>
          <p:sp>
            <p:nvSpPr>
              <p:cNvPr id="199" name="Photo 3 credit">
                <a:extLst>
                  <a:ext uri="{FF2B5EF4-FFF2-40B4-BE49-F238E27FC236}">
                    <a16:creationId xmlns:a16="http://schemas.microsoft.com/office/drawing/2014/main" id="{5BF9C7DA-8ECF-48F0-8103-C58D8C949D64}"/>
                  </a:ext>
                </a:extLst>
              </p:cNvPr>
              <p:cNvSpPr txBox="1"/>
              <p:nvPr/>
            </p:nvSpPr>
            <p:spPr>
              <a:xfrm>
                <a:off x="34869509" y="26503549"/>
                <a:ext cx="4085327" cy="10028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76" b="0" i="0" u="none" strike="noStrike" kern="1200" cap="none" spc="0" normalizeH="0" baseline="0" noProof="0">
                    <a:ln>
                      <a:noFill/>
                    </a:ln>
                    <a:solidFill>
                      <a:prstClr val="black"/>
                    </a:solidFill>
                    <a:effectLst/>
                    <a:uLnTx/>
                    <a:uFillTx/>
                    <a:latin typeface="Calibri" panose="020F0502020204030204"/>
                    <a:ea typeface="+mn-ea"/>
                    <a:cs typeface="+mn-cs"/>
                  </a:rPr>
                  <a:t>© Simon </a:t>
                </a:r>
                <a:r>
                  <a:rPr kumimoji="0" lang="en-GB" sz="476" b="0" i="0" u="none" strike="noStrike" kern="1200" cap="none" spc="0" normalizeH="0" baseline="0" noProof="0" err="1">
                    <a:ln>
                      <a:noFill/>
                    </a:ln>
                    <a:solidFill>
                      <a:prstClr val="black"/>
                    </a:solidFill>
                    <a:effectLst/>
                    <a:uLnTx/>
                    <a:uFillTx/>
                    <a:latin typeface="Calibri" panose="020F0502020204030204"/>
                    <a:ea typeface="+mn-ea"/>
                    <a:cs typeface="+mn-cs"/>
                  </a:rPr>
                  <a:t>Rawles</a:t>
                </a:r>
                <a:r>
                  <a:rPr kumimoji="0" lang="en-GB" sz="476" b="0" i="0" u="none" strike="noStrike" kern="1200" cap="none" spc="0" normalizeH="0" baseline="0" noProof="0">
                    <a:ln>
                      <a:noFill/>
                    </a:ln>
                    <a:solidFill>
                      <a:prstClr val="black"/>
                    </a:solidFill>
                    <a:effectLst/>
                    <a:uLnTx/>
                    <a:uFillTx/>
                    <a:latin typeface="Calibri" panose="020F0502020204030204"/>
                    <a:ea typeface="+mn-ea"/>
                    <a:cs typeface="+mn-cs"/>
                  </a:rPr>
                  <a:t> / Age International</a:t>
                </a:r>
              </a:p>
            </p:txBody>
          </p:sp>
        </p:grpSp>
        <p:grpSp>
          <p:nvGrpSpPr>
            <p:cNvPr id="2" name="Photo Four">
              <a:extLst>
                <a:ext uri="{FF2B5EF4-FFF2-40B4-BE49-F238E27FC236}">
                  <a16:creationId xmlns:a16="http://schemas.microsoft.com/office/drawing/2014/main" id="{F77A4B9C-8827-4AF8-8A82-11FDA41C9511}"/>
                </a:ext>
              </a:extLst>
            </p:cNvPr>
            <p:cNvGrpSpPr/>
            <p:nvPr/>
          </p:nvGrpSpPr>
          <p:grpSpPr>
            <a:xfrm>
              <a:off x="44376920" y="657530"/>
              <a:ext cx="5168014" cy="6971072"/>
              <a:chOff x="44376920" y="657530"/>
              <a:chExt cx="5168014" cy="6971072"/>
            </a:xfrm>
          </p:grpSpPr>
          <p:pic>
            <p:nvPicPr>
              <p:cNvPr id="175" name="Photo 4">
                <a:extLst>
                  <a:ext uri="{FF2B5EF4-FFF2-40B4-BE49-F238E27FC236}">
                    <a16:creationId xmlns:a16="http://schemas.microsoft.com/office/drawing/2014/main" id="{0DF0D993-9F6A-4F52-B1E5-6955CAAA156C}"/>
                  </a:ext>
                </a:extLst>
              </p:cNvPr>
              <p:cNvPicPr>
                <a:picLocks noChangeAspect="1"/>
              </p:cNvPicPr>
              <p:nvPr/>
            </p:nvPicPr>
            <p:blipFill rotWithShape="1">
              <a:blip r:embed="rId7">
                <a:extLst>
                  <a:ext uri="{BEBA8EAE-BF5A-486C-A8C5-ECC9F3942E4B}">
                    <a14:imgProps xmlns:a14="http://schemas.microsoft.com/office/drawing/2010/main">
                      <a14:imgLayer r:embed="rId8">
                        <a14:imgEffect>
                          <a14:saturation sat="0"/>
                        </a14:imgEffect>
                        <a14:imgEffect>
                          <a14:brightnessContrast bright="38000" contrast="-40000"/>
                        </a14:imgEffect>
                      </a14:imgLayer>
                    </a14:imgProps>
                  </a:ext>
                  <a:ext uri="{28A0092B-C50C-407E-A947-70E740481C1C}">
                    <a14:useLocalDpi xmlns:a14="http://schemas.microsoft.com/office/drawing/2010/main" val="0"/>
                  </a:ext>
                </a:extLst>
              </a:blip>
              <a:srcRect l="4640" r="35911"/>
              <a:stretch/>
            </p:blipFill>
            <p:spPr>
              <a:xfrm>
                <a:off x="44376920" y="657530"/>
                <a:ext cx="4991435" cy="6255980"/>
              </a:xfrm>
              <a:prstGeom prst="roundRect">
                <a:avLst/>
              </a:prstGeom>
            </p:spPr>
          </p:pic>
          <p:sp>
            <p:nvSpPr>
              <p:cNvPr id="200" name="Photo 4 credit">
                <a:extLst>
                  <a:ext uri="{FF2B5EF4-FFF2-40B4-BE49-F238E27FC236}">
                    <a16:creationId xmlns:a16="http://schemas.microsoft.com/office/drawing/2014/main" id="{EC67AEBB-F004-459F-9C0C-5C1A4B7A19D8}"/>
                  </a:ext>
                </a:extLst>
              </p:cNvPr>
              <p:cNvSpPr txBox="1"/>
              <p:nvPr/>
            </p:nvSpPr>
            <p:spPr>
              <a:xfrm>
                <a:off x="44551732" y="6933258"/>
                <a:ext cx="4993202" cy="6953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76" b="0" i="0" u="none" strike="noStrike" kern="1200" cap="none" spc="0" normalizeH="0" baseline="0" noProof="0">
                    <a:ln>
                      <a:noFill/>
                    </a:ln>
                    <a:solidFill>
                      <a:prstClr val="black"/>
                    </a:solidFill>
                    <a:effectLst/>
                    <a:uLnTx/>
                    <a:uFillTx/>
                    <a:latin typeface="Calibri" panose="020F0502020204030204"/>
                    <a:ea typeface="+mn-ea"/>
                    <a:cs typeface="+mn-cs"/>
                  </a:rPr>
                  <a:t>© Hereward Holland/Age International</a:t>
                </a:r>
              </a:p>
            </p:txBody>
          </p:sp>
        </p:grpSp>
        <p:grpSp>
          <p:nvGrpSpPr>
            <p:cNvPr id="23" name="Photo One">
              <a:extLst>
                <a:ext uri="{FF2B5EF4-FFF2-40B4-BE49-F238E27FC236}">
                  <a16:creationId xmlns:a16="http://schemas.microsoft.com/office/drawing/2014/main" id="{F49352F5-1393-4F5B-B894-CDE983CEF2EE}"/>
                </a:ext>
              </a:extLst>
            </p:cNvPr>
            <p:cNvGrpSpPr/>
            <p:nvPr/>
          </p:nvGrpSpPr>
          <p:grpSpPr>
            <a:xfrm>
              <a:off x="1823732" y="13595040"/>
              <a:ext cx="4536271" cy="6895550"/>
              <a:chOff x="1823732" y="13595040"/>
              <a:chExt cx="4536271" cy="6895550"/>
            </a:xfrm>
          </p:grpSpPr>
          <p:sp>
            <p:nvSpPr>
              <p:cNvPr id="195" name="Photo 1 credit">
                <a:extLst>
                  <a:ext uri="{FF2B5EF4-FFF2-40B4-BE49-F238E27FC236}">
                    <a16:creationId xmlns:a16="http://schemas.microsoft.com/office/drawing/2014/main" id="{0B4ED87C-CDDB-4B2E-8CDF-F483A80D14BB}"/>
                  </a:ext>
                </a:extLst>
              </p:cNvPr>
              <p:cNvSpPr txBox="1"/>
              <p:nvPr/>
            </p:nvSpPr>
            <p:spPr>
              <a:xfrm>
                <a:off x="1823732" y="19180157"/>
                <a:ext cx="2896562" cy="13104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76" b="0" i="0" u="none" strike="noStrike" kern="1200" cap="none" spc="0" normalizeH="0" baseline="0" noProof="0">
                    <a:ln>
                      <a:noFill/>
                    </a:ln>
                    <a:solidFill>
                      <a:prstClr val="black"/>
                    </a:solidFill>
                    <a:effectLst/>
                    <a:uLnTx/>
                    <a:uFillTx/>
                    <a:latin typeface="Calibri" panose="020F0502020204030204"/>
                    <a:ea typeface="+mn-ea"/>
                    <a:cs typeface="+mn-cs"/>
                  </a:rPr>
                  <a:t>©Peter </a:t>
                </a:r>
                <a:r>
                  <a:rPr kumimoji="0" lang="en-GB" sz="476" b="0" i="0" u="none" strike="noStrike" kern="1200" cap="none" spc="0" normalizeH="0" baseline="0" noProof="0" err="1">
                    <a:ln>
                      <a:noFill/>
                    </a:ln>
                    <a:solidFill>
                      <a:prstClr val="black"/>
                    </a:solidFill>
                    <a:effectLst/>
                    <a:uLnTx/>
                    <a:uFillTx/>
                    <a:latin typeface="Calibri" panose="020F0502020204030204"/>
                    <a:ea typeface="+mn-ea"/>
                    <a:cs typeface="+mn-cs"/>
                  </a:rPr>
                  <a:t>Caton</a:t>
                </a:r>
                <a:r>
                  <a:rPr kumimoji="0" lang="en-GB" sz="476" b="0" i="0" u="none" strike="noStrike" kern="1200" cap="none" spc="0" normalizeH="0" baseline="0" noProof="0">
                    <a:ln>
                      <a:noFill/>
                    </a:ln>
                    <a:solidFill>
                      <a:prstClr val="black"/>
                    </a:solidFill>
                    <a:effectLst/>
                    <a:uLnTx/>
                    <a:uFillTx/>
                    <a:latin typeface="Calibri" panose="020F0502020204030204"/>
                    <a:ea typeface="+mn-ea"/>
                    <a:cs typeface="+mn-cs"/>
                  </a:rPr>
                  <a:t>/HelpAge International 2013</a:t>
                </a:r>
              </a:p>
            </p:txBody>
          </p:sp>
          <p:pic>
            <p:nvPicPr>
              <p:cNvPr id="212" name="Photo 1">
                <a:extLst>
                  <a:ext uri="{FF2B5EF4-FFF2-40B4-BE49-F238E27FC236}">
                    <a16:creationId xmlns:a16="http://schemas.microsoft.com/office/drawing/2014/main" id="{93BD83FB-2C96-451D-8567-6AB2D72DD740}"/>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saturation sat="0"/>
                        </a14:imgEffect>
                        <a14:imgEffect>
                          <a14:brightnessContrast bright="50000" contrast="-40000"/>
                        </a14:imgEffect>
                      </a14:imgLayer>
                    </a14:imgProps>
                  </a:ext>
                  <a:ext uri="{28A0092B-C50C-407E-A947-70E740481C1C}">
                    <a14:useLocalDpi xmlns:a14="http://schemas.microsoft.com/office/drawing/2010/main" val="0"/>
                  </a:ext>
                </a:extLst>
              </a:blip>
              <a:srcRect l="23267" t="1032" r="15812"/>
              <a:stretch/>
            </p:blipFill>
            <p:spPr>
              <a:xfrm>
                <a:off x="1823732" y="13595040"/>
                <a:ext cx="4536271" cy="5526568"/>
              </a:xfrm>
              <a:prstGeom prst="roundRect">
                <a:avLst/>
              </a:prstGeom>
            </p:spPr>
          </p:pic>
        </p:grpSp>
      </p:grpSp>
      <p:grpSp>
        <p:nvGrpSpPr>
          <p:cNvPr id="32" name="Text box 10">
            <a:extLst>
              <a:ext uri="{FF2B5EF4-FFF2-40B4-BE49-F238E27FC236}">
                <a16:creationId xmlns:a16="http://schemas.microsoft.com/office/drawing/2014/main" id="{BA94C2AA-0527-4432-9F9D-F390AC49FFEB}"/>
              </a:ext>
            </a:extLst>
          </p:cNvPr>
          <p:cNvGrpSpPr/>
          <p:nvPr/>
        </p:nvGrpSpPr>
        <p:grpSpPr>
          <a:xfrm>
            <a:off x="9508869" y="5146306"/>
            <a:ext cx="2120702" cy="1533790"/>
            <a:chOff x="39937252" y="21614479"/>
            <a:chExt cx="8906948" cy="6441916"/>
          </a:xfrm>
        </p:grpSpPr>
        <p:grpSp>
          <p:nvGrpSpPr>
            <p:cNvPr id="155" name="Text box 10">
              <a:extLst>
                <a:ext uri="{FF2B5EF4-FFF2-40B4-BE49-F238E27FC236}">
                  <a16:creationId xmlns:a16="http://schemas.microsoft.com/office/drawing/2014/main" id="{584547FD-4F6E-42EC-99B9-6EC0DD556F8C}"/>
                </a:ext>
              </a:extLst>
            </p:cNvPr>
            <p:cNvGrpSpPr/>
            <p:nvPr/>
          </p:nvGrpSpPr>
          <p:grpSpPr>
            <a:xfrm>
              <a:off x="39937252" y="23675334"/>
              <a:ext cx="8906948" cy="4381061"/>
              <a:chOff x="-8630572" y="3837036"/>
              <a:chExt cx="6506372" cy="5325270"/>
            </a:xfrm>
          </p:grpSpPr>
          <p:sp>
            <p:nvSpPr>
              <p:cNvPr id="156" name="TextBox 155">
                <a:extLst>
                  <a:ext uri="{FF2B5EF4-FFF2-40B4-BE49-F238E27FC236}">
                    <a16:creationId xmlns:a16="http://schemas.microsoft.com/office/drawing/2014/main" id="{EFFCBDC3-3A19-4009-B68D-ED0A8657D253}"/>
                  </a:ext>
                </a:extLst>
              </p:cNvPr>
              <p:cNvSpPr txBox="1"/>
              <p:nvPr/>
            </p:nvSpPr>
            <p:spPr>
              <a:xfrm>
                <a:off x="-8597901" y="3837036"/>
                <a:ext cx="6473701" cy="1145706"/>
              </a:xfrm>
              <a:prstGeom prst="rect">
                <a:avLst/>
              </a:prstGeom>
              <a:noFill/>
            </p:spPr>
            <p:txBody>
              <a:bodyPr wrap="square" rtlCol="0">
                <a:spAutoFit/>
              </a:bodyPr>
              <a:lstStyle>
                <a:defPPr>
                  <a:defRPr lang="en-US"/>
                </a:defPPr>
                <a:lvl1pPr>
                  <a:defRPr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9" b="1" i="0" u="none" strike="noStrike" kern="1200" cap="none" spc="0" normalizeH="0" baseline="0" noProof="0">
                    <a:ln>
                      <a:noFill/>
                    </a:ln>
                    <a:solidFill>
                      <a:srgbClr val="646464"/>
                    </a:solidFill>
                    <a:effectLst/>
                    <a:uLnTx/>
                    <a:uFillTx/>
                    <a:latin typeface="Calibri" panose="020F0502020204030204"/>
                    <a:ea typeface="+mn-ea"/>
                    <a:cs typeface="+mn-cs"/>
                  </a:rPr>
                  <a:t>The first formal meeting takes place in Chichester</a:t>
                </a:r>
                <a:endParaRPr kumimoji="0" lang="en-GB" sz="429" b="1" i="0" u="none" strike="noStrike" kern="1200" cap="none" spc="0" normalizeH="0" baseline="0" noProof="0">
                  <a:ln>
                    <a:noFill/>
                  </a:ln>
                  <a:solidFill>
                    <a:srgbClr val="64646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29" b="1" i="0" u="none" strike="noStrike" kern="1200" cap="none" spc="0" normalizeH="0" baseline="0" noProof="0">
                  <a:ln>
                    <a:noFill/>
                  </a:ln>
                  <a:solidFill>
                    <a:srgbClr val="646464"/>
                  </a:solidFill>
                  <a:effectLst/>
                  <a:uLnTx/>
                  <a:uFillTx/>
                  <a:latin typeface="Calibri" panose="020F0502020204030204"/>
                  <a:ea typeface="+mn-ea"/>
                  <a:cs typeface="+mn-cs"/>
                </a:endParaRPr>
              </a:p>
            </p:txBody>
          </p:sp>
          <p:sp>
            <p:nvSpPr>
              <p:cNvPr id="166" name="TextBox 165">
                <a:extLst>
                  <a:ext uri="{FF2B5EF4-FFF2-40B4-BE49-F238E27FC236}">
                    <a16:creationId xmlns:a16="http://schemas.microsoft.com/office/drawing/2014/main" id="{1A7D8A77-E3B1-4B0E-B81A-CC5EE7F1681C}"/>
                  </a:ext>
                </a:extLst>
              </p:cNvPr>
              <p:cNvSpPr txBox="1"/>
              <p:nvPr/>
            </p:nvSpPr>
            <p:spPr>
              <a:xfrm>
                <a:off x="-8630572" y="6223210"/>
                <a:ext cx="4892040" cy="14815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86" b="0" i="0" u="none" strike="noStrike" kern="1200" cap="none" spc="0" normalizeH="0" baseline="0" noProof="0">
                    <a:ln>
                      <a:noFill/>
                    </a:ln>
                    <a:solidFill>
                      <a:prstClr val="black"/>
                    </a:solidFill>
                    <a:effectLst/>
                    <a:uLnTx/>
                    <a:uFillTx/>
                    <a:latin typeface="Calibri" panose="020F0502020204030204"/>
                    <a:ea typeface="+mn-ea"/>
                    <a:cs typeface="+mn-cs"/>
                  </a:rPr>
                  <a:t>June 2018</a:t>
                </a:r>
              </a:p>
            </p:txBody>
          </p:sp>
          <p:sp>
            <p:nvSpPr>
              <p:cNvPr id="167" name="TextBox 166">
                <a:extLst>
                  <a:ext uri="{FF2B5EF4-FFF2-40B4-BE49-F238E27FC236}">
                    <a16:creationId xmlns:a16="http://schemas.microsoft.com/office/drawing/2014/main" id="{EA17C570-6C67-4B93-9FE0-DFA1A2989A2A}"/>
                  </a:ext>
                </a:extLst>
              </p:cNvPr>
              <p:cNvSpPr txBox="1"/>
              <p:nvPr/>
            </p:nvSpPr>
            <p:spPr>
              <a:xfrm>
                <a:off x="-8630572" y="7345539"/>
                <a:ext cx="4031462" cy="1816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71" b="0" i="0" u="none" strike="noStrike" kern="1200" cap="none" spc="0" normalizeH="0" baseline="0" noProof="0">
                    <a:ln>
                      <a:noFill/>
                    </a:ln>
                    <a:solidFill>
                      <a:prstClr val="black"/>
                    </a:solidFill>
                    <a:effectLst/>
                    <a:uLnTx/>
                    <a:uFillTx/>
                    <a:latin typeface="Calibri" panose="020F0502020204030204"/>
                    <a:ea typeface="+mn-ea"/>
                    <a:cs typeface="+mn-cs"/>
                  </a:rPr>
                  <a:t>The first formal meeting takes place to discuss and agree the work plan and ways of working. </a:t>
                </a:r>
                <a:endParaRPr kumimoji="0" lang="en-GB" sz="571"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4" name="Group 53">
              <a:extLst>
                <a:ext uri="{FF2B5EF4-FFF2-40B4-BE49-F238E27FC236}">
                  <a16:creationId xmlns:a16="http://schemas.microsoft.com/office/drawing/2014/main" id="{3A14A5A5-D989-43D6-B522-0AB9FD93F693}"/>
                </a:ext>
              </a:extLst>
            </p:cNvPr>
            <p:cNvGrpSpPr/>
            <p:nvPr/>
          </p:nvGrpSpPr>
          <p:grpSpPr>
            <a:xfrm>
              <a:off x="39937252" y="21614479"/>
              <a:ext cx="5665937" cy="2741352"/>
              <a:chOff x="35590261" y="20556105"/>
              <a:chExt cx="5665937" cy="2741352"/>
            </a:xfrm>
          </p:grpSpPr>
          <p:pic>
            <p:nvPicPr>
              <p:cNvPr id="42" name="Graphic 41" descr="Meeting">
                <a:extLst>
                  <a:ext uri="{FF2B5EF4-FFF2-40B4-BE49-F238E27FC236}">
                    <a16:creationId xmlns:a16="http://schemas.microsoft.com/office/drawing/2014/main" id="{E7890EE7-D641-43C7-8776-0F063BA2558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5590261" y="20556105"/>
                <a:ext cx="2324348" cy="2222093"/>
              </a:xfrm>
              <a:prstGeom prst="rect">
                <a:avLst/>
              </a:prstGeom>
              <a:effectLst>
                <a:outerShdw blurRad="304800" dist="38100" dir="8100000" sx="110000" sy="110000" algn="tr" rotWithShape="0">
                  <a:schemeClr val="tx1">
                    <a:alpha val="65000"/>
                  </a:schemeClr>
                </a:outerShdw>
              </a:effectLst>
            </p:spPr>
          </p:pic>
          <p:sp>
            <p:nvSpPr>
              <p:cNvPr id="178" name="TextBox 177">
                <a:extLst>
                  <a:ext uri="{FF2B5EF4-FFF2-40B4-BE49-F238E27FC236}">
                    <a16:creationId xmlns:a16="http://schemas.microsoft.com/office/drawing/2014/main" id="{BFA6BAE3-BC98-4AAC-BB0A-461917291BF8}"/>
                  </a:ext>
                </a:extLst>
              </p:cNvPr>
              <p:cNvSpPr txBox="1"/>
              <p:nvPr/>
            </p:nvSpPr>
            <p:spPr>
              <a:xfrm>
                <a:off x="37797911" y="20600911"/>
                <a:ext cx="3458287" cy="2696546"/>
              </a:xfrm>
              <a:prstGeom prst="rect">
                <a:avLst/>
              </a:prstGeom>
              <a:noFill/>
            </p:spPr>
            <p:txBody>
              <a:bodyPr wrap="square" rtlCol="0">
                <a:spAutoFit/>
              </a:bodyPr>
              <a:lstStyle>
                <a:defPPr>
                  <a:defRPr lang="en-US"/>
                </a:defPPr>
                <a:lvl1pPr>
                  <a:defRPr sz="15000">
                    <a:latin typeface="Arial Black" panose="020B0A04020102020204" pitchFamily="34" charset="0"/>
                    <a:cs typeface="Aharoni" panose="02010803020104030203" pitchFamily="2" charset="-79"/>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572" b="0" i="0" u="none" strike="noStrike" kern="1200" cap="none" spc="0" normalizeH="0" baseline="0" noProof="0">
                    <a:ln>
                      <a:noFill/>
                    </a:ln>
                    <a:solidFill>
                      <a:prstClr val="black"/>
                    </a:solidFill>
                    <a:effectLst/>
                    <a:uLnTx/>
                    <a:uFillTx/>
                    <a:latin typeface="Arial Black" panose="020B0A04020102020204" pitchFamily="34" charset="0"/>
                    <a:ea typeface="+mn-ea"/>
                    <a:cs typeface="Aharoni" panose="02010803020104030203" pitchFamily="2" charset="-79"/>
                  </a:rPr>
                  <a:t>10</a:t>
                </a:r>
              </a:p>
            </p:txBody>
          </p:sp>
        </p:grpSp>
      </p:grpSp>
      <p:grpSp>
        <p:nvGrpSpPr>
          <p:cNvPr id="30" name="Text box 9">
            <a:extLst>
              <a:ext uri="{FF2B5EF4-FFF2-40B4-BE49-F238E27FC236}">
                <a16:creationId xmlns:a16="http://schemas.microsoft.com/office/drawing/2014/main" id="{1C25B4B7-37D1-43B0-A468-9CA0C612BC71}"/>
              </a:ext>
            </a:extLst>
          </p:cNvPr>
          <p:cNvGrpSpPr/>
          <p:nvPr/>
        </p:nvGrpSpPr>
        <p:grpSpPr>
          <a:xfrm>
            <a:off x="10032029" y="1752531"/>
            <a:ext cx="2180241" cy="2099256"/>
            <a:chOff x="42134522" y="7360630"/>
            <a:chExt cx="9157013" cy="8816873"/>
          </a:xfrm>
        </p:grpSpPr>
        <p:grpSp>
          <p:nvGrpSpPr>
            <p:cNvPr id="140" name="Text box 9">
              <a:extLst>
                <a:ext uri="{FF2B5EF4-FFF2-40B4-BE49-F238E27FC236}">
                  <a16:creationId xmlns:a16="http://schemas.microsoft.com/office/drawing/2014/main" id="{EE209549-DB0B-453D-BE2D-6A6FC9946311}"/>
                </a:ext>
              </a:extLst>
            </p:cNvPr>
            <p:cNvGrpSpPr/>
            <p:nvPr/>
          </p:nvGrpSpPr>
          <p:grpSpPr>
            <a:xfrm>
              <a:off x="42434892" y="9514123"/>
              <a:ext cx="8856643" cy="6663380"/>
              <a:chOff x="-11577387" y="2214628"/>
              <a:chExt cx="8560936" cy="6663380"/>
            </a:xfrm>
          </p:grpSpPr>
          <p:sp>
            <p:nvSpPr>
              <p:cNvPr id="141" name="TextBox 140">
                <a:extLst>
                  <a:ext uri="{FF2B5EF4-FFF2-40B4-BE49-F238E27FC236}">
                    <a16:creationId xmlns:a16="http://schemas.microsoft.com/office/drawing/2014/main" id="{F936DCA5-9E9A-4259-8187-725471F0CE57}"/>
                  </a:ext>
                </a:extLst>
              </p:cNvPr>
              <p:cNvSpPr txBox="1"/>
              <p:nvPr/>
            </p:nvSpPr>
            <p:spPr>
              <a:xfrm>
                <a:off x="-11541966" y="2214628"/>
                <a:ext cx="8525515" cy="942564"/>
              </a:xfrm>
              <a:prstGeom prst="rect">
                <a:avLst/>
              </a:prstGeom>
              <a:noFill/>
            </p:spPr>
            <p:txBody>
              <a:bodyPr wrap="square" rtlCol="0">
                <a:spAutoFit/>
              </a:bodyPr>
              <a:lstStyle>
                <a:defPPr>
                  <a:defRPr lang="en-US"/>
                </a:defPPr>
                <a:lvl1pPr>
                  <a:defRPr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9" b="1" i="0" u="none" strike="noStrike" kern="1200" cap="none" spc="0" normalizeH="0" baseline="0" noProof="0">
                    <a:ln>
                      <a:noFill/>
                    </a:ln>
                    <a:solidFill>
                      <a:srgbClr val="646464"/>
                    </a:solidFill>
                    <a:effectLst/>
                    <a:uLnTx/>
                    <a:uFillTx/>
                    <a:latin typeface="Calibri" panose="020F0502020204030204"/>
                    <a:ea typeface="+mn-ea"/>
                    <a:cs typeface="+mn-cs"/>
                  </a:rPr>
                  <a:t>The City Group is agreed at the 49th Session of the United Nations Statistical Commission</a:t>
                </a:r>
                <a:endParaRPr kumimoji="0" lang="en-GB" sz="429" b="1" i="0" u="none" strike="noStrike" kern="1200" cap="none" spc="0" normalizeH="0" baseline="0" noProof="0">
                  <a:ln>
                    <a:noFill/>
                  </a:ln>
                  <a:solidFill>
                    <a:srgbClr val="646464"/>
                  </a:solidFill>
                  <a:effectLst/>
                  <a:uLnTx/>
                  <a:uFillTx/>
                  <a:latin typeface="Calibri" panose="020F0502020204030204"/>
                  <a:ea typeface="+mn-ea"/>
                  <a:cs typeface="+mn-cs"/>
                </a:endParaRPr>
              </a:p>
            </p:txBody>
          </p:sp>
          <p:sp>
            <p:nvSpPr>
              <p:cNvPr id="142" name="TextBox 141">
                <a:extLst>
                  <a:ext uri="{FF2B5EF4-FFF2-40B4-BE49-F238E27FC236}">
                    <a16:creationId xmlns:a16="http://schemas.microsoft.com/office/drawing/2014/main" id="{82709161-5A27-4646-849A-3802E776E0DE}"/>
                  </a:ext>
                </a:extLst>
              </p:cNvPr>
              <p:cNvSpPr txBox="1"/>
              <p:nvPr/>
            </p:nvSpPr>
            <p:spPr>
              <a:xfrm>
                <a:off x="-11575743" y="6072366"/>
                <a:ext cx="6626719" cy="12188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86" b="0" i="0" u="none" strike="noStrike" kern="1200" cap="none" spc="0" normalizeH="0" baseline="0" noProof="0">
                    <a:ln>
                      <a:noFill/>
                    </a:ln>
                    <a:solidFill>
                      <a:prstClr val="black"/>
                    </a:solidFill>
                    <a:effectLst/>
                    <a:uLnTx/>
                    <a:uFillTx/>
                    <a:latin typeface="Calibri" panose="020F0502020204030204"/>
                    <a:ea typeface="+mn-ea"/>
                    <a:cs typeface="+mn-cs"/>
                  </a:rPr>
                  <a:t>6 – 9 March 2018</a:t>
                </a:r>
              </a:p>
            </p:txBody>
          </p:sp>
          <p:sp>
            <p:nvSpPr>
              <p:cNvPr id="143" name="TextBox 142">
                <a:extLst>
                  <a:ext uri="{FF2B5EF4-FFF2-40B4-BE49-F238E27FC236}">
                    <a16:creationId xmlns:a16="http://schemas.microsoft.com/office/drawing/2014/main" id="{BB36AB55-3EFA-4A82-80EE-771D1B6E2C0A}"/>
                  </a:ext>
                </a:extLst>
              </p:cNvPr>
              <p:cNvSpPr txBox="1"/>
              <p:nvPr/>
            </p:nvSpPr>
            <p:spPr>
              <a:xfrm>
                <a:off x="-11577387" y="7014422"/>
                <a:ext cx="8525515" cy="18635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71" b="0" i="0" u="none" strike="noStrike" kern="1200" cap="none" spc="0" normalizeH="0" baseline="0" noProof="0">
                    <a:ln>
                      <a:noFill/>
                    </a:ln>
                    <a:solidFill>
                      <a:prstClr val="black"/>
                    </a:solidFill>
                    <a:effectLst/>
                    <a:uLnTx/>
                    <a:uFillTx/>
                    <a:latin typeface="Calibri" panose="020F0502020204030204"/>
                    <a:ea typeface="+mn-ea"/>
                    <a:cs typeface="+mn-cs"/>
                  </a:rPr>
                  <a:t>ONS presented the report on ageing related statistics and age-disaggregated data to the Commission, including a proposal to establish the Titchfield Group. The proposal was accepted by the Commission with strong support and no opposition.</a:t>
                </a:r>
                <a:endParaRPr kumimoji="0" lang="en-GB" sz="571"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85" name="Group 184">
              <a:extLst>
                <a:ext uri="{FF2B5EF4-FFF2-40B4-BE49-F238E27FC236}">
                  <a16:creationId xmlns:a16="http://schemas.microsoft.com/office/drawing/2014/main" id="{603E8CB3-425A-4D64-A566-59EB018AB303}"/>
                </a:ext>
              </a:extLst>
            </p:cNvPr>
            <p:cNvGrpSpPr/>
            <p:nvPr/>
          </p:nvGrpSpPr>
          <p:grpSpPr>
            <a:xfrm>
              <a:off x="42134522" y="7360630"/>
              <a:ext cx="5597471" cy="2696545"/>
              <a:chOff x="45318931" y="14956179"/>
              <a:chExt cx="5597471" cy="2696545"/>
            </a:xfrm>
          </p:grpSpPr>
          <p:sp>
            <p:nvSpPr>
              <p:cNvPr id="112" name="TextBox 111">
                <a:extLst>
                  <a:ext uri="{FF2B5EF4-FFF2-40B4-BE49-F238E27FC236}">
                    <a16:creationId xmlns:a16="http://schemas.microsoft.com/office/drawing/2014/main" id="{C3D08508-9882-489B-8A73-461985A0BA40}"/>
                  </a:ext>
                </a:extLst>
              </p:cNvPr>
              <p:cNvSpPr txBox="1"/>
              <p:nvPr/>
            </p:nvSpPr>
            <p:spPr>
              <a:xfrm>
                <a:off x="48669498" y="14956179"/>
                <a:ext cx="2246904" cy="2696545"/>
              </a:xfrm>
              <a:prstGeom prst="rect">
                <a:avLst/>
              </a:prstGeom>
              <a:noFill/>
            </p:spPr>
            <p:txBody>
              <a:bodyPr wrap="square" rtlCol="0">
                <a:spAutoFit/>
              </a:bodyPr>
              <a:lstStyle>
                <a:defPPr>
                  <a:defRPr lang="en-US"/>
                </a:defPPr>
                <a:lvl1pPr>
                  <a:defRPr sz="15000">
                    <a:latin typeface="Arial Black" panose="020B0A04020102020204" pitchFamily="34" charset="0"/>
                    <a:cs typeface="Aharoni" panose="02010803020104030203" pitchFamily="2" charset="-79"/>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572" b="0" i="0" u="none" strike="noStrike" kern="1200" cap="none" spc="0" normalizeH="0" baseline="0" noProof="0">
                    <a:ln>
                      <a:noFill/>
                    </a:ln>
                    <a:solidFill>
                      <a:prstClr val="black"/>
                    </a:solidFill>
                    <a:effectLst/>
                    <a:uLnTx/>
                    <a:uFillTx/>
                    <a:latin typeface="Arial Black" panose="020B0A04020102020204" pitchFamily="34" charset="0"/>
                    <a:ea typeface="+mn-ea"/>
                    <a:cs typeface="Aharoni" panose="02010803020104030203" pitchFamily="2" charset="-79"/>
                  </a:rPr>
                  <a:t>9</a:t>
                </a:r>
              </a:p>
            </p:txBody>
          </p:sp>
          <p:pic>
            <p:nvPicPr>
              <p:cNvPr id="184" name="Graphic 183" descr="Earth Globe Americas">
                <a:extLst>
                  <a:ext uri="{FF2B5EF4-FFF2-40B4-BE49-F238E27FC236}">
                    <a16:creationId xmlns:a16="http://schemas.microsoft.com/office/drawing/2014/main" id="{B8254879-66D9-4E37-82C2-B1AA994B661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5318931" y="15111229"/>
                <a:ext cx="1957406" cy="1957406"/>
              </a:xfrm>
              <a:prstGeom prst="rect">
                <a:avLst/>
              </a:prstGeom>
              <a:effectLst>
                <a:outerShdw blurRad="304800" dist="38100" dir="8100000" sx="110000" sy="110000" algn="tr" rotWithShape="0">
                  <a:schemeClr val="tx1">
                    <a:alpha val="65000"/>
                  </a:schemeClr>
                </a:outerShdw>
              </a:effectLst>
            </p:spPr>
          </p:pic>
        </p:grpSp>
      </p:grpSp>
      <p:grpSp>
        <p:nvGrpSpPr>
          <p:cNvPr id="191" name="Text box 8">
            <a:extLst>
              <a:ext uri="{FF2B5EF4-FFF2-40B4-BE49-F238E27FC236}">
                <a16:creationId xmlns:a16="http://schemas.microsoft.com/office/drawing/2014/main" id="{5FF318C0-77BE-4095-9E7F-AB7B05C5AFAD}"/>
              </a:ext>
            </a:extLst>
          </p:cNvPr>
          <p:cNvGrpSpPr/>
          <p:nvPr/>
        </p:nvGrpSpPr>
        <p:grpSpPr>
          <a:xfrm>
            <a:off x="7884626" y="56736"/>
            <a:ext cx="2147403" cy="1757814"/>
            <a:chOff x="34789382" y="352386"/>
            <a:chExt cx="9019091" cy="7382818"/>
          </a:xfrm>
        </p:grpSpPr>
        <p:grpSp>
          <p:nvGrpSpPr>
            <p:cNvPr id="136" name="template_text">
              <a:extLst>
                <a:ext uri="{FF2B5EF4-FFF2-40B4-BE49-F238E27FC236}">
                  <a16:creationId xmlns:a16="http://schemas.microsoft.com/office/drawing/2014/main" id="{4AD3EA64-5A0D-45E7-9C37-46B071A55639}"/>
                </a:ext>
              </a:extLst>
            </p:cNvPr>
            <p:cNvGrpSpPr/>
            <p:nvPr/>
          </p:nvGrpSpPr>
          <p:grpSpPr>
            <a:xfrm>
              <a:off x="34808473" y="2399984"/>
              <a:ext cx="9000000" cy="5335220"/>
              <a:chOff x="-8683945" y="3837036"/>
              <a:chExt cx="6469981" cy="4017238"/>
            </a:xfrm>
          </p:grpSpPr>
          <p:sp>
            <p:nvSpPr>
              <p:cNvPr id="137" name="TextBox 136">
                <a:extLst>
                  <a:ext uri="{FF2B5EF4-FFF2-40B4-BE49-F238E27FC236}">
                    <a16:creationId xmlns:a16="http://schemas.microsoft.com/office/drawing/2014/main" id="{7E4A373F-ACFD-4E37-B0BB-ABA17122DFB4}"/>
                  </a:ext>
                </a:extLst>
              </p:cNvPr>
              <p:cNvSpPr txBox="1"/>
              <p:nvPr/>
            </p:nvSpPr>
            <p:spPr>
              <a:xfrm>
                <a:off x="-8683945" y="3837036"/>
                <a:ext cx="6368526" cy="500860"/>
              </a:xfrm>
              <a:prstGeom prst="rect">
                <a:avLst/>
              </a:prstGeom>
              <a:noFill/>
            </p:spPr>
            <p:txBody>
              <a:bodyPr wrap="square" rtlCol="0">
                <a:spAutoFit/>
              </a:bodyPr>
              <a:lstStyle>
                <a:defPPr>
                  <a:defRPr lang="en-US"/>
                </a:defPPr>
                <a:lvl1pPr>
                  <a:defRPr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9" b="1" i="0" u="none" strike="noStrike" kern="1200" cap="none" spc="0" normalizeH="0" baseline="0" noProof="0">
                    <a:ln>
                      <a:noFill/>
                    </a:ln>
                    <a:solidFill>
                      <a:srgbClr val="646464"/>
                    </a:solidFill>
                    <a:effectLst/>
                    <a:uLnTx/>
                    <a:uFillTx/>
                    <a:latin typeface="Calibri" panose="020F0502020204030204"/>
                    <a:ea typeface="+mn-ea"/>
                    <a:cs typeface="+mn-cs"/>
                  </a:rPr>
                  <a:t>The Winchester Seminar brings everyone together</a:t>
                </a:r>
                <a:endParaRPr kumimoji="0" lang="en-GB" sz="429" b="1" i="0" u="none" strike="noStrike" kern="1200" cap="none" spc="0" normalizeH="0" baseline="0" noProof="0">
                  <a:ln>
                    <a:noFill/>
                  </a:ln>
                  <a:solidFill>
                    <a:srgbClr val="646464"/>
                  </a:solidFill>
                  <a:effectLst/>
                  <a:uLnTx/>
                  <a:uFillTx/>
                  <a:latin typeface="Calibri" panose="020F0502020204030204"/>
                  <a:ea typeface="+mn-ea"/>
                  <a:cs typeface="+mn-cs"/>
                </a:endParaRPr>
              </a:p>
            </p:txBody>
          </p:sp>
          <p:sp>
            <p:nvSpPr>
              <p:cNvPr id="138" name="TextBox 137">
                <a:extLst>
                  <a:ext uri="{FF2B5EF4-FFF2-40B4-BE49-F238E27FC236}">
                    <a16:creationId xmlns:a16="http://schemas.microsoft.com/office/drawing/2014/main" id="{7EE798CE-12E8-4D3A-B159-EE4D19FA624F}"/>
                  </a:ext>
                </a:extLst>
              </p:cNvPr>
              <p:cNvSpPr txBox="1"/>
              <p:nvPr/>
            </p:nvSpPr>
            <p:spPr>
              <a:xfrm>
                <a:off x="-8683945" y="5422286"/>
                <a:ext cx="4892040" cy="9177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86" b="0" i="0" u="none" strike="noStrike" kern="1200" cap="none" spc="0" normalizeH="0" baseline="0" noProof="0">
                    <a:ln>
                      <a:noFill/>
                    </a:ln>
                    <a:solidFill>
                      <a:prstClr val="black"/>
                    </a:solidFill>
                    <a:effectLst/>
                    <a:uLnTx/>
                    <a:uFillTx/>
                    <a:latin typeface="Calibri" panose="020F0502020204030204"/>
                    <a:ea typeface="+mn-ea"/>
                    <a:cs typeface="+mn-cs"/>
                  </a:rPr>
                  <a:t>22 – 24 August 2017</a:t>
                </a:r>
              </a:p>
            </p:txBody>
          </p:sp>
          <p:sp>
            <p:nvSpPr>
              <p:cNvPr id="139" name="TextBox 138">
                <a:extLst>
                  <a:ext uri="{FF2B5EF4-FFF2-40B4-BE49-F238E27FC236}">
                    <a16:creationId xmlns:a16="http://schemas.microsoft.com/office/drawing/2014/main" id="{C37A907B-6EC8-443A-B31B-5C20467958DA}"/>
                  </a:ext>
                </a:extLst>
              </p:cNvPr>
              <p:cNvSpPr txBox="1"/>
              <p:nvPr/>
            </p:nvSpPr>
            <p:spPr>
              <a:xfrm>
                <a:off x="-8683945" y="6173252"/>
                <a:ext cx="6469981" cy="16810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43"/>
                  </a:spcBef>
                  <a:spcAft>
                    <a:spcPts val="143"/>
                  </a:spcAft>
                  <a:buClrTx/>
                  <a:buSzTx/>
                  <a:buFontTx/>
                  <a:buNone/>
                  <a:tabLst/>
                  <a:defRPr/>
                </a:pPr>
                <a:r>
                  <a:rPr kumimoji="0" lang="en-US" sz="571" b="0" i="0" u="none" strike="noStrike" kern="1200" cap="none" spc="0" normalizeH="0" baseline="0" noProof="0">
                    <a:ln>
                      <a:noFill/>
                    </a:ln>
                    <a:solidFill>
                      <a:prstClr val="black"/>
                    </a:solidFill>
                    <a:effectLst/>
                    <a:uLnTx/>
                    <a:uFillTx/>
                    <a:latin typeface="Calibri" panose="020F0502020204030204"/>
                    <a:ea typeface="+mn-ea"/>
                    <a:cs typeface="+mn-cs"/>
                  </a:rPr>
                  <a:t>The informal core group held a first meeting as the ‘Proposed Titchfield Group’ in the UK in August 2017 to discuss the scope of the group’s work and decide on the important elements of the report and proposal that the UK would present to the Statistical Commission in March 2018. </a:t>
                </a:r>
              </a:p>
            </p:txBody>
          </p:sp>
        </p:grpSp>
        <p:grpSp>
          <p:nvGrpSpPr>
            <p:cNvPr id="103" name="Group 102">
              <a:extLst>
                <a:ext uri="{FF2B5EF4-FFF2-40B4-BE49-F238E27FC236}">
                  <a16:creationId xmlns:a16="http://schemas.microsoft.com/office/drawing/2014/main" id="{C8CB91C2-E4FA-4E6D-82DC-49031349F7ED}"/>
                </a:ext>
              </a:extLst>
            </p:cNvPr>
            <p:cNvGrpSpPr/>
            <p:nvPr/>
          </p:nvGrpSpPr>
          <p:grpSpPr>
            <a:xfrm>
              <a:off x="34789382" y="352386"/>
              <a:ext cx="3928646" cy="2696547"/>
              <a:chOff x="37629010" y="489032"/>
              <a:chExt cx="3928646" cy="2696547"/>
            </a:xfrm>
          </p:grpSpPr>
          <p:sp>
            <p:nvSpPr>
              <p:cNvPr id="111" name="TextBox 110">
                <a:extLst>
                  <a:ext uri="{FF2B5EF4-FFF2-40B4-BE49-F238E27FC236}">
                    <a16:creationId xmlns:a16="http://schemas.microsoft.com/office/drawing/2014/main" id="{49B8827A-1576-4C7C-B92C-287CA0C32512}"/>
                  </a:ext>
                </a:extLst>
              </p:cNvPr>
              <p:cNvSpPr txBox="1"/>
              <p:nvPr/>
            </p:nvSpPr>
            <p:spPr>
              <a:xfrm>
                <a:off x="39774290" y="489032"/>
                <a:ext cx="1783366" cy="2696547"/>
              </a:xfrm>
              <a:prstGeom prst="rect">
                <a:avLst/>
              </a:prstGeom>
              <a:noFill/>
            </p:spPr>
            <p:txBody>
              <a:bodyPr wrap="square" rtlCol="0">
                <a:spAutoFit/>
              </a:bodyPr>
              <a:lstStyle>
                <a:defPPr>
                  <a:defRPr lang="en-US"/>
                </a:defPPr>
                <a:lvl1pPr>
                  <a:defRPr sz="15000">
                    <a:latin typeface="Arial Black" panose="020B0A04020102020204" pitchFamily="34" charset="0"/>
                    <a:cs typeface="Aharoni" panose="02010803020104030203" pitchFamily="2" charset="-79"/>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572" b="0" i="0" u="none" strike="noStrike" kern="1200" cap="none" spc="0" normalizeH="0" baseline="0" noProof="0">
                    <a:ln>
                      <a:noFill/>
                    </a:ln>
                    <a:solidFill>
                      <a:prstClr val="black"/>
                    </a:solidFill>
                    <a:effectLst/>
                    <a:uLnTx/>
                    <a:uFillTx/>
                    <a:latin typeface="Arial Black" panose="020B0A04020102020204" pitchFamily="34" charset="0"/>
                    <a:ea typeface="+mn-ea"/>
                    <a:cs typeface="Aharoni" panose="02010803020104030203" pitchFamily="2" charset="-79"/>
                  </a:rPr>
                  <a:t>8</a:t>
                </a:r>
              </a:p>
            </p:txBody>
          </p:sp>
          <p:pic>
            <p:nvPicPr>
              <p:cNvPr id="29" name="Graphic 28" descr="Group">
                <a:extLst>
                  <a:ext uri="{FF2B5EF4-FFF2-40B4-BE49-F238E27FC236}">
                    <a16:creationId xmlns:a16="http://schemas.microsoft.com/office/drawing/2014/main" id="{9998541C-63D7-46EB-B0D5-5F50253BE17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7629010" y="528112"/>
                <a:ext cx="2145281" cy="2145281"/>
              </a:xfrm>
              <a:prstGeom prst="rect">
                <a:avLst/>
              </a:prstGeom>
              <a:effectLst>
                <a:outerShdw blurRad="304800" dist="38100" dir="8100000" sx="110000" sy="110000" algn="tr" rotWithShape="0">
                  <a:schemeClr val="tx1">
                    <a:alpha val="65000"/>
                  </a:schemeClr>
                </a:outerShdw>
              </a:effectLst>
            </p:spPr>
          </p:pic>
        </p:grpSp>
      </p:grpSp>
      <p:grpSp>
        <p:nvGrpSpPr>
          <p:cNvPr id="208" name="Text box 7">
            <a:extLst>
              <a:ext uri="{FF2B5EF4-FFF2-40B4-BE49-F238E27FC236}">
                <a16:creationId xmlns:a16="http://schemas.microsoft.com/office/drawing/2014/main" id="{0EF6CCD3-79FF-46B0-9A21-F8DF1AA6C105}"/>
              </a:ext>
            </a:extLst>
          </p:cNvPr>
          <p:cNvGrpSpPr/>
          <p:nvPr/>
        </p:nvGrpSpPr>
        <p:grpSpPr>
          <a:xfrm>
            <a:off x="6529620" y="2775234"/>
            <a:ext cx="2273824" cy="1614698"/>
            <a:chOff x="32798777" y="226384"/>
            <a:chExt cx="9550060" cy="6781731"/>
          </a:xfrm>
        </p:grpSpPr>
        <p:grpSp>
          <p:nvGrpSpPr>
            <p:cNvPr id="132" name="template_text">
              <a:extLst>
                <a:ext uri="{FF2B5EF4-FFF2-40B4-BE49-F238E27FC236}">
                  <a16:creationId xmlns:a16="http://schemas.microsoft.com/office/drawing/2014/main" id="{1F28AA8A-B3DE-4E8A-AA8C-49798AA1AE01}"/>
                </a:ext>
              </a:extLst>
            </p:cNvPr>
            <p:cNvGrpSpPr/>
            <p:nvPr/>
          </p:nvGrpSpPr>
          <p:grpSpPr>
            <a:xfrm>
              <a:off x="32798777" y="2685715"/>
              <a:ext cx="9550060" cy="4322400"/>
              <a:chOff x="-8633899" y="4103372"/>
              <a:chExt cx="6466645" cy="3307661"/>
            </a:xfrm>
          </p:grpSpPr>
          <p:sp>
            <p:nvSpPr>
              <p:cNvPr id="133" name="TextBox 132">
                <a:extLst>
                  <a:ext uri="{FF2B5EF4-FFF2-40B4-BE49-F238E27FC236}">
                    <a16:creationId xmlns:a16="http://schemas.microsoft.com/office/drawing/2014/main" id="{A56E59F2-2043-4F16-9D7D-A1BCF05BBB6C}"/>
                  </a:ext>
                </a:extLst>
              </p:cNvPr>
              <p:cNvSpPr txBox="1"/>
              <p:nvPr/>
            </p:nvSpPr>
            <p:spPr>
              <a:xfrm>
                <a:off x="-8633899" y="4103372"/>
                <a:ext cx="6466645" cy="509023"/>
              </a:xfrm>
              <a:prstGeom prst="rect">
                <a:avLst/>
              </a:prstGeom>
              <a:noFill/>
            </p:spPr>
            <p:txBody>
              <a:bodyPr wrap="square" rtlCol="0">
                <a:spAutoFit/>
              </a:bodyPr>
              <a:lstStyle>
                <a:defPPr>
                  <a:defRPr lang="en-US"/>
                </a:defPPr>
                <a:lvl1pPr>
                  <a:defRPr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9" b="1" i="0" u="none" strike="noStrike" kern="1200" cap="none" spc="0" normalizeH="0" baseline="0" noProof="0">
                    <a:ln>
                      <a:noFill/>
                    </a:ln>
                    <a:solidFill>
                      <a:srgbClr val="646464"/>
                    </a:solidFill>
                    <a:effectLst/>
                    <a:uLnTx/>
                    <a:uFillTx/>
                    <a:latin typeface="Calibri" panose="020F0502020204030204"/>
                    <a:ea typeface="+mn-ea"/>
                    <a:cs typeface="+mn-cs"/>
                  </a:rPr>
                  <a:t>Preparations start for UN Statistical Commission 2018</a:t>
                </a:r>
                <a:endParaRPr kumimoji="0" lang="en-GB" sz="429" b="1" i="0" u="none" strike="noStrike" kern="1200" cap="none" spc="0" normalizeH="0" baseline="0" noProof="0">
                  <a:ln>
                    <a:noFill/>
                  </a:ln>
                  <a:solidFill>
                    <a:srgbClr val="646464"/>
                  </a:solidFill>
                  <a:effectLst/>
                  <a:uLnTx/>
                  <a:uFillTx/>
                  <a:latin typeface="Calibri" panose="020F0502020204030204"/>
                  <a:ea typeface="+mn-ea"/>
                  <a:cs typeface="+mn-cs"/>
                </a:endParaRPr>
              </a:p>
            </p:txBody>
          </p:sp>
          <p:sp>
            <p:nvSpPr>
              <p:cNvPr id="134" name="TextBox 133">
                <a:extLst>
                  <a:ext uri="{FF2B5EF4-FFF2-40B4-BE49-F238E27FC236}">
                    <a16:creationId xmlns:a16="http://schemas.microsoft.com/office/drawing/2014/main" id="{2A3E7E50-E5C8-4776-AE59-F9F4F76750F5}"/>
                  </a:ext>
                </a:extLst>
              </p:cNvPr>
              <p:cNvSpPr txBox="1"/>
              <p:nvPr/>
            </p:nvSpPr>
            <p:spPr>
              <a:xfrm>
                <a:off x="-8633899" y="5550727"/>
                <a:ext cx="4892040" cy="9327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86" b="0" i="0" u="none" strike="noStrike" kern="1200" cap="none" spc="0" normalizeH="0" baseline="0" noProof="0">
                    <a:ln>
                      <a:noFill/>
                    </a:ln>
                    <a:solidFill>
                      <a:prstClr val="black"/>
                    </a:solidFill>
                    <a:effectLst/>
                    <a:uLnTx/>
                    <a:uFillTx/>
                    <a:latin typeface="Calibri" panose="020F0502020204030204"/>
                    <a:ea typeface="+mn-ea"/>
                    <a:cs typeface="+mn-cs"/>
                  </a:rPr>
                  <a:t>Summer 2017</a:t>
                </a:r>
              </a:p>
            </p:txBody>
          </p:sp>
          <p:sp>
            <p:nvSpPr>
              <p:cNvPr id="135" name="TextBox 134">
                <a:extLst>
                  <a:ext uri="{FF2B5EF4-FFF2-40B4-BE49-F238E27FC236}">
                    <a16:creationId xmlns:a16="http://schemas.microsoft.com/office/drawing/2014/main" id="{C32EEF91-B6CD-4434-830C-002B91DC4648}"/>
                  </a:ext>
                </a:extLst>
              </p:cNvPr>
              <p:cNvSpPr txBox="1"/>
              <p:nvPr/>
            </p:nvSpPr>
            <p:spPr>
              <a:xfrm>
                <a:off x="-8633899" y="6267278"/>
                <a:ext cx="6459834" cy="11437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43"/>
                  </a:spcBef>
                  <a:spcAft>
                    <a:spcPts val="143"/>
                  </a:spcAft>
                  <a:buClrTx/>
                  <a:buSzTx/>
                  <a:buFontTx/>
                  <a:buNone/>
                  <a:tabLst/>
                  <a:defRPr/>
                </a:pPr>
                <a:r>
                  <a:rPr kumimoji="0" lang="en-US" sz="571" b="0" i="0" u="none" strike="noStrike" kern="1200" cap="none" spc="0" normalizeH="0" baseline="0" noProof="0">
                    <a:ln>
                      <a:noFill/>
                    </a:ln>
                    <a:solidFill>
                      <a:prstClr val="black"/>
                    </a:solidFill>
                    <a:effectLst/>
                    <a:uLnTx/>
                    <a:uFillTx/>
                    <a:latin typeface="Calibri" panose="020F0502020204030204"/>
                    <a:ea typeface="+mn-ea"/>
                    <a:cs typeface="+mn-cs"/>
                  </a:rPr>
                  <a:t>Throughout 2017 the core group grew and began meeting regularly to prepare for the 49th session of the United Nations Statistical Commission and planning a seminar in Winchester.</a:t>
                </a:r>
                <a:endParaRPr kumimoji="0" lang="en-GB" sz="571"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89" name="Group 188">
              <a:extLst>
                <a:ext uri="{FF2B5EF4-FFF2-40B4-BE49-F238E27FC236}">
                  <a16:creationId xmlns:a16="http://schemas.microsoft.com/office/drawing/2014/main" id="{7367AC62-D780-46FE-9F3E-F6515A79D24C}"/>
                </a:ext>
              </a:extLst>
            </p:cNvPr>
            <p:cNvGrpSpPr/>
            <p:nvPr/>
          </p:nvGrpSpPr>
          <p:grpSpPr>
            <a:xfrm>
              <a:off x="32928024" y="226384"/>
              <a:ext cx="3892425" cy="2696545"/>
              <a:chOff x="27500434" y="11312609"/>
              <a:chExt cx="3892425" cy="2696545"/>
            </a:xfrm>
          </p:grpSpPr>
          <p:pic>
            <p:nvPicPr>
              <p:cNvPr id="27" name="Graphic 26" descr="Checklist">
                <a:extLst>
                  <a:ext uri="{FF2B5EF4-FFF2-40B4-BE49-F238E27FC236}">
                    <a16:creationId xmlns:a16="http://schemas.microsoft.com/office/drawing/2014/main" id="{2EA00058-BFD5-428E-B1C4-C50C9A5201B7}"/>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7500434" y="11598572"/>
                <a:ext cx="2675559" cy="1755790"/>
              </a:xfrm>
              <a:prstGeom prst="rect">
                <a:avLst/>
              </a:prstGeom>
              <a:effectLst>
                <a:outerShdw blurRad="304800" dist="38100" dir="8100000" sx="110000" sy="110000" algn="tr" rotWithShape="0">
                  <a:schemeClr val="tx1">
                    <a:alpha val="65000"/>
                  </a:schemeClr>
                </a:outerShdw>
              </a:effectLst>
            </p:spPr>
          </p:pic>
          <p:sp>
            <p:nvSpPr>
              <p:cNvPr id="110" name="TextBox 109">
                <a:extLst>
                  <a:ext uri="{FF2B5EF4-FFF2-40B4-BE49-F238E27FC236}">
                    <a16:creationId xmlns:a16="http://schemas.microsoft.com/office/drawing/2014/main" id="{467EB6E3-C924-46D9-BF99-1734A1D149E8}"/>
                  </a:ext>
                </a:extLst>
              </p:cNvPr>
              <p:cNvSpPr txBox="1"/>
              <p:nvPr/>
            </p:nvSpPr>
            <p:spPr>
              <a:xfrm>
                <a:off x="29890796" y="11312609"/>
                <a:ext cx="1502063" cy="2696545"/>
              </a:xfrm>
              <a:prstGeom prst="rect">
                <a:avLst/>
              </a:prstGeom>
              <a:noFill/>
            </p:spPr>
            <p:txBody>
              <a:bodyPr wrap="square" rtlCol="0">
                <a:spAutoFit/>
              </a:bodyPr>
              <a:lstStyle>
                <a:defPPr>
                  <a:defRPr lang="en-US"/>
                </a:defPPr>
                <a:lvl1pPr>
                  <a:defRPr sz="15000">
                    <a:latin typeface="Arial Black" panose="020B0A04020102020204" pitchFamily="34" charset="0"/>
                    <a:cs typeface="Aharoni" panose="02010803020104030203" pitchFamily="2" charset="-79"/>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572" b="0" i="0" u="none" strike="noStrike" kern="1200" cap="none" spc="0" normalizeH="0" baseline="0" noProof="0">
                    <a:ln>
                      <a:noFill/>
                    </a:ln>
                    <a:solidFill>
                      <a:prstClr val="black"/>
                    </a:solidFill>
                    <a:effectLst/>
                    <a:uLnTx/>
                    <a:uFillTx/>
                    <a:latin typeface="Arial Black" panose="020B0A04020102020204" pitchFamily="34" charset="0"/>
                    <a:ea typeface="+mn-ea"/>
                    <a:cs typeface="Aharoni" panose="02010803020104030203" pitchFamily="2" charset="-79"/>
                  </a:rPr>
                  <a:t>7</a:t>
                </a:r>
              </a:p>
            </p:txBody>
          </p:sp>
        </p:grpSp>
      </p:grpSp>
      <p:grpSp>
        <p:nvGrpSpPr>
          <p:cNvPr id="9" name="Text box 6">
            <a:extLst>
              <a:ext uri="{FF2B5EF4-FFF2-40B4-BE49-F238E27FC236}">
                <a16:creationId xmlns:a16="http://schemas.microsoft.com/office/drawing/2014/main" id="{59B2BE98-C1F9-45DA-8026-AEE4222589FD}"/>
              </a:ext>
            </a:extLst>
          </p:cNvPr>
          <p:cNvGrpSpPr/>
          <p:nvPr/>
        </p:nvGrpSpPr>
        <p:grpSpPr>
          <a:xfrm>
            <a:off x="5671505" y="4679649"/>
            <a:ext cx="2519535" cy="1816691"/>
            <a:chOff x="18900484" y="495076"/>
            <a:chExt cx="10582049" cy="7630101"/>
          </a:xfrm>
        </p:grpSpPr>
        <p:grpSp>
          <p:nvGrpSpPr>
            <p:cNvPr id="128" name="template_text">
              <a:extLst>
                <a:ext uri="{FF2B5EF4-FFF2-40B4-BE49-F238E27FC236}">
                  <a16:creationId xmlns:a16="http://schemas.microsoft.com/office/drawing/2014/main" id="{68A6D952-B26A-4331-9F97-6B3A91DDA613}"/>
                </a:ext>
              </a:extLst>
            </p:cNvPr>
            <p:cNvGrpSpPr/>
            <p:nvPr/>
          </p:nvGrpSpPr>
          <p:grpSpPr>
            <a:xfrm>
              <a:off x="18900484" y="2769932"/>
              <a:ext cx="10582049" cy="5355245"/>
              <a:chOff x="-9372658" y="3837036"/>
              <a:chExt cx="8535475" cy="4464295"/>
            </a:xfrm>
          </p:grpSpPr>
          <p:sp>
            <p:nvSpPr>
              <p:cNvPr id="129" name="TextBox 128">
                <a:extLst>
                  <a:ext uri="{FF2B5EF4-FFF2-40B4-BE49-F238E27FC236}">
                    <a16:creationId xmlns:a16="http://schemas.microsoft.com/office/drawing/2014/main" id="{4DD9D5E2-4AD1-4FFE-991D-5F4DBCF5EC90}"/>
                  </a:ext>
                </a:extLst>
              </p:cNvPr>
              <p:cNvSpPr txBox="1"/>
              <p:nvPr/>
            </p:nvSpPr>
            <p:spPr>
              <a:xfrm>
                <a:off x="-9372658" y="3837036"/>
                <a:ext cx="8535475" cy="554517"/>
              </a:xfrm>
              <a:prstGeom prst="rect">
                <a:avLst/>
              </a:prstGeom>
              <a:noFill/>
            </p:spPr>
            <p:txBody>
              <a:bodyPr wrap="square" rtlCol="0">
                <a:spAutoFit/>
              </a:bodyPr>
              <a:lstStyle>
                <a:defPPr>
                  <a:defRPr lang="en-US"/>
                </a:defPPr>
                <a:lvl1pPr>
                  <a:defRPr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9" b="1" i="0" u="none" strike="noStrike" kern="1200" cap="none" spc="0" normalizeH="0" baseline="0" noProof="0">
                    <a:ln>
                      <a:noFill/>
                    </a:ln>
                    <a:solidFill>
                      <a:srgbClr val="646464"/>
                    </a:solidFill>
                    <a:effectLst/>
                    <a:uLnTx/>
                    <a:uFillTx/>
                    <a:latin typeface="Calibri" panose="020F0502020204030204"/>
                    <a:ea typeface="+mn-ea"/>
                    <a:cs typeface="+mn-cs"/>
                  </a:rPr>
                  <a:t>A City group first raised at the 48th Session of United Nations Statistical Commission </a:t>
                </a:r>
                <a:endParaRPr kumimoji="0" lang="en-GB" sz="429" b="1" i="0" u="none" strike="noStrike" kern="1200" cap="none" spc="0" normalizeH="0" baseline="0" noProof="0">
                  <a:ln>
                    <a:noFill/>
                  </a:ln>
                  <a:solidFill>
                    <a:srgbClr val="646464"/>
                  </a:solidFill>
                  <a:effectLst/>
                  <a:uLnTx/>
                  <a:uFillTx/>
                  <a:latin typeface="Calibri" panose="020F0502020204030204"/>
                  <a:ea typeface="+mn-ea"/>
                  <a:cs typeface="+mn-cs"/>
                </a:endParaRPr>
              </a:p>
            </p:txBody>
          </p:sp>
          <p:sp>
            <p:nvSpPr>
              <p:cNvPr id="130" name="TextBox 129">
                <a:extLst>
                  <a:ext uri="{FF2B5EF4-FFF2-40B4-BE49-F238E27FC236}">
                    <a16:creationId xmlns:a16="http://schemas.microsoft.com/office/drawing/2014/main" id="{6B2AF7CB-B8A9-449F-948D-F17BD832F699}"/>
                  </a:ext>
                </a:extLst>
              </p:cNvPr>
              <p:cNvSpPr txBox="1"/>
              <p:nvPr/>
            </p:nvSpPr>
            <p:spPr>
              <a:xfrm>
                <a:off x="-9372658" y="6281429"/>
                <a:ext cx="4892041" cy="101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86" b="0" i="0" u="none" strike="noStrike" kern="1200" cap="none" spc="0" normalizeH="0" baseline="0" noProof="0">
                    <a:ln>
                      <a:noFill/>
                    </a:ln>
                    <a:solidFill>
                      <a:prstClr val="black"/>
                    </a:solidFill>
                    <a:effectLst/>
                    <a:uLnTx/>
                    <a:uFillTx/>
                    <a:latin typeface="Calibri" panose="020F0502020204030204"/>
                    <a:ea typeface="+mn-ea"/>
                    <a:cs typeface="+mn-cs"/>
                  </a:rPr>
                  <a:t>7 – 10 March 2017</a:t>
                </a:r>
              </a:p>
            </p:txBody>
          </p:sp>
          <p:sp>
            <p:nvSpPr>
              <p:cNvPr id="131" name="TextBox 130">
                <a:extLst>
                  <a:ext uri="{FF2B5EF4-FFF2-40B4-BE49-F238E27FC236}">
                    <a16:creationId xmlns:a16="http://schemas.microsoft.com/office/drawing/2014/main" id="{7D7F3583-2515-4CA6-88ED-009D918F3149}"/>
                  </a:ext>
                </a:extLst>
              </p:cNvPr>
              <p:cNvSpPr txBox="1"/>
              <p:nvPr/>
            </p:nvSpPr>
            <p:spPr>
              <a:xfrm>
                <a:off x="-9372658" y="7055352"/>
                <a:ext cx="7101539" cy="1245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71" b="0" i="0" u="none" strike="noStrike" kern="1200" cap="none" spc="0" normalizeH="0" baseline="0" noProof="0">
                    <a:ln>
                      <a:noFill/>
                    </a:ln>
                    <a:solidFill>
                      <a:prstClr val="black"/>
                    </a:solidFill>
                    <a:effectLst/>
                    <a:uLnTx/>
                    <a:uFillTx/>
                    <a:latin typeface="Calibri" panose="020F0502020204030204"/>
                    <a:ea typeface="+mn-ea"/>
                    <a:cs typeface="+mn-cs"/>
                  </a:rPr>
                  <a:t>At the Statistical Commission in 2017, the City Group was first proposed by ONS and the Commission agreed that it could be added to the agenda of the 2018 Statistical Commission.</a:t>
                </a:r>
                <a:endParaRPr kumimoji="0" lang="en-GB" sz="571"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83" name="Group 182">
              <a:extLst>
                <a:ext uri="{FF2B5EF4-FFF2-40B4-BE49-F238E27FC236}">
                  <a16:creationId xmlns:a16="http://schemas.microsoft.com/office/drawing/2014/main" id="{91C68E17-0F1C-48D7-AA11-22FC14E49C7B}"/>
                </a:ext>
              </a:extLst>
            </p:cNvPr>
            <p:cNvGrpSpPr/>
            <p:nvPr/>
          </p:nvGrpSpPr>
          <p:grpSpPr>
            <a:xfrm>
              <a:off x="19045340" y="495076"/>
              <a:ext cx="3121990" cy="2696546"/>
              <a:chOff x="22685829" y="7391721"/>
              <a:chExt cx="3121990" cy="2696546"/>
            </a:xfrm>
          </p:grpSpPr>
          <p:sp>
            <p:nvSpPr>
              <p:cNvPr id="109" name="TextBox 108">
                <a:extLst>
                  <a:ext uri="{FF2B5EF4-FFF2-40B4-BE49-F238E27FC236}">
                    <a16:creationId xmlns:a16="http://schemas.microsoft.com/office/drawing/2014/main" id="{6016BE78-DBE3-498B-9091-1F307C07C107}"/>
                  </a:ext>
                </a:extLst>
              </p:cNvPr>
              <p:cNvSpPr txBox="1"/>
              <p:nvPr/>
            </p:nvSpPr>
            <p:spPr>
              <a:xfrm>
                <a:off x="24460493" y="7391721"/>
                <a:ext cx="1347326" cy="2696546"/>
              </a:xfrm>
              <a:prstGeom prst="rect">
                <a:avLst/>
              </a:prstGeom>
              <a:noFill/>
            </p:spPr>
            <p:txBody>
              <a:bodyPr wrap="square" rtlCol="0">
                <a:spAutoFit/>
              </a:bodyPr>
              <a:lstStyle>
                <a:defPPr>
                  <a:defRPr lang="en-US"/>
                </a:defPPr>
                <a:lvl1pPr>
                  <a:defRPr sz="15000">
                    <a:latin typeface="Arial Black" panose="020B0A04020102020204" pitchFamily="34" charset="0"/>
                    <a:cs typeface="Aharoni" panose="02010803020104030203" pitchFamily="2" charset="-79"/>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572" b="0" i="0" u="none" strike="noStrike" kern="1200" cap="none" spc="0" normalizeH="0" baseline="0" noProof="0">
                    <a:ln>
                      <a:noFill/>
                    </a:ln>
                    <a:solidFill>
                      <a:prstClr val="black"/>
                    </a:solidFill>
                    <a:effectLst/>
                    <a:uLnTx/>
                    <a:uFillTx/>
                    <a:latin typeface="Arial Black" panose="020B0A04020102020204" pitchFamily="34" charset="0"/>
                    <a:ea typeface="+mn-ea"/>
                    <a:cs typeface="Aharoni" panose="02010803020104030203" pitchFamily="2" charset="-79"/>
                  </a:rPr>
                  <a:t>6</a:t>
                </a:r>
              </a:p>
            </p:txBody>
          </p:sp>
          <p:grpSp>
            <p:nvGrpSpPr>
              <p:cNvPr id="182" name="Group 181">
                <a:extLst>
                  <a:ext uri="{FF2B5EF4-FFF2-40B4-BE49-F238E27FC236}">
                    <a16:creationId xmlns:a16="http://schemas.microsoft.com/office/drawing/2014/main" id="{125C7E7F-920A-4BE4-B271-CC9A61EA24EC}"/>
                  </a:ext>
                </a:extLst>
              </p:cNvPr>
              <p:cNvGrpSpPr/>
              <p:nvPr/>
            </p:nvGrpSpPr>
            <p:grpSpPr>
              <a:xfrm>
                <a:off x="22685829" y="7747043"/>
                <a:ext cx="1574447" cy="1574447"/>
                <a:chOff x="22877537" y="7852229"/>
                <a:chExt cx="1469261" cy="1469261"/>
              </a:xfrm>
            </p:grpSpPr>
            <p:pic>
              <p:nvPicPr>
                <p:cNvPr id="69" name="Picture 68">
                  <a:extLst>
                    <a:ext uri="{FF2B5EF4-FFF2-40B4-BE49-F238E27FC236}">
                      <a16:creationId xmlns:a16="http://schemas.microsoft.com/office/drawing/2014/main" id="{76BE1E06-F213-435F-B8D2-94A213B336F2}"/>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3052974" y="8122071"/>
                  <a:ext cx="1118387" cy="929577"/>
                </a:xfrm>
                <a:prstGeom prst="rect">
                  <a:avLst/>
                </a:prstGeom>
              </p:spPr>
            </p:pic>
            <p:sp>
              <p:nvSpPr>
                <p:cNvPr id="181" name="Oval 180">
                  <a:extLst>
                    <a:ext uri="{FF2B5EF4-FFF2-40B4-BE49-F238E27FC236}">
                      <a16:creationId xmlns:a16="http://schemas.microsoft.com/office/drawing/2014/main" id="{12D74089-4DBE-48BF-90F6-F65AFD65269A}"/>
                    </a:ext>
                  </a:extLst>
                </p:cNvPr>
                <p:cNvSpPr/>
                <p:nvPr/>
              </p:nvSpPr>
              <p:spPr>
                <a:xfrm>
                  <a:off x="22877537" y="7852229"/>
                  <a:ext cx="1469261" cy="1469261"/>
                </a:xfrm>
                <a:prstGeom prst="ellipse">
                  <a:avLst/>
                </a:prstGeom>
                <a:noFill/>
                <a:ln w="190500" cap="flat">
                  <a:solidFill>
                    <a:srgbClr val="A03C32"/>
                  </a:solid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grpSp>
        <p:nvGrpSpPr>
          <p:cNvPr id="3" name="Text Box 5">
            <a:extLst>
              <a:ext uri="{FF2B5EF4-FFF2-40B4-BE49-F238E27FC236}">
                <a16:creationId xmlns:a16="http://schemas.microsoft.com/office/drawing/2014/main" id="{C1D72FF9-B97D-4A6A-BE8C-4EC61CE95AA1}"/>
              </a:ext>
            </a:extLst>
          </p:cNvPr>
          <p:cNvGrpSpPr/>
          <p:nvPr/>
        </p:nvGrpSpPr>
        <p:grpSpPr>
          <a:xfrm>
            <a:off x="4343884" y="-30917"/>
            <a:ext cx="2666232" cy="2132393"/>
            <a:chOff x="23048602" y="19414952"/>
            <a:chExt cx="11198176" cy="8956050"/>
          </a:xfrm>
        </p:grpSpPr>
        <p:grpSp>
          <p:nvGrpSpPr>
            <p:cNvPr id="124" name="template_text">
              <a:extLst>
                <a:ext uri="{FF2B5EF4-FFF2-40B4-BE49-F238E27FC236}">
                  <a16:creationId xmlns:a16="http://schemas.microsoft.com/office/drawing/2014/main" id="{FFBC2488-3BDB-4EDC-A5E9-73D6D769E095}"/>
                </a:ext>
              </a:extLst>
            </p:cNvPr>
            <p:cNvGrpSpPr/>
            <p:nvPr/>
          </p:nvGrpSpPr>
          <p:grpSpPr>
            <a:xfrm>
              <a:off x="23048602" y="21919852"/>
              <a:ext cx="11198176" cy="6451150"/>
              <a:chOff x="-8635592" y="3259024"/>
              <a:chExt cx="7223760" cy="8893755"/>
            </a:xfrm>
          </p:grpSpPr>
          <p:sp>
            <p:nvSpPr>
              <p:cNvPr id="125" name="TextBox 124">
                <a:extLst>
                  <a:ext uri="{FF2B5EF4-FFF2-40B4-BE49-F238E27FC236}">
                    <a16:creationId xmlns:a16="http://schemas.microsoft.com/office/drawing/2014/main" id="{442ED5F8-7201-40F1-BCFA-02B2075496B3}"/>
                  </a:ext>
                </a:extLst>
              </p:cNvPr>
              <p:cNvSpPr txBox="1"/>
              <p:nvPr/>
            </p:nvSpPr>
            <p:spPr>
              <a:xfrm>
                <a:off x="-8616142" y="3259024"/>
                <a:ext cx="6870810" cy="917043"/>
              </a:xfrm>
              <a:prstGeom prst="rect">
                <a:avLst/>
              </a:prstGeom>
              <a:noFill/>
            </p:spPr>
            <p:txBody>
              <a:bodyPr wrap="square" rtlCol="0">
                <a:spAutoFit/>
              </a:bodyPr>
              <a:lstStyle>
                <a:defPPr>
                  <a:defRPr lang="en-US"/>
                </a:defPPr>
                <a:lvl1pPr>
                  <a:defRPr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9" b="1" i="0" u="none" strike="noStrike" kern="1200" cap="none" spc="0" normalizeH="0" baseline="0" noProof="0">
                    <a:ln>
                      <a:noFill/>
                    </a:ln>
                    <a:solidFill>
                      <a:srgbClr val="646464"/>
                    </a:solidFill>
                    <a:effectLst/>
                    <a:uLnTx/>
                    <a:uFillTx/>
                    <a:latin typeface="Calibri" panose="020F0502020204030204"/>
                    <a:ea typeface="+mn-ea"/>
                    <a:cs typeface="+mn-cs"/>
                  </a:rPr>
                  <a:t>UK Office for National Statistics comes on board at the World Data Forum</a:t>
                </a:r>
                <a:endParaRPr kumimoji="0" lang="en-GB" sz="429" b="1" i="0" u="none" strike="noStrike" kern="1200" cap="none" spc="0" normalizeH="0" baseline="0" noProof="0">
                  <a:ln>
                    <a:noFill/>
                  </a:ln>
                  <a:solidFill>
                    <a:srgbClr val="646464"/>
                  </a:solidFill>
                  <a:effectLst/>
                  <a:uLnTx/>
                  <a:uFillTx/>
                  <a:latin typeface="Calibri" panose="020F0502020204030204"/>
                  <a:ea typeface="+mn-ea"/>
                  <a:cs typeface="+mn-cs"/>
                </a:endParaRPr>
              </a:p>
            </p:txBody>
          </p:sp>
          <p:sp>
            <p:nvSpPr>
              <p:cNvPr id="126" name="TextBox 125">
                <a:extLst>
                  <a:ext uri="{FF2B5EF4-FFF2-40B4-BE49-F238E27FC236}">
                    <a16:creationId xmlns:a16="http://schemas.microsoft.com/office/drawing/2014/main" id="{238C79E7-5FDA-4B0F-A3D3-C1D7494F7A1C}"/>
                  </a:ext>
                </a:extLst>
              </p:cNvPr>
              <p:cNvSpPr txBox="1"/>
              <p:nvPr/>
            </p:nvSpPr>
            <p:spPr>
              <a:xfrm>
                <a:off x="-8635592" y="7429492"/>
                <a:ext cx="7223760" cy="16803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86" b="0" i="0" u="none" strike="noStrike" kern="1200" cap="none" spc="0" normalizeH="0" baseline="0" noProof="0">
                    <a:ln>
                      <a:noFill/>
                    </a:ln>
                    <a:solidFill>
                      <a:prstClr val="black"/>
                    </a:solidFill>
                    <a:effectLst/>
                    <a:uLnTx/>
                    <a:uFillTx/>
                    <a:latin typeface="Calibri" panose="020F0502020204030204"/>
                    <a:ea typeface="+mn-ea"/>
                    <a:cs typeface="+mn-cs"/>
                  </a:rPr>
                  <a:t>15 – 18 January 2017</a:t>
                </a:r>
              </a:p>
            </p:txBody>
          </p:sp>
          <p:sp>
            <p:nvSpPr>
              <p:cNvPr id="127" name="TextBox 126">
                <a:extLst>
                  <a:ext uri="{FF2B5EF4-FFF2-40B4-BE49-F238E27FC236}">
                    <a16:creationId xmlns:a16="http://schemas.microsoft.com/office/drawing/2014/main" id="{9CAC5554-52C8-4641-B551-36017699A399}"/>
                  </a:ext>
                </a:extLst>
              </p:cNvPr>
              <p:cNvSpPr txBox="1"/>
              <p:nvPr/>
            </p:nvSpPr>
            <p:spPr>
              <a:xfrm>
                <a:off x="-8610761" y="8566298"/>
                <a:ext cx="6966903" cy="35864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43"/>
                  </a:spcBef>
                  <a:spcAft>
                    <a:spcPts val="143"/>
                  </a:spcAft>
                  <a:buClrTx/>
                  <a:buSzTx/>
                  <a:buFontTx/>
                  <a:buNone/>
                  <a:tabLst/>
                  <a:defRPr/>
                </a:pPr>
                <a:r>
                  <a:rPr kumimoji="0" lang="en-US" sz="571" b="0" i="0" u="none" strike="noStrike" kern="1200" cap="none" spc="0" normalizeH="0" baseline="0" noProof="0">
                    <a:ln>
                      <a:noFill/>
                    </a:ln>
                    <a:solidFill>
                      <a:prstClr val="black"/>
                    </a:solidFill>
                    <a:effectLst/>
                    <a:uLnTx/>
                    <a:uFillTx/>
                    <a:latin typeface="Calibri" panose="020F0502020204030204"/>
                    <a:ea typeface="+mn-ea"/>
                    <a:cs typeface="+mn-cs"/>
                  </a:rPr>
                  <a:t>At the first World Data Forum in Cape Town, the core group – then ONS, DFID, HelpAge, UN Women and UNDP – convened a meeting with various country statistical offices and representatives of other agencies and held bilateral discussions to bring statistical offices on board. Following the World Data Forum the United Kingdom Office for National Statistics (ONS) offered to lead the proposed City Group and several statistical offices joined.</a:t>
                </a:r>
              </a:p>
            </p:txBody>
          </p:sp>
        </p:grpSp>
        <p:grpSp>
          <p:nvGrpSpPr>
            <p:cNvPr id="194" name="Group 193">
              <a:extLst>
                <a:ext uri="{FF2B5EF4-FFF2-40B4-BE49-F238E27FC236}">
                  <a16:creationId xmlns:a16="http://schemas.microsoft.com/office/drawing/2014/main" id="{33F4AFBF-751A-4C6B-91DA-D8E2D5D34759}"/>
                </a:ext>
              </a:extLst>
            </p:cNvPr>
            <p:cNvGrpSpPr/>
            <p:nvPr/>
          </p:nvGrpSpPr>
          <p:grpSpPr>
            <a:xfrm>
              <a:off x="23911158" y="19414952"/>
              <a:ext cx="4083330" cy="2851926"/>
              <a:chOff x="23911158" y="18881993"/>
              <a:chExt cx="4083330" cy="2851926"/>
            </a:xfrm>
          </p:grpSpPr>
          <p:sp>
            <p:nvSpPr>
              <p:cNvPr id="108" name="TextBox 107">
                <a:extLst>
                  <a:ext uri="{FF2B5EF4-FFF2-40B4-BE49-F238E27FC236}">
                    <a16:creationId xmlns:a16="http://schemas.microsoft.com/office/drawing/2014/main" id="{54239B81-C396-4D26-8E89-159B4468DDCC}"/>
                  </a:ext>
                </a:extLst>
              </p:cNvPr>
              <p:cNvSpPr txBox="1"/>
              <p:nvPr/>
            </p:nvSpPr>
            <p:spPr>
              <a:xfrm>
                <a:off x="26486826" y="19037372"/>
                <a:ext cx="1507662" cy="2696547"/>
              </a:xfrm>
              <a:prstGeom prst="rect">
                <a:avLst/>
              </a:prstGeom>
              <a:noFill/>
            </p:spPr>
            <p:txBody>
              <a:bodyPr wrap="square" rtlCol="0">
                <a:spAutoFit/>
              </a:bodyPr>
              <a:lstStyle>
                <a:defPPr>
                  <a:defRPr lang="en-US"/>
                </a:defPPr>
                <a:lvl1pPr>
                  <a:defRPr sz="15000">
                    <a:latin typeface="Arial Black" panose="020B0A04020102020204" pitchFamily="34" charset="0"/>
                    <a:cs typeface="Aharoni" panose="02010803020104030203" pitchFamily="2" charset="-79"/>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572" b="0" i="0" u="none" strike="noStrike" kern="1200" cap="none" spc="0" normalizeH="0" baseline="0" noProof="0">
                    <a:ln>
                      <a:noFill/>
                    </a:ln>
                    <a:solidFill>
                      <a:prstClr val="black"/>
                    </a:solidFill>
                    <a:effectLst/>
                    <a:uLnTx/>
                    <a:uFillTx/>
                    <a:latin typeface="Arial Black" panose="020B0A04020102020204" pitchFamily="34" charset="0"/>
                    <a:ea typeface="+mn-ea"/>
                    <a:cs typeface="Aharoni" panose="02010803020104030203" pitchFamily="2" charset="-79"/>
                  </a:rPr>
                  <a:t>5</a:t>
                </a:r>
              </a:p>
            </p:txBody>
          </p:sp>
          <p:pic>
            <p:nvPicPr>
              <p:cNvPr id="170" name="Graphic 169" descr="Handshake">
                <a:extLst>
                  <a:ext uri="{FF2B5EF4-FFF2-40B4-BE49-F238E27FC236}">
                    <a16:creationId xmlns:a16="http://schemas.microsoft.com/office/drawing/2014/main" id="{2DEF6833-EE5E-4B36-A8A3-FB4F2394BD7C}"/>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23911158" y="18881993"/>
                <a:ext cx="2711419" cy="2711419"/>
              </a:xfrm>
              <a:prstGeom prst="rect">
                <a:avLst/>
              </a:prstGeom>
              <a:effectLst>
                <a:outerShdw blurRad="304800" dist="38100" dir="8100000" sx="110000" sy="110000" algn="tr" rotWithShape="0">
                  <a:schemeClr val="tx1">
                    <a:alpha val="65000"/>
                  </a:schemeClr>
                </a:outerShdw>
              </a:effectLst>
            </p:spPr>
          </p:pic>
        </p:grpSp>
      </p:grpSp>
      <p:grpSp>
        <p:nvGrpSpPr>
          <p:cNvPr id="26" name="Text box 4">
            <a:extLst>
              <a:ext uri="{FF2B5EF4-FFF2-40B4-BE49-F238E27FC236}">
                <a16:creationId xmlns:a16="http://schemas.microsoft.com/office/drawing/2014/main" id="{472FBD58-7E96-4402-91CB-0D81309265D7}"/>
              </a:ext>
            </a:extLst>
          </p:cNvPr>
          <p:cNvGrpSpPr/>
          <p:nvPr/>
        </p:nvGrpSpPr>
        <p:grpSpPr>
          <a:xfrm>
            <a:off x="3343146" y="3707905"/>
            <a:ext cx="1857442" cy="1564529"/>
            <a:chOff x="14041213" y="15573192"/>
            <a:chExt cx="7801257" cy="6571019"/>
          </a:xfrm>
        </p:grpSpPr>
        <p:grpSp>
          <p:nvGrpSpPr>
            <p:cNvPr id="120" name="Text box 4">
              <a:extLst>
                <a:ext uri="{FF2B5EF4-FFF2-40B4-BE49-F238E27FC236}">
                  <a16:creationId xmlns:a16="http://schemas.microsoft.com/office/drawing/2014/main" id="{52BEBA39-6ED0-467F-932E-67B4BC5BBD59}"/>
                </a:ext>
              </a:extLst>
            </p:cNvPr>
            <p:cNvGrpSpPr/>
            <p:nvPr/>
          </p:nvGrpSpPr>
          <p:grpSpPr>
            <a:xfrm>
              <a:off x="14041213" y="17750982"/>
              <a:ext cx="7801257" cy="4393229"/>
              <a:chOff x="-8688819" y="4375692"/>
              <a:chExt cx="4911008" cy="2861479"/>
            </a:xfrm>
          </p:grpSpPr>
          <p:sp>
            <p:nvSpPr>
              <p:cNvPr id="121" name="TextBox 120">
                <a:extLst>
                  <a:ext uri="{FF2B5EF4-FFF2-40B4-BE49-F238E27FC236}">
                    <a16:creationId xmlns:a16="http://schemas.microsoft.com/office/drawing/2014/main" id="{CA33873A-AE65-4159-BA29-A80DC49D4CBF}"/>
                  </a:ext>
                </a:extLst>
              </p:cNvPr>
              <p:cNvSpPr txBox="1"/>
              <p:nvPr/>
            </p:nvSpPr>
            <p:spPr>
              <a:xfrm>
                <a:off x="-8688819" y="4375692"/>
                <a:ext cx="4174566" cy="433260"/>
              </a:xfrm>
              <a:prstGeom prst="rect">
                <a:avLst/>
              </a:prstGeom>
              <a:noFill/>
            </p:spPr>
            <p:txBody>
              <a:bodyPr wrap="square" rtlCol="0">
                <a:spAutoFit/>
              </a:bodyPr>
              <a:lstStyle>
                <a:defPPr>
                  <a:defRPr lang="en-US"/>
                </a:defPPr>
                <a:lvl1pPr>
                  <a:defRPr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9" b="1" i="0" u="none" strike="noStrike" kern="1200" cap="none" spc="0" normalizeH="0" baseline="0" noProof="0">
                    <a:ln>
                      <a:noFill/>
                    </a:ln>
                    <a:solidFill>
                      <a:srgbClr val="646464"/>
                    </a:solidFill>
                    <a:effectLst/>
                    <a:uLnTx/>
                    <a:uFillTx/>
                    <a:latin typeface="Calibri" panose="020F0502020204030204"/>
                    <a:ea typeface="+mn-ea"/>
                    <a:cs typeface="+mn-cs"/>
                  </a:rPr>
                  <a:t>Widening the circle</a:t>
                </a:r>
                <a:endParaRPr kumimoji="0" lang="en-GB" sz="429" b="1" i="0" u="none" strike="noStrike" kern="1200" cap="none" spc="0" normalizeH="0" baseline="0" noProof="0">
                  <a:ln>
                    <a:noFill/>
                  </a:ln>
                  <a:solidFill>
                    <a:srgbClr val="646464"/>
                  </a:solidFill>
                  <a:effectLst/>
                  <a:uLnTx/>
                  <a:uFillTx/>
                  <a:latin typeface="Calibri" panose="020F0502020204030204"/>
                  <a:ea typeface="+mn-ea"/>
                  <a:cs typeface="+mn-cs"/>
                </a:endParaRPr>
              </a:p>
            </p:txBody>
          </p:sp>
          <p:sp>
            <p:nvSpPr>
              <p:cNvPr id="122" name="TextBox 121">
                <a:extLst>
                  <a:ext uri="{FF2B5EF4-FFF2-40B4-BE49-F238E27FC236}">
                    <a16:creationId xmlns:a16="http://schemas.microsoft.com/office/drawing/2014/main" id="{F0BD9DE5-AEDE-4BA7-A293-15DB2D18A4C3}"/>
                  </a:ext>
                </a:extLst>
              </p:cNvPr>
              <p:cNvSpPr txBox="1"/>
              <p:nvPr/>
            </p:nvSpPr>
            <p:spPr>
              <a:xfrm>
                <a:off x="-8669851" y="4959504"/>
                <a:ext cx="4892040" cy="7938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86" b="0" i="0" u="none" strike="noStrike" kern="1200" cap="none" spc="0" normalizeH="0" baseline="0" noProof="0">
                    <a:ln>
                      <a:noFill/>
                    </a:ln>
                    <a:solidFill>
                      <a:prstClr val="black"/>
                    </a:solidFill>
                    <a:effectLst/>
                    <a:uLnTx/>
                    <a:uFillTx/>
                    <a:latin typeface="Calibri" panose="020F0502020204030204"/>
                    <a:ea typeface="+mn-ea"/>
                    <a:cs typeface="+mn-cs"/>
                  </a:rPr>
                  <a:t>2016</a:t>
                </a:r>
              </a:p>
            </p:txBody>
          </p:sp>
          <p:sp>
            <p:nvSpPr>
              <p:cNvPr id="123" name="TextBox 122">
                <a:extLst>
                  <a:ext uri="{FF2B5EF4-FFF2-40B4-BE49-F238E27FC236}">
                    <a16:creationId xmlns:a16="http://schemas.microsoft.com/office/drawing/2014/main" id="{53F22284-A9E9-4165-970E-01AC818672A3}"/>
                  </a:ext>
                </a:extLst>
              </p:cNvPr>
              <p:cNvSpPr txBox="1"/>
              <p:nvPr/>
            </p:nvSpPr>
            <p:spPr>
              <a:xfrm>
                <a:off x="-8675922" y="5542727"/>
                <a:ext cx="4257241" cy="1694444"/>
              </a:xfrm>
              <a:prstGeom prst="rect">
                <a:avLst/>
              </a:prstGeom>
              <a:noFill/>
            </p:spPr>
            <p:txBody>
              <a:bodyPr wrap="square" rtlCol="0">
                <a:spAutoFit/>
              </a:bodyPr>
              <a:lstStyle>
                <a:defPPr>
                  <a:defRPr lang="en-US"/>
                </a:defPPr>
                <a:lvl1pPr>
                  <a:defRPr sz="16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71" b="0" i="0" u="none" strike="noStrike" kern="1200" cap="none" spc="0" normalizeH="0" baseline="0" noProof="0">
                    <a:ln>
                      <a:noFill/>
                    </a:ln>
                    <a:solidFill>
                      <a:prstClr val="black"/>
                    </a:solidFill>
                    <a:effectLst/>
                    <a:uLnTx/>
                    <a:uFillTx/>
                    <a:latin typeface="Calibri" panose="020F0502020204030204"/>
                    <a:ea typeface="+mn-ea"/>
                    <a:cs typeface="+mn-cs"/>
                  </a:rPr>
                  <a:t>Throughout remainder of 2016, DFID and HelpAge explored the City Group option and worked to build support for the idea of a UN city group with a wider group of agencies. Several partners came on board, including UNDP, UNICEF, UN Women and WHO.</a:t>
                </a:r>
                <a:endParaRPr kumimoji="0" lang="en-GB" sz="571"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1" name="Group 30">
              <a:extLst>
                <a:ext uri="{FF2B5EF4-FFF2-40B4-BE49-F238E27FC236}">
                  <a16:creationId xmlns:a16="http://schemas.microsoft.com/office/drawing/2014/main" id="{EBFEB7F6-7655-4024-93E8-DDA34597FA1B}"/>
                </a:ext>
              </a:extLst>
            </p:cNvPr>
            <p:cNvGrpSpPr/>
            <p:nvPr/>
          </p:nvGrpSpPr>
          <p:grpSpPr>
            <a:xfrm>
              <a:off x="14212387" y="15573192"/>
              <a:ext cx="3552935" cy="2696544"/>
              <a:chOff x="2244981" y="24020322"/>
              <a:chExt cx="3552935" cy="2696544"/>
            </a:xfrm>
          </p:grpSpPr>
          <p:grpSp>
            <p:nvGrpSpPr>
              <p:cNvPr id="19" name="Group 18">
                <a:extLst>
                  <a:ext uri="{FF2B5EF4-FFF2-40B4-BE49-F238E27FC236}">
                    <a16:creationId xmlns:a16="http://schemas.microsoft.com/office/drawing/2014/main" id="{1D71A887-E201-41FB-9B83-E7FF042ADEEE}"/>
                  </a:ext>
                </a:extLst>
              </p:cNvPr>
              <p:cNvGrpSpPr/>
              <p:nvPr/>
            </p:nvGrpSpPr>
            <p:grpSpPr>
              <a:xfrm>
                <a:off x="2244981" y="24416373"/>
                <a:ext cx="1888899" cy="1494745"/>
                <a:chOff x="2249353" y="16732260"/>
                <a:chExt cx="2574349" cy="2037163"/>
              </a:xfrm>
              <a:solidFill>
                <a:srgbClr val="735582"/>
              </a:solidFill>
            </p:grpSpPr>
            <p:sp>
              <p:nvSpPr>
                <p:cNvPr id="18" name="Oval 17">
                  <a:extLst>
                    <a:ext uri="{FF2B5EF4-FFF2-40B4-BE49-F238E27FC236}">
                      <a16:creationId xmlns:a16="http://schemas.microsoft.com/office/drawing/2014/main" id="{7E5C9DA6-B7DE-422C-BF41-90241C3E05E9}"/>
                    </a:ext>
                  </a:extLst>
                </p:cNvPr>
                <p:cNvSpPr/>
                <p:nvPr/>
              </p:nvSpPr>
              <p:spPr>
                <a:xfrm>
                  <a:off x="2249353" y="18320069"/>
                  <a:ext cx="449354" cy="449354"/>
                </a:xfrm>
                <a:prstGeom prst="ellipse">
                  <a:avLst/>
                </a:prstGeom>
                <a:solidFill>
                  <a:srgbClr val="D78C82"/>
                </a:solid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a:extLst>
                    <a:ext uri="{FF2B5EF4-FFF2-40B4-BE49-F238E27FC236}">
                      <a16:creationId xmlns:a16="http://schemas.microsoft.com/office/drawing/2014/main" id="{B0C131FC-D19B-4B25-B6B4-B9C02639321A}"/>
                    </a:ext>
                  </a:extLst>
                </p:cNvPr>
                <p:cNvSpPr/>
                <p:nvPr/>
              </p:nvSpPr>
              <p:spPr>
                <a:xfrm>
                  <a:off x="2863487" y="17635313"/>
                  <a:ext cx="756170" cy="756170"/>
                </a:xfrm>
                <a:prstGeom prst="ellipse">
                  <a:avLst/>
                </a:prstGeom>
                <a:solidFill>
                  <a:srgbClr val="D78C82"/>
                </a:solid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771" tIns="10886" rIns="21771" bIns="10886"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Oval 144">
                  <a:extLst>
                    <a:ext uri="{FF2B5EF4-FFF2-40B4-BE49-F238E27FC236}">
                      <a16:creationId xmlns:a16="http://schemas.microsoft.com/office/drawing/2014/main" id="{D38587CC-5ECA-4F1E-AED9-57AA98DBD734}"/>
                    </a:ext>
                  </a:extLst>
                </p:cNvPr>
                <p:cNvSpPr/>
                <p:nvPr/>
              </p:nvSpPr>
              <p:spPr>
                <a:xfrm>
                  <a:off x="3695588" y="16732260"/>
                  <a:ext cx="1128114" cy="1128114"/>
                </a:xfrm>
                <a:prstGeom prst="ellipse">
                  <a:avLst/>
                </a:prstGeom>
                <a:solidFill>
                  <a:srgbClr val="D78C82"/>
                </a:solid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7" name="TextBox 106">
                <a:extLst>
                  <a:ext uri="{FF2B5EF4-FFF2-40B4-BE49-F238E27FC236}">
                    <a16:creationId xmlns:a16="http://schemas.microsoft.com/office/drawing/2014/main" id="{49620D74-B663-48E3-9908-2B55E373B86E}"/>
                  </a:ext>
                </a:extLst>
              </p:cNvPr>
              <p:cNvSpPr txBox="1"/>
              <p:nvPr/>
            </p:nvSpPr>
            <p:spPr>
              <a:xfrm>
                <a:off x="4277386" y="24020322"/>
                <a:ext cx="1520530" cy="2696544"/>
              </a:xfrm>
              <a:prstGeom prst="rect">
                <a:avLst/>
              </a:prstGeom>
              <a:noFill/>
            </p:spPr>
            <p:txBody>
              <a:bodyPr wrap="square" rtlCol="0">
                <a:spAutoFit/>
              </a:bodyPr>
              <a:lstStyle>
                <a:defPPr>
                  <a:defRPr lang="en-US"/>
                </a:defPPr>
                <a:lvl1pPr>
                  <a:defRPr sz="15000">
                    <a:latin typeface="Arial Black" panose="020B0A04020102020204" pitchFamily="34" charset="0"/>
                    <a:cs typeface="Aharoni" panose="02010803020104030203" pitchFamily="2" charset="-79"/>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572" b="0" i="0" u="none" strike="noStrike" kern="1200" cap="none" spc="0" normalizeH="0" baseline="0" noProof="0">
                    <a:ln>
                      <a:noFill/>
                    </a:ln>
                    <a:solidFill>
                      <a:prstClr val="black"/>
                    </a:solidFill>
                    <a:effectLst/>
                    <a:uLnTx/>
                    <a:uFillTx/>
                    <a:latin typeface="Arial Black" panose="020B0A04020102020204" pitchFamily="34" charset="0"/>
                    <a:ea typeface="+mn-ea"/>
                    <a:cs typeface="Aharoni" panose="02010803020104030203" pitchFamily="2" charset="-79"/>
                  </a:rPr>
                  <a:t>4</a:t>
                </a:r>
              </a:p>
            </p:txBody>
          </p:sp>
        </p:grpSp>
      </p:grpSp>
      <p:grpSp>
        <p:nvGrpSpPr>
          <p:cNvPr id="25" name="Text box 3">
            <a:extLst>
              <a:ext uri="{FF2B5EF4-FFF2-40B4-BE49-F238E27FC236}">
                <a16:creationId xmlns:a16="http://schemas.microsoft.com/office/drawing/2014/main" id="{B6153029-1A4A-4316-83CB-7B76F862E192}"/>
              </a:ext>
            </a:extLst>
          </p:cNvPr>
          <p:cNvGrpSpPr/>
          <p:nvPr/>
        </p:nvGrpSpPr>
        <p:grpSpPr>
          <a:xfrm>
            <a:off x="108011" y="4900727"/>
            <a:ext cx="3138569" cy="1857713"/>
            <a:chOff x="453644" y="20583052"/>
            <a:chExt cx="13181991" cy="7802397"/>
          </a:xfrm>
        </p:grpSpPr>
        <p:grpSp>
          <p:nvGrpSpPr>
            <p:cNvPr id="116" name="Text box 3">
              <a:extLst>
                <a:ext uri="{FF2B5EF4-FFF2-40B4-BE49-F238E27FC236}">
                  <a16:creationId xmlns:a16="http://schemas.microsoft.com/office/drawing/2014/main" id="{F3D7E47B-1490-4C38-8C90-F08FC2593FDD}"/>
                </a:ext>
              </a:extLst>
            </p:cNvPr>
            <p:cNvGrpSpPr/>
            <p:nvPr/>
          </p:nvGrpSpPr>
          <p:grpSpPr>
            <a:xfrm>
              <a:off x="453644" y="20583052"/>
              <a:ext cx="13181991" cy="7802397"/>
              <a:chOff x="-8693652" y="3837036"/>
              <a:chExt cx="14092613" cy="7802397"/>
            </a:xfrm>
          </p:grpSpPr>
          <p:sp>
            <p:nvSpPr>
              <p:cNvPr id="117" name="TextBox 116">
                <a:extLst>
                  <a:ext uri="{FF2B5EF4-FFF2-40B4-BE49-F238E27FC236}">
                    <a16:creationId xmlns:a16="http://schemas.microsoft.com/office/drawing/2014/main" id="{C8B8D1CD-EA76-4937-88AD-2984D51E6796}"/>
                  </a:ext>
                </a:extLst>
              </p:cNvPr>
              <p:cNvSpPr txBox="1"/>
              <p:nvPr/>
            </p:nvSpPr>
            <p:spPr>
              <a:xfrm>
                <a:off x="-8597900" y="3837036"/>
                <a:ext cx="8529429" cy="665184"/>
              </a:xfrm>
              <a:prstGeom prst="rect">
                <a:avLst/>
              </a:prstGeom>
              <a:noFill/>
            </p:spPr>
            <p:txBody>
              <a:bodyPr wrap="square" rtlCol="0">
                <a:spAutoFit/>
              </a:bodyPr>
              <a:lstStyle>
                <a:defPPr>
                  <a:defRPr lang="en-US"/>
                </a:defPPr>
                <a:lvl1pPr>
                  <a:defRPr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9" b="1" i="0" u="none" strike="noStrike" kern="1200" cap="none" spc="0" normalizeH="0" baseline="0" noProof="0">
                    <a:ln>
                      <a:noFill/>
                    </a:ln>
                    <a:solidFill>
                      <a:srgbClr val="646464"/>
                    </a:solidFill>
                    <a:effectLst/>
                    <a:uLnTx/>
                    <a:uFillTx/>
                    <a:latin typeface="Calibri" panose="020F0502020204030204"/>
                    <a:ea typeface="+mn-ea"/>
                    <a:cs typeface="+mn-cs"/>
                  </a:rPr>
                  <a:t>DFID brings people together around data disaggregation and ageing</a:t>
                </a:r>
                <a:endParaRPr kumimoji="0" lang="en-GB" sz="429" b="1" i="0" u="none" strike="noStrike" kern="1200" cap="none" spc="0" normalizeH="0" baseline="0" noProof="0">
                  <a:ln>
                    <a:noFill/>
                  </a:ln>
                  <a:solidFill>
                    <a:srgbClr val="646464"/>
                  </a:solidFill>
                  <a:effectLst/>
                  <a:uLnTx/>
                  <a:uFillTx/>
                  <a:latin typeface="Calibri" panose="020F0502020204030204"/>
                  <a:ea typeface="+mn-ea"/>
                  <a:cs typeface="+mn-cs"/>
                </a:endParaRPr>
              </a:p>
            </p:txBody>
          </p:sp>
          <p:sp>
            <p:nvSpPr>
              <p:cNvPr id="118" name="TextBox 117">
                <a:extLst>
                  <a:ext uri="{FF2B5EF4-FFF2-40B4-BE49-F238E27FC236}">
                    <a16:creationId xmlns:a16="http://schemas.microsoft.com/office/drawing/2014/main" id="{CF87DDBD-AB73-4972-A6C4-2ED869F493F2}"/>
                  </a:ext>
                </a:extLst>
              </p:cNvPr>
              <p:cNvSpPr txBox="1"/>
              <p:nvPr/>
            </p:nvSpPr>
            <p:spPr>
              <a:xfrm>
                <a:off x="-8693652" y="7817948"/>
                <a:ext cx="8404257" cy="12188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86" b="0" i="0" u="none" strike="noStrike" kern="1200" cap="none" spc="0" normalizeH="0" baseline="0" noProof="0">
                    <a:ln>
                      <a:noFill/>
                    </a:ln>
                    <a:solidFill>
                      <a:prstClr val="black"/>
                    </a:solidFill>
                    <a:effectLst/>
                    <a:uLnTx/>
                    <a:uFillTx/>
                    <a:latin typeface="Calibri" panose="020F0502020204030204"/>
                    <a:ea typeface="+mn-ea"/>
                    <a:cs typeface="+mn-cs"/>
                  </a:rPr>
                  <a:t>February – August 2016</a:t>
                </a:r>
              </a:p>
            </p:txBody>
          </p:sp>
          <p:sp>
            <p:nvSpPr>
              <p:cNvPr id="119" name="TextBox 118">
                <a:extLst>
                  <a:ext uri="{FF2B5EF4-FFF2-40B4-BE49-F238E27FC236}">
                    <a16:creationId xmlns:a16="http://schemas.microsoft.com/office/drawing/2014/main" id="{6F13E353-F207-42B0-9619-C2AABA49740D}"/>
                  </a:ext>
                </a:extLst>
              </p:cNvPr>
              <p:cNvSpPr txBox="1"/>
              <p:nvPr/>
            </p:nvSpPr>
            <p:spPr>
              <a:xfrm>
                <a:off x="-8643066" y="9037952"/>
                <a:ext cx="14042027" cy="2601481"/>
              </a:xfrm>
              <a:prstGeom prst="rect">
                <a:avLst/>
              </a:prstGeom>
              <a:noFill/>
            </p:spPr>
            <p:txBody>
              <a:bodyPr wrap="square" rtlCol="0">
                <a:spAutoFit/>
              </a:bodyPr>
              <a:lstStyle>
                <a:defPPr>
                  <a:defRPr lang="en-US"/>
                </a:defPPr>
                <a:lvl1pPr>
                  <a:defRPr sz="16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71" b="0" i="0" u="none" strike="noStrike" kern="1200" cap="none" spc="0" normalizeH="0" baseline="0" noProof="0" err="1">
                    <a:ln>
                      <a:noFill/>
                    </a:ln>
                    <a:solidFill>
                      <a:prstClr val="black"/>
                    </a:solidFill>
                    <a:effectLst/>
                    <a:uLnTx/>
                    <a:uFillTx/>
                    <a:latin typeface="Calibri" panose="020F0502020204030204"/>
                    <a:ea typeface="+mn-ea"/>
                    <a:cs typeface="+mn-cs"/>
                  </a:rPr>
                  <a:t>Recognising</a:t>
                </a:r>
                <a:r>
                  <a:rPr kumimoji="0" lang="en-US" sz="571" b="0" i="0" u="none" strike="noStrike" kern="1200" cap="none" spc="0" normalizeH="0" baseline="0" noProof="0">
                    <a:ln>
                      <a:noFill/>
                    </a:ln>
                    <a:solidFill>
                      <a:prstClr val="black"/>
                    </a:solidFill>
                    <a:effectLst/>
                    <a:uLnTx/>
                    <a:uFillTx/>
                    <a:latin typeface="Calibri" panose="020F0502020204030204"/>
                    <a:ea typeface="+mn-ea"/>
                    <a:cs typeface="+mn-cs"/>
                  </a:rPr>
                  <a:t> the significant issues, DFID launched an Open Policy Making Initiative on age disaggregation across the life course. This culminated in a conference with CSO partners, representatives of UN agencies and USAID where the idea of a city group was first proposed.  DFID &amp; CSO participants continued to work together to consider how to drive forward this important agenda – which lead to DFID’s development of its Data Disaggregation Action Plan with a commitment to work towards a city group on age and ageing data. </a:t>
                </a:r>
                <a:endParaRPr kumimoji="0" lang="en-GB" sz="571"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37" name="Group 36">
              <a:extLst>
                <a:ext uri="{FF2B5EF4-FFF2-40B4-BE49-F238E27FC236}">
                  <a16:creationId xmlns:a16="http://schemas.microsoft.com/office/drawing/2014/main" id="{0F429FDF-8F6B-49D6-8C73-64FD9B6719D6}"/>
                </a:ext>
              </a:extLst>
            </p:cNvPr>
            <p:cNvGrpSpPr/>
            <p:nvPr/>
          </p:nvGrpSpPr>
          <p:grpSpPr>
            <a:xfrm>
              <a:off x="8215591" y="23043469"/>
              <a:ext cx="3812937" cy="2696545"/>
              <a:chOff x="7620021" y="14978197"/>
              <a:chExt cx="3812937" cy="2696545"/>
            </a:xfrm>
          </p:grpSpPr>
          <p:sp>
            <p:nvSpPr>
              <p:cNvPr id="106" name="TextBox 105">
                <a:extLst>
                  <a:ext uri="{FF2B5EF4-FFF2-40B4-BE49-F238E27FC236}">
                    <a16:creationId xmlns:a16="http://schemas.microsoft.com/office/drawing/2014/main" id="{09634A8F-24C8-4C5E-80D7-984D264F3DB2}"/>
                  </a:ext>
                </a:extLst>
              </p:cNvPr>
              <p:cNvSpPr txBox="1"/>
              <p:nvPr/>
            </p:nvSpPr>
            <p:spPr>
              <a:xfrm>
                <a:off x="9710177" y="14978197"/>
                <a:ext cx="1722781" cy="2696545"/>
              </a:xfrm>
              <a:prstGeom prst="rect">
                <a:avLst/>
              </a:prstGeom>
              <a:noFill/>
            </p:spPr>
            <p:txBody>
              <a:bodyPr wrap="square" rtlCol="0">
                <a:spAutoFit/>
              </a:bodyPr>
              <a:lstStyle>
                <a:defPPr>
                  <a:defRPr lang="en-US"/>
                </a:defPPr>
                <a:lvl1pPr>
                  <a:defRPr sz="15000">
                    <a:latin typeface="Arial Black" panose="020B0A04020102020204" pitchFamily="34" charset="0"/>
                    <a:cs typeface="Aharoni" panose="02010803020104030203" pitchFamily="2" charset="-79"/>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572" b="0" i="0" u="none" strike="noStrike" kern="1200" cap="none" spc="0" normalizeH="0" baseline="0" noProof="0">
                    <a:ln>
                      <a:noFill/>
                    </a:ln>
                    <a:solidFill>
                      <a:prstClr val="black"/>
                    </a:solidFill>
                    <a:effectLst/>
                    <a:uLnTx/>
                    <a:uFillTx/>
                    <a:latin typeface="Arial Black" panose="020B0A04020102020204" pitchFamily="34" charset="0"/>
                    <a:ea typeface="+mn-ea"/>
                    <a:cs typeface="Aharoni" panose="02010803020104030203" pitchFamily="2" charset="-79"/>
                  </a:rPr>
                  <a:t>3</a:t>
                </a:r>
              </a:p>
            </p:txBody>
          </p:sp>
          <p:grpSp>
            <p:nvGrpSpPr>
              <p:cNvPr id="21" name="Group 20">
                <a:extLst>
                  <a:ext uri="{FF2B5EF4-FFF2-40B4-BE49-F238E27FC236}">
                    <a16:creationId xmlns:a16="http://schemas.microsoft.com/office/drawing/2014/main" id="{D4E5A5C6-085D-4B17-B8F0-035DE5528463}"/>
                  </a:ext>
                </a:extLst>
              </p:cNvPr>
              <p:cNvGrpSpPr/>
              <p:nvPr/>
            </p:nvGrpSpPr>
            <p:grpSpPr>
              <a:xfrm>
                <a:off x="7620021" y="15076749"/>
                <a:ext cx="1907735" cy="1955209"/>
                <a:chOff x="17925927" y="24422099"/>
                <a:chExt cx="2827228" cy="2897584"/>
              </a:xfrm>
              <a:solidFill>
                <a:srgbClr val="735582"/>
              </a:solidFill>
            </p:grpSpPr>
            <p:sp>
              <p:nvSpPr>
                <p:cNvPr id="20" name="Rectangle 19">
                  <a:extLst>
                    <a:ext uri="{FF2B5EF4-FFF2-40B4-BE49-F238E27FC236}">
                      <a16:creationId xmlns:a16="http://schemas.microsoft.com/office/drawing/2014/main" id="{26448BEB-89A6-403C-8453-66AF4123DE37}"/>
                    </a:ext>
                  </a:extLst>
                </p:cNvPr>
                <p:cNvSpPr/>
                <p:nvPr/>
              </p:nvSpPr>
              <p:spPr>
                <a:xfrm>
                  <a:off x="17925927" y="24784050"/>
                  <a:ext cx="749597" cy="749597"/>
                </a:xfrm>
                <a:prstGeom prst="rect">
                  <a:avLst/>
                </a:prstGeom>
                <a:grp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70CCF385-28F7-4B15-9166-9F5939DBF616}"/>
                    </a:ext>
                  </a:extLst>
                </p:cNvPr>
                <p:cNvSpPr/>
                <p:nvPr/>
              </p:nvSpPr>
              <p:spPr>
                <a:xfrm>
                  <a:off x="18879162" y="24784050"/>
                  <a:ext cx="749597" cy="749597"/>
                </a:xfrm>
                <a:prstGeom prst="rect">
                  <a:avLst/>
                </a:prstGeom>
                <a:grp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73EE90C9-4C71-406B-A7CB-3B75FDB047ED}"/>
                    </a:ext>
                  </a:extLst>
                </p:cNvPr>
                <p:cNvSpPr/>
                <p:nvPr/>
              </p:nvSpPr>
              <p:spPr>
                <a:xfrm>
                  <a:off x="20003558" y="24422099"/>
                  <a:ext cx="749597" cy="749597"/>
                </a:xfrm>
                <a:prstGeom prst="rect">
                  <a:avLst/>
                </a:prstGeom>
                <a:grp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AEA4BED0-4BA4-42BC-85A7-1AB03090FA4D}"/>
                    </a:ext>
                  </a:extLst>
                </p:cNvPr>
                <p:cNvSpPr/>
                <p:nvPr/>
              </p:nvSpPr>
              <p:spPr>
                <a:xfrm>
                  <a:off x="17925927" y="25677068"/>
                  <a:ext cx="749597" cy="749597"/>
                </a:xfrm>
                <a:prstGeom prst="rect">
                  <a:avLst/>
                </a:prstGeom>
                <a:grp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F0A4B436-B105-45AF-9B78-9BF1737542AD}"/>
                    </a:ext>
                  </a:extLst>
                </p:cNvPr>
                <p:cNvSpPr/>
                <p:nvPr/>
              </p:nvSpPr>
              <p:spPr>
                <a:xfrm>
                  <a:off x="18879161" y="25677068"/>
                  <a:ext cx="749597" cy="749597"/>
                </a:xfrm>
                <a:prstGeom prst="rect">
                  <a:avLst/>
                </a:prstGeom>
                <a:grp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ED0611AF-F54F-4690-86E8-24B22748F243}"/>
                    </a:ext>
                  </a:extLst>
                </p:cNvPr>
                <p:cNvSpPr/>
                <p:nvPr/>
              </p:nvSpPr>
              <p:spPr>
                <a:xfrm>
                  <a:off x="19832395" y="25677067"/>
                  <a:ext cx="749597" cy="749597"/>
                </a:xfrm>
                <a:prstGeom prst="rect">
                  <a:avLst/>
                </a:prstGeom>
                <a:grp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CFE5C80-9792-4BE5-B36B-1BA343A03B25}"/>
                    </a:ext>
                  </a:extLst>
                </p:cNvPr>
                <p:cNvSpPr/>
                <p:nvPr/>
              </p:nvSpPr>
              <p:spPr>
                <a:xfrm>
                  <a:off x="17925927" y="26570086"/>
                  <a:ext cx="749597" cy="749597"/>
                </a:xfrm>
                <a:prstGeom prst="rect">
                  <a:avLst/>
                </a:prstGeom>
                <a:grp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095382D2-11AC-43E1-85CE-4B62F45B9828}"/>
                    </a:ext>
                  </a:extLst>
                </p:cNvPr>
                <p:cNvSpPr/>
                <p:nvPr/>
              </p:nvSpPr>
              <p:spPr>
                <a:xfrm>
                  <a:off x="18879161" y="26570086"/>
                  <a:ext cx="749597" cy="749597"/>
                </a:xfrm>
                <a:prstGeom prst="rect">
                  <a:avLst/>
                </a:prstGeom>
                <a:grp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AD233FCB-27F4-4441-9B7F-CDB36DEA18F8}"/>
                    </a:ext>
                  </a:extLst>
                </p:cNvPr>
                <p:cNvSpPr/>
                <p:nvPr/>
              </p:nvSpPr>
              <p:spPr>
                <a:xfrm>
                  <a:off x="19832395" y="26570085"/>
                  <a:ext cx="749597" cy="749597"/>
                </a:xfrm>
                <a:prstGeom prst="rect">
                  <a:avLst/>
                </a:prstGeom>
                <a:grpFill/>
                <a:ln w="20638" cap="flat">
                  <a:noFill/>
                  <a:prstDash val="solid"/>
                  <a:miter/>
                </a:ln>
                <a:effectLst>
                  <a:outerShdw blurRad="304800" dist="38100" dir="8100000" sx="110000" sy="110000" algn="tr" rotWithShape="0">
                    <a:schemeClr val="tx1">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429"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grpSp>
        <p:nvGrpSpPr>
          <p:cNvPr id="24" name="Text box 2">
            <a:extLst>
              <a:ext uri="{FF2B5EF4-FFF2-40B4-BE49-F238E27FC236}">
                <a16:creationId xmlns:a16="http://schemas.microsoft.com/office/drawing/2014/main" id="{9967DF87-6C8B-44DD-80E8-60724ED8DAA8}"/>
              </a:ext>
            </a:extLst>
          </p:cNvPr>
          <p:cNvGrpSpPr/>
          <p:nvPr/>
        </p:nvGrpSpPr>
        <p:grpSpPr>
          <a:xfrm>
            <a:off x="2031499" y="385856"/>
            <a:ext cx="2186276" cy="2184239"/>
            <a:chOff x="8532298" y="1620592"/>
            <a:chExt cx="9182358" cy="9173805"/>
          </a:xfrm>
        </p:grpSpPr>
        <p:grpSp>
          <p:nvGrpSpPr>
            <p:cNvPr id="102" name="Text box 2">
              <a:extLst>
                <a:ext uri="{FF2B5EF4-FFF2-40B4-BE49-F238E27FC236}">
                  <a16:creationId xmlns:a16="http://schemas.microsoft.com/office/drawing/2014/main" id="{FF938F52-1B3F-46C4-B5FF-50CE0C9B589B}"/>
                </a:ext>
              </a:extLst>
            </p:cNvPr>
            <p:cNvGrpSpPr/>
            <p:nvPr/>
          </p:nvGrpSpPr>
          <p:grpSpPr>
            <a:xfrm>
              <a:off x="8534655" y="3870902"/>
              <a:ext cx="9180001" cy="6923495"/>
              <a:chOff x="-8597900" y="3837036"/>
              <a:chExt cx="6775166" cy="5208909"/>
            </a:xfrm>
          </p:grpSpPr>
          <p:sp>
            <p:nvSpPr>
              <p:cNvPr id="113" name="TextBox 112">
                <a:extLst>
                  <a:ext uri="{FF2B5EF4-FFF2-40B4-BE49-F238E27FC236}">
                    <a16:creationId xmlns:a16="http://schemas.microsoft.com/office/drawing/2014/main" id="{486B786B-B24B-448E-8464-9434A2DFAE90}"/>
                  </a:ext>
                </a:extLst>
              </p:cNvPr>
              <p:cNvSpPr txBox="1"/>
              <p:nvPr/>
            </p:nvSpPr>
            <p:spPr>
              <a:xfrm>
                <a:off x="-8597900" y="3837036"/>
                <a:ext cx="6775166" cy="500453"/>
              </a:xfrm>
              <a:prstGeom prst="rect">
                <a:avLst/>
              </a:prstGeom>
              <a:noFill/>
            </p:spPr>
            <p:txBody>
              <a:bodyPr wrap="square" rtlCol="0">
                <a:spAutoFit/>
              </a:bodyPr>
              <a:lstStyle>
                <a:defPPr>
                  <a:defRPr lang="en-US"/>
                </a:defPPr>
                <a:lvl1pPr>
                  <a:defRPr b="1"/>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9" b="1" i="0" u="none" strike="noStrike" kern="1200" cap="none" spc="0" normalizeH="0" baseline="0" noProof="0">
                    <a:ln>
                      <a:noFill/>
                    </a:ln>
                    <a:solidFill>
                      <a:srgbClr val="646464"/>
                    </a:solidFill>
                    <a:effectLst/>
                    <a:uLnTx/>
                    <a:uFillTx/>
                    <a:latin typeface="Calibri" panose="020F0502020204030204"/>
                    <a:ea typeface="+mn-ea"/>
                    <a:cs typeface="+mn-cs"/>
                  </a:rPr>
                  <a:t>The Sustainable Development Goals create new opportunities </a:t>
                </a:r>
                <a:endParaRPr kumimoji="0" lang="en-GB" sz="429" b="1" i="0" u="none" strike="noStrike" kern="1200" cap="none" spc="0" normalizeH="0" baseline="0" noProof="0">
                  <a:ln>
                    <a:noFill/>
                  </a:ln>
                  <a:solidFill>
                    <a:srgbClr val="646464"/>
                  </a:solidFill>
                  <a:effectLst/>
                  <a:uLnTx/>
                  <a:uFillTx/>
                  <a:latin typeface="Calibri" panose="020F0502020204030204"/>
                  <a:ea typeface="+mn-ea"/>
                  <a:cs typeface="+mn-cs"/>
                </a:endParaRPr>
              </a:p>
            </p:txBody>
          </p:sp>
          <p:sp>
            <p:nvSpPr>
              <p:cNvPr id="114" name="TextBox 113">
                <a:extLst>
                  <a:ext uri="{FF2B5EF4-FFF2-40B4-BE49-F238E27FC236}">
                    <a16:creationId xmlns:a16="http://schemas.microsoft.com/office/drawing/2014/main" id="{A2A9CDDC-B815-4652-AC8E-44C962355AD6}"/>
                  </a:ext>
                </a:extLst>
              </p:cNvPr>
              <p:cNvSpPr txBox="1"/>
              <p:nvPr/>
            </p:nvSpPr>
            <p:spPr>
              <a:xfrm>
                <a:off x="-8529144" y="6065659"/>
                <a:ext cx="6212772" cy="917023"/>
              </a:xfrm>
              <a:prstGeom prst="rect">
                <a:avLst/>
              </a:prstGeom>
              <a:noFill/>
            </p:spPr>
            <p:txBody>
              <a:bodyPr wrap="square" rtlCol="0">
                <a:spAutoFit/>
              </a:bodyPr>
              <a:lstStyle>
                <a:defPPr>
                  <a:defRPr lang="en-US"/>
                </a:defPPr>
                <a:lvl1pPr>
                  <a:defRPr sz="54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86" b="0" i="0" u="none" strike="noStrike" kern="1200" cap="none" spc="0" normalizeH="0" baseline="0" noProof="0">
                    <a:ln>
                      <a:noFill/>
                    </a:ln>
                    <a:solidFill>
                      <a:prstClr val="black"/>
                    </a:solidFill>
                    <a:effectLst/>
                    <a:uLnTx/>
                    <a:uFillTx/>
                    <a:latin typeface="Calibri" panose="020F0502020204030204"/>
                    <a:ea typeface="+mn-ea"/>
                    <a:cs typeface="+mn-cs"/>
                  </a:rPr>
                  <a:t>2015</a:t>
                </a:r>
                <a:endParaRPr kumimoji="0" lang="en-GB" sz="1286"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TextBox 114">
                <a:extLst>
                  <a:ext uri="{FF2B5EF4-FFF2-40B4-BE49-F238E27FC236}">
                    <a16:creationId xmlns:a16="http://schemas.microsoft.com/office/drawing/2014/main" id="{8A47E813-0A5B-4A93-AF61-5AD066AB426D}"/>
                  </a:ext>
                </a:extLst>
              </p:cNvPr>
              <p:cNvSpPr txBox="1"/>
              <p:nvPr/>
            </p:nvSpPr>
            <p:spPr>
              <a:xfrm>
                <a:off x="-8597900" y="6811135"/>
                <a:ext cx="5435904" cy="22348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143"/>
                  </a:spcBef>
                  <a:spcAft>
                    <a:spcPts val="143"/>
                  </a:spcAft>
                  <a:buClrTx/>
                  <a:buSzTx/>
                  <a:buFontTx/>
                  <a:buNone/>
                  <a:tabLst/>
                  <a:defRPr/>
                </a:pPr>
                <a:r>
                  <a:rPr kumimoji="0" lang="en-US" sz="571" b="0" i="0" u="none" strike="noStrike" kern="1200" cap="none" spc="0" normalizeH="0" baseline="0" noProof="0">
                    <a:ln>
                      <a:noFill/>
                    </a:ln>
                    <a:solidFill>
                      <a:prstClr val="black"/>
                    </a:solidFill>
                    <a:effectLst/>
                    <a:uLnTx/>
                    <a:uFillTx/>
                    <a:latin typeface="Calibri" panose="020F0502020204030204"/>
                    <a:ea typeface="+mn-ea"/>
                    <a:cs typeface="+mn-cs"/>
                  </a:rPr>
                  <a:t>The adoption of the SDGs in 2015 and the pledge to Leave No One Behind stimulated a global conversation about how progress could be measured. Space opened up to talk about the significant gaps in ageing statistics and age-disaggregated data and the need for concrete solutions. </a:t>
                </a:r>
                <a:endParaRPr kumimoji="0" lang="en-GB" sz="571"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05" name="TextBox 104">
              <a:extLst>
                <a:ext uri="{FF2B5EF4-FFF2-40B4-BE49-F238E27FC236}">
                  <a16:creationId xmlns:a16="http://schemas.microsoft.com/office/drawing/2014/main" id="{9E59170A-1BEA-4287-B4F6-1BB6CDBE90C5}"/>
                </a:ext>
              </a:extLst>
            </p:cNvPr>
            <p:cNvSpPr txBox="1"/>
            <p:nvPr/>
          </p:nvSpPr>
          <p:spPr>
            <a:xfrm>
              <a:off x="10353380" y="1620592"/>
              <a:ext cx="1568683" cy="2696547"/>
            </a:xfrm>
            <a:prstGeom prst="rect">
              <a:avLst/>
            </a:prstGeom>
            <a:noFill/>
          </p:spPr>
          <p:txBody>
            <a:bodyPr wrap="square" rtlCol="0">
              <a:spAutoFit/>
            </a:bodyPr>
            <a:lstStyle>
              <a:defPPr>
                <a:defRPr lang="en-US"/>
              </a:defPPr>
              <a:lvl1pPr>
                <a:defRPr sz="15000">
                  <a:latin typeface="Arial Black" panose="020B0A04020102020204" pitchFamily="34" charset="0"/>
                  <a:cs typeface="Aharoni" panose="02010803020104030203" pitchFamily="2" charset="-79"/>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572" b="0" i="0" u="none" strike="noStrike" kern="1200" cap="none" spc="0" normalizeH="0" baseline="0" noProof="0">
                  <a:ln>
                    <a:noFill/>
                  </a:ln>
                  <a:solidFill>
                    <a:prstClr val="black"/>
                  </a:solidFill>
                  <a:effectLst/>
                  <a:uLnTx/>
                  <a:uFillTx/>
                  <a:latin typeface="Arial Black" panose="020B0A04020102020204" pitchFamily="34" charset="0"/>
                  <a:ea typeface="+mn-ea"/>
                  <a:cs typeface="Aharoni" panose="02010803020104030203" pitchFamily="2" charset="-79"/>
                </a:rPr>
                <a:t>2</a:t>
              </a:r>
            </a:p>
          </p:txBody>
        </p:sp>
        <p:pic>
          <p:nvPicPr>
            <p:cNvPr id="8" name="SDG logo">
              <a:extLst>
                <a:ext uri="{FF2B5EF4-FFF2-40B4-BE49-F238E27FC236}">
                  <a16:creationId xmlns:a16="http://schemas.microsoft.com/office/drawing/2014/main" id="{6FE754BC-9EFE-4F2D-A75C-6663981CFB5A}"/>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532298" y="1925797"/>
              <a:ext cx="1633086" cy="1642512"/>
            </a:xfrm>
            <a:prstGeom prst="rect">
              <a:avLst/>
            </a:prstGeom>
            <a:effectLst>
              <a:outerShdw blurRad="304800" dist="38100" dir="8100000" sx="110000" sy="110000" algn="ctr" rotWithShape="0">
                <a:schemeClr val="tx1">
                  <a:alpha val="65000"/>
                </a:schemeClr>
              </a:outerShdw>
            </a:effectLst>
          </p:spPr>
        </p:pic>
      </p:grpSp>
      <p:grpSp>
        <p:nvGrpSpPr>
          <p:cNvPr id="22" name="Text box 1">
            <a:extLst>
              <a:ext uri="{FF2B5EF4-FFF2-40B4-BE49-F238E27FC236}">
                <a16:creationId xmlns:a16="http://schemas.microsoft.com/office/drawing/2014/main" id="{C0870849-DBD4-4586-B4DA-CF0003AECDA0}"/>
              </a:ext>
            </a:extLst>
          </p:cNvPr>
          <p:cNvGrpSpPr/>
          <p:nvPr/>
        </p:nvGrpSpPr>
        <p:grpSpPr>
          <a:xfrm>
            <a:off x="192009" y="17521"/>
            <a:ext cx="1706764" cy="1875671"/>
            <a:chOff x="806438" y="362429"/>
            <a:chExt cx="7168409" cy="7877817"/>
          </a:xfrm>
        </p:grpSpPr>
        <p:grpSp>
          <p:nvGrpSpPr>
            <p:cNvPr id="17" name="Group 16">
              <a:extLst>
                <a:ext uri="{FF2B5EF4-FFF2-40B4-BE49-F238E27FC236}">
                  <a16:creationId xmlns:a16="http://schemas.microsoft.com/office/drawing/2014/main" id="{8038488B-7B25-47C2-BA51-856E35838A7E}"/>
                </a:ext>
              </a:extLst>
            </p:cNvPr>
            <p:cNvGrpSpPr/>
            <p:nvPr/>
          </p:nvGrpSpPr>
          <p:grpSpPr>
            <a:xfrm>
              <a:off x="806438" y="362429"/>
              <a:ext cx="3255106" cy="2696545"/>
              <a:chOff x="1196454" y="347554"/>
              <a:chExt cx="3255106" cy="2930678"/>
            </a:xfrm>
          </p:grpSpPr>
          <p:sp>
            <p:nvSpPr>
              <p:cNvPr id="104" name="TextBox 103">
                <a:extLst>
                  <a:ext uri="{FF2B5EF4-FFF2-40B4-BE49-F238E27FC236}">
                    <a16:creationId xmlns:a16="http://schemas.microsoft.com/office/drawing/2014/main" id="{19066649-4E59-4235-A74F-2152C0779F4F}"/>
                  </a:ext>
                </a:extLst>
              </p:cNvPr>
              <p:cNvSpPr txBox="1"/>
              <p:nvPr/>
            </p:nvSpPr>
            <p:spPr>
              <a:xfrm>
                <a:off x="2978544" y="347554"/>
                <a:ext cx="1473016" cy="29306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572" b="0" i="0" u="none" strike="noStrike" kern="1200" cap="none" spc="0" normalizeH="0" baseline="0" noProof="0">
                    <a:ln>
                      <a:noFill/>
                    </a:ln>
                    <a:solidFill>
                      <a:prstClr val="black"/>
                    </a:solidFill>
                    <a:effectLst/>
                    <a:uLnTx/>
                    <a:uFillTx/>
                    <a:latin typeface="Arial Black" panose="020B0A04020102020204" pitchFamily="34" charset="0"/>
                    <a:ea typeface="+mn-ea"/>
                    <a:cs typeface="Aharoni" panose="02010803020104030203" pitchFamily="2" charset="-79"/>
                  </a:rPr>
                  <a:t>1</a:t>
                </a:r>
              </a:p>
            </p:txBody>
          </p:sp>
          <p:pic>
            <p:nvPicPr>
              <p:cNvPr id="158" name="Graphic 157" descr="Books">
                <a:extLst>
                  <a:ext uri="{FF2B5EF4-FFF2-40B4-BE49-F238E27FC236}">
                    <a16:creationId xmlns:a16="http://schemas.microsoft.com/office/drawing/2014/main" id="{55A5F917-61EA-49E2-A32C-B0463ACE9B41}"/>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1196454" y="513679"/>
                <a:ext cx="1984912" cy="1984912"/>
              </a:xfrm>
              <a:prstGeom prst="rect">
                <a:avLst/>
              </a:prstGeom>
              <a:effectLst>
                <a:outerShdw blurRad="304800" dist="38100" dir="8100000" sx="110000" sy="110000" algn="tr" rotWithShape="0">
                  <a:schemeClr val="tx1">
                    <a:alpha val="65000"/>
                  </a:schemeClr>
                </a:outerShdw>
              </a:effectLst>
            </p:spPr>
          </p:pic>
        </p:grpSp>
        <p:grpSp>
          <p:nvGrpSpPr>
            <p:cNvPr id="41" name="Text box 1">
              <a:extLst>
                <a:ext uri="{FF2B5EF4-FFF2-40B4-BE49-F238E27FC236}">
                  <a16:creationId xmlns:a16="http://schemas.microsoft.com/office/drawing/2014/main" id="{7F966FE5-2A28-4A32-95C1-1A07316F8B6D}"/>
                </a:ext>
              </a:extLst>
            </p:cNvPr>
            <p:cNvGrpSpPr/>
            <p:nvPr/>
          </p:nvGrpSpPr>
          <p:grpSpPr>
            <a:xfrm>
              <a:off x="806438" y="2424845"/>
              <a:ext cx="7168409" cy="5815401"/>
              <a:chOff x="3913372" y="-20469"/>
              <a:chExt cx="7168409" cy="5815401"/>
            </a:xfrm>
          </p:grpSpPr>
          <p:sp>
            <p:nvSpPr>
              <p:cNvPr id="4" name="TextBox 3">
                <a:extLst>
                  <a:ext uri="{FF2B5EF4-FFF2-40B4-BE49-F238E27FC236}">
                    <a16:creationId xmlns:a16="http://schemas.microsoft.com/office/drawing/2014/main" id="{B65A9EEC-0555-4867-AB40-9282C8028EB8}"/>
                  </a:ext>
                </a:extLst>
              </p:cNvPr>
              <p:cNvSpPr txBox="1"/>
              <p:nvPr/>
            </p:nvSpPr>
            <p:spPr>
              <a:xfrm>
                <a:off x="3913372" y="-20469"/>
                <a:ext cx="5760002" cy="6651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29" b="1" i="0" u="none" strike="noStrike" kern="1200" cap="none" spc="0" normalizeH="0" baseline="0" noProof="0">
                    <a:ln>
                      <a:noFill/>
                    </a:ln>
                    <a:solidFill>
                      <a:srgbClr val="646464"/>
                    </a:solidFill>
                    <a:effectLst/>
                    <a:uLnTx/>
                    <a:uFillTx/>
                    <a:latin typeface="Calibri" panose="020F0502020204030204"/>
                    <a:ea typeface="+mn-ea"/>
                    <a:cs typeface="+mn-cs"/>
                  </a:rPr>
                  <a:t>The foundations are laid  </a:t>
                </a:r>
                <a:endParaRPr kumimoji="0" lang="en-GB" sz="429" b="0" i="0" u="none" strike="noStrike" kern="1200" cap="none" spc="0" normalizeH="0" baseline="0" noProof="0">
                  <a:ln>
                    <a:noFill/>
                  </a:ln>
                  <a:solidFill>
                    <a:srgbClr val="646464"/>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82C7E05C-A7EF-48F7-85EA-40CB27FA3FBC}"/>
                  </a:ext>
                </a:extLst>
              </p:cNvPr>
              <p:cNvSpPr txBox="1"/>
              <p:nvPr/>
            </p:nvSpPr>
            <p:spPr>
              <a:xfrm>
                <a:off x="3913372" y="1879967"/>
                <a:ext cx="4892038" cy="12188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86" b="0" i="0" u="none" strike="noStrike" kern="1200" cap="none" spc="0" normalizeH="0" baseline="0" noProof="0">
                    <a:ln>
                      <a:noFill/>
                    </a:ln>
                    <a:solidFill>
                      <a:prstClr val="black"/>
                    </a:solidFill>
                    <a:effectLst/>
                    <a:uLnTx/>
                    <a:uFillTx/>
                    <a:latin typeface="Calibri" panose="020F0502020204030204"/>
                    <a:ea typeface="+mn-ea"/>
                    <a:cs typeface="+mn-cs"/>
                  </a:rPr>
                  <a:t>Pre 2015</a:t>
                </a:r>
              </a:p>
            </p:txBody>
          </p:sp>
          <p:sp>
            <p:nvSpPr>
              <p:cNvPr id="6" name="TextBox 5">
                <a:extLst>
                  <a:ext uri="{FF2B5EF4-FFF2-40B4-BE49-F238E27FC236}">
                    <a16:creationId xmlns:a16="http://schemas.microsoft.com/office/drawing/2014/main" id="{0FA0EE8C-EEEA-4873-A3DD-750BFF3B6E92}"/>
                  </a:ext>
                </a:extLst>
              </p:cNvPr>
              <p:cNvSpPr txBox="1"/>
              <p:nvPr/>
            </p:nvSpPr>
            <p:spPr>
              <a:xfrm>
                <a:off x="3913372" y="2824505"/>
                <a:ext cx="7168409" cy="297042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71" b="0" i="0" u="none" strike="noStrike" kern="1200" cap="none" spc="0" normalizeH="0" baseline="0" noProof="0">
                    <a:ln>
                      <a:noFill/>
                    </a:ln>
                    <a:solidFill>
                      <a:prstClr val="black"/>
                    </a:solidFill>
                    <a:effectLst/>
                    <a:uLnTx/>
                    <a:uFillTx/>
                    <a:latin typeface="Calibri" panose="020F0502020204030204"/>
                    <a:ea typeface="+mn-ea"/>
                    <a:cs typeface="+mn-cs"/>
                  </a:rPr>
                  <a:t>Demand for evidence based data and statistics on older persons has been called for since the adoption of the Madrid International Plan of Action on Ageing in 2002. Various initiatives, including the UNECE Task Force on Ageing-Related Statistics, continued to document and call attention to these gaps over the subsequent years. </a:t>
                </a:r>
                <a:endParaRPr kumimoji="0" lang="en-GB" sz="571"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Tree>
    <p:extLst>
      <p:ext uri="{BB962C8B-B14F-4D97-AF65-F5344CB8AC3E}">
        <p14:creationId xmlns:p14="http://schemas.microsoft.com/office/powerpoint/2010/main" val="1139539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7">
            <a:extLst>
              <a:ext uri="{FF2B5EF4-FFF2-40B4-BE49-F238E27FC236}">
                <a16:creationId xmlns:a16="http://schemas.microsoft.com/office/drawing/2014/main" id="{B90686BC-3E3B-4526-8A1A-CE36889C8B17}"/>
              </a:ext>
            </a:extLst>
          </p:cNvPr>
          <p:cNvSpPr txBox="1">
            <a:spLocks/>
          </p:cNvSpPr>
          <p:nvPr/>
        </p:nvSpPr>
        <p:spPr>
          <a:xfrm>
            <a:off x="726907" y="130848"/>
            <a:ext cx="10946285" cy="952022"/>
          </a:xfrm>
          <a:prstGeom prst="rect">
            <a:avLst/>
          </a:prstGeom>
        </p:spPr>
        <p:txBody>
          <a:bodyPr vert="horz" wrap="square" lIns="91440" tIns="45720" rIns="91440" bIns="45720" rtlCol="0" anchor="t">
            <a:noAutofit/>
          </a:bodyPr>
          <a:lstStyle>
            <a:lvl1pPr algn="l" defTabSz="914400" rtl="0" eaLnBrk="1" latinLnBrk="0" hangingPunct="1">
              <a:lnSpc>
                <a:spcPct val="90000"/>
              </a:lnSpc>
              <a:spcBef>
                <a:spcPct val="0"/>
              </a:spcBef>
              <a:buNone/>
              <a:defRPr sz="2700" kern="1200" baseline="0">
                <a:solidFill>
                  <a:schemeClr val="tx1"/>
                </a:solidFill>
                <a:latin typeface="+mj-lt"/>
                <a:ea typeface="+mj-ea"/>
                <a:cs typeface="+mj-cs"/>
              </a:defRPr>
            </a:lvl1pPr>
          </a:lstStyle>
          <a:p>
            <a:r>
              <a:rPr lang="en-GB" sz="3600" b="1">
                <a:solidFill>
                  <a:srgbClr val="323132"/>
                </a:solidFill>
              </a:rPr>
              <a:t>Sustainable Development Goals (with underlying pledge to ‘leave no one behind’) </a:t>
            </a:r>
          </a:p>
        </p:txBody>
      </p:sp>
      <p:sp>
        <p:nvSpPr>
          <p:cNvPr id="16" name="Rectangle 15">
            <a:extLst>
              <a:ext uri="{FF2B5EF4-FFF2-40B4-BE49-F238E27FC236}">
                <a16:creationId xmlns:a16="http://schemas.microsoft.com/office/drawing/2014/main" id="{ECC01B63-9C84-430D-9E93-92DB3226017B}"/>
              </a:ext>
            </a:extLst>
          </p:cNvPr>
          <p:cNvSpPr/>
          <p:nvPr/>
        </p:nvSpPr>
        <p:spPr>
          <a:xfrm>
            <a:off x="428017" y="2149813"/>
            <a:ext cx="2859932" cy="224676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t>Timely and reliable data across all ages is required for the implementation of the 2030 Agenda for Sustainable Development</a:t>
            </a:r>
            <a:endParaRPr kumimoji="0" lang="en-GB" sz="1800" b="0" i="0" u="none" strike="noStrike" kern="1200" cap="none" spc="0" normalizeH="0" baseline="0" noProof="0">
              <a:ln>
                <a:noFill/>
              </a:ln>
              <a:effectLst/>
              <a:uLnTx/>
              <a:uFillTx/>
              <a:latin typeface="Arial" panose="020B0604020202020204" pitchFamily="34" charset="0"/>
              <a:ea typeface="+mn-ea"/>
              <a:cs typeface="Arial" panose="020B0604020202020204" pitchFamily="34" charset="0"/>
            </a:endParaRPr>
          </a:p>
        </p:txBody>
      </p:sp>
      <p:pic>
        <p:nvPicPr>
          <p:cNvPr id="17" name="Picture 16">
            <a:extLst>
              <a:ext uri="{FF2B5EF4-FFF2-40B4-BE49-F238E27FC236}">
                <a16:creationId xmlns:a16="http://schemas.microsoft.com/office/drawing/2014/main" id="{7A5A0ABF-40C8-429C-A3E3-F008CE36FDA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882" t="19503" r="4811" b="9549"/>
          <a:stretch/>
        </p:blipFill>
        <p:spPr bwMode="auto">
          <a:xfrm>
            <a:off x="3385226" y="1454846"/>
            <a:ext cx="8702906" cy="4424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426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E4184-D9A8-4270-BEB5-A16A65F9A665}"/>
              </a:ext>
            </a:extLst>
          </p:cNvPr>
          <p:cNvSpPr>
            <a:spLocks noGrp="1"/>
          </p:cNvSpPr>
          <p:nvPr>
            <p:ph type="title"/>
          </p:nvPr>
        </p:nvSpPr>
        <p:spPr/>
        <p:txBody>
          <a:bodyPr/>
          <a:lstStyle/>
          <a:p>
            <a:r>
              <a:rPr lang="en-GB"/>
              <a:t>TCGA -</a:t>
            </a:r>
          </a:p>
        </p:txBody>
      </p:sp>
      <p:sp>
        <p:nvSpPr>
          <p:cNvPr id="3" name="Content Placeholder 2">
            <a:extLst>
              <a:ext uri="{FF2B5EF4-FFF2-40B4-BE49-F238E27FC236}">
                <a16:creationId xmlns:a16="http://schemas.microsoft.com/office/drawing/2014/main" id="{56EFA32A-1672-499A-90F3-41230DE23059}"/>
              </a:ext>
            </a:extLst>
          </p:cNvPr>
          <p:cNvSpPr>
            <a:spLocks noGrp="1"/>
          </p:cNvSpPr>
          <p:nvPr>
            <p:ph idx="1"/>
          </p:nvPr>
        </p:nvSpPr>
        <p:spPr>
          <a:xfrm>
            <a:off x="838200" y="1424323"/>
            <a:ext cx="7707284" cy="4298356"/>
          </a:xfrm>
        </p:spPr>
        <p:txBody>
          <a:bodyPr/>
          <a:lstStyle/>
          <a:p>
            <a:pPr marL="0" indent="0">
              <a:buNone/>
            </a:pPr>
            <a:r>
              <a:rPr lang="en-GB"/>
              <a:t>“</a:t>
            </a:r>
            <a:r>
              <a:rPr lang="en-US" sz="2800"/>
              <a:t>The overall objective of the proposed Titchfield Group is to develop standardized tools and methods for producing both data disaggregated by age and ageing-related data, and to encourage countries to do so, by playing a leading role in the development and communication of new standards and methodologies” </a:t>
            </a:r>
          </a:p>
          <a:p>
            <a:pPr marL="0" indent="0">
              <a:buNone/>
            </a:pPr>
            <a:r>
              <a:rPr lang="en-US" sz="2400"/>
              <a:t>(Report to UNSC 49</a:t>
            </a:r>
            <a:r>
              <a:rPr lang="en-US" sz="2400" baseline="30000"/>
              <a:t>th</a:t>
            </a:r>
            <a:r>
              <a:rPr lang="en-US" sz="2400"/>
              <a:t> session)</a:t>
            </a:r>
            <a:endParaRPr lang="en-GB" sz="2400"/>
          </a:p>
        </p:txBody>
      </p:sp>
      <p:sp>
        <p:nvSpPr>
          <p:cNvPr id="5" name="TextBox 4">
            <a:extLst>
              <a:ext uri="{FF2B5EF4-FFF2-40B4-BE49-F238E27FC236}">
                <a16:creationId xmlns:a16="http://schemas.microsoft.com/office/drawing/2014/main" id="{40B44920-A80F-4A4C-8D2F-3317DDDB4F94}"/>
              </a:ext>
            </a:extLst>
          </p:cNvPr>
          <p:cNvSpPr txBox="1"/>
          <p:nvPr/>
        </p:nvSpPr>
        <p:spPr>
          <a:xfrm>
            <a:off x="5636029" y="2975956"/>
            <a:ext cx="914400" cy="914400"/>
          </a:xfrm>
          <a:prstGeom prst="rect">
            <a:avLst/>
          </a:prstGeom>
        </p:spPr>
        <p:txBody>
          <a:bodyPr vert="horz" wrap="square" lIns="0" tIns="45720" rIns="91440" bIns="45720" rtlCol="0" anchor="b" anchorCtr="0">
            <a:spAutoFit/>
          </a:bodyPr>
          <a:lstStyle/>
          <a:p>
            <a:pPr algn="l"/>
            <a:endParaRPr lang="en-GB">
              <a:solidFill>
                <a:srgbClr val="183E56"/>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E9CB0DCE-0B25-4E2E-B381-2DB9E183C665}"/>
              </a:ext>
            </a:extLst>
          </p:cNvPr>
          <p:cNvPicPr/>
          <p:nvPr/>
        </p:nvPicPr>
        <p:blipFill>
          <a:blip r:embed="rId3">
            <a:extLst>
              <a:ext uri="{28A0092B-C50C-407E-A947-70E740481C1C}">
                <a14:useLocalDpi xmlns:a14="http://schemas.microsoft.com/office/drawing/2010/main" val="0"/>
              </a:ext>
            </a:extLst>
          </a:blip>
          <a:stretch>
            <a:fillRect/>
          </a:stretch>
        </p:blipFill>
        <p:spPr>
          <a:xfrm>
            <a:off x="8877994" y="1424324"/>
            <a:ext cx="3025831" cy="2867230"/>
          </a:xfrm>
          <a:prstGeom prst="rect">
            <a:avLst/>
          </a:prstGeom>
        </p:spPr>
      </p:pic>
    </p:spTree>
    <p:extLst>
      <p:ext uri="{BB962C8B-B14F-4D97-AF65-F5344CB8AC3E}">
        <p14:creationId xmlns:p14="http://schemas.microsoft.com/office/powerpoint/2010/main" val="37173854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31F9775-4BEE-4A78-8A7B-716BB3812F00}"/>
              </a:ext>
            </a:extLst>
          </p:cNvPr>
          <p:cNvSpPr>
            <a:spLocks noGrp="1"/>
          </p:cNvSpPr>
          <p:nvPr>
            <p:ph type="title"/>
          </p:nvPr>
        </p:nvSpPr>
        <p:spPr>
          <a:xfrm>
            <a:off x="383458" y="68826"/>
            <a:ext cx="11631560" cy="526298"/>
          </a:xfrm>
        </p:spPr>
        <p:txBody>
          <a:bodyPr/>
          <a:lstStyle/>
          <a:p>
            <a:r>
              <a:rPr lang="en-GB"/>
              <a:t>TCGA representation</a:t>
            </a:r>
          </a:p>
        </p:txBody>
      </p:sp>
      <p:pic>
        <p:nvPicPr>
          <p:cNvPr id="10" name="Content Placeholder 10" descr="Map&#10;&#10;Description automatically generated">
            <a:extLst>
              <a:ext uri="{FF2B5EF4-FFF2-40B4-BE49-F238E27FC236}">
                <a16:creationId xmlns:a16="http://schemas.microsoft.com/office/drawing/2014/main" id="{A1547340-F684-4D3E-AFFD-C0F6BB527179}"/>
              </a:ext>
            </a:extLst>
          </p:cNvPr>
          <p:cNvPicPr>
            <a:picLocks noGrp="1" noChangeAspect="1"/>
          </p:cNvPicPr>
          <p:nvPr>
            <p:ph idx="1"/>
          </p:nvPr>
        </p:nvPicPr>
        <p:blipFill>
          <a:blip r:embed="rId3"/>
          <a:stretch>
            <a:fillRect/>
          </a:stretch>
        </p:blipFill>
        <p:spPr bwMode="auto">
          <a:xfrm>
            <a:off x="0" y="783770"/>
            <a:ext cx="12191999" cy="5264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990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2201D-CFC6-4206-A93D-CA970DD2B25B}"/>
              </a:ext>
            </a:extLst>
          </p:cNvPr>
          <p:cNvSpPr>
            <a:spLocks noGrp="1"/>
          </p:cNvSpPr>
          <p:nvPr>
            <p:ph type="title"/>
          </p:nvPr>
        </p:nvSpPr>
        <p:spPr/>
        <p:txBody>
          <a:bodyPr/>
          <a:lstStyle/>
          <a:p>
            <a:r>
              <a:rPr lang="en-GB"/>
              <a:t>Introducing the work plan</a:t>
            </a:r>
          </a:p>
        </p:txBody>
      </p:sp>
      <p:sp>
        <p:nvSpPr>
          <p:cNvPr id="3" name="Content Placeholder 2">
            <a:extLst>
              <a:ext uri="{FF2B5EF4-FFF2-40B4-BE49-F238E27FC236}">
                <a16:creationId xmlns:a16="http://schemas.microsoft.com/office/drawing/2014/main" id="{55428D91-EA93-434C-BF9F-6350AC63D43E}"/>
              </a:ext>
            </a:extLst>
          </p:cNvPr>
          <p:cNvSpPr>
            <a:spLocks noGrp="1"/>
          </p:cNvSpPr>
          <p:nvPr>
            <p:ph idx="1"/>
          </p:nvPr>
        </p:nvSpPr>
        <p:spPr>
          <a:xfrm>
            <a:off x="838200" y="1424324"/>
            <a:ext cx="10515600" cy="3528723"/>
          </a:xfrm>
        </p:spPr>
        <p:txBody>
          <a:bodyPr/>
          <a:lstStyle/>
          <a:p>
            <a:r>
              <a:rPr lang="en-GB">
                <a:solidFill>
                  <a:srgbClr val="FF0000"/>
                </a:solidFill>
              </a:rPr>
              <a:t>Conceptual and analytical framework (WS3) </a:t>
            </a:r>
          </a:p>
          <a:p>
            <a:r>
              <a:rPr lang="en-GB">
                <a:solidFill>
                  <a:srgbClr val="FF0000"/>
                </a:solidFill>
              </a:rPr>
              <a:t>Analysis of available evidence (WS1)</a:t>
            </a:r>
          </a:p>
          <a:p>
            <a:r>
              <a:rPr lang="en-GB">
                <a:solidFill>
                  <a:srgbClr val="FF0000"/>
                </a:solidFill>
              </a:rPr>
              <a:t>Standardisation and harmonisation (WS5)</a:t>
            </a:r>
          </a:p>
          <a:p>
            <a:r>
              <a:rPr lang="en-GB"/>
              <a:t>Alignment to SDG goals and other work (WS4)</a:t>
            </a:r>
          </a:p>
          <a:p>
            <a:r>
              <a:rPr lang="en-GB"/>
              <a:t>Horizon scanning (WS2) </a:t>
            </a:r>
          </a:p>
          <a:p>
            <a:r>
              <a:rPr lang="en-GB"/>
              <a:t>Platform for sharing data and information (WS6)</a:t>
            </a:r>
          </a:p>
        </p:txBody>
      </p:sp>
      <p:pic>
        <p:nvPicPr>
          <p:cNvPr id="1026" name="Picture 2" descr="Image result for plan of work">
            <a:extLst>
              <a:ext uri="{FF2B5EF4-FFF2-40B4-BE49-F238E27FC236}">
                <a16:creationId xmlns:a16="http://schemas.microsoft.com/office/drawing/2014/main" id="{ADC11603-EBF5-49F0-A9E4-8BC5BBEB33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6448" y="519095"/>
            <a:ext cx="2384551" cy="2694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8953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017AE-C27D-4853-AF28-B1302A090ECD}"/>
              </a:ext>
            </a:extLst>
          </p:cNvPr>
          <p:cNvSpPr>
            <a:spLocks noGrp="1"/>
          </p:cNvSpPr>
          <p:nvPr>
            <p:ph type="title"/>
          </p:nvPr>
        </p:nvSpPr>
        <p:spPr>
          <a:xfrm>
            <a:off x="838200" y="642127"/>
            <a:ext cx="10515600" cy="526298"/>
          </a:xfrm>
        </p:spPr>
        <p:txBody>
          <a:bodyPr/>
          <a:lstStyle/>
          <a:p>
            <a:r>
              <a:rPr lang="en-GB"/>
              <a:t>Timelines for priority </a:t>
            </a:r>
            <a:r>
              <a:rPr lang="en-GB" err="1"/>
              <a:t>workstrands</a:t>
            </a:r>
            <a:r>
              <a:rPr lang="en-GB"/>
              <a:t>: Short-term</a:t>
            </a:r>
          </a:p>
        </p:txBody>
      </p:sp>
      <p:sp>
        <p:nvSpPr>
          <p:cNvPr id="3" name="Content Placeholder 2">
            <a:extLst>
              <a:ext uri="{FF2B5EF4-FFF2-40B4-BE49-F238E27FC236}">
                <a16:creationId xmlns:a16="http://schemas.microsoft.com/office/drawing/2014/main" id="{4881150B-B112-4322-94F5-CC71714FE6DD}"/>
              </a:ext>
            </a:extLst>
          </p:cNvPr>
          <p:cNvSpPr>
            <a:spLocks noGrp="1"/>
          </p:cNvSpPr>
          <p:nvPr>
            <p:ph idx="1"/>
          </p:nvPr>
        </p:nvSpPr>
        <p:spPr>
          <a:xfrm>
            <a:off x="838200" y="1317281"/>
            <a:ext cx="10515600" cy="4660592"/>
          </a:xfrm>
        </p:spPr>
        <p:txBody>
          <a:bodyPr>
            <a:normAutofit fontScale="25000" lnSpcReduction="20000"/>
          </a:bodyPr>
          <a:lstStyle/>
          <a:p>
            <a:pPr marL="188595" indent="-188595"/>
            <a:r>
              <a:rPr lang="en-GB" sz="9600" dirty="0"/>
              <a:t>By March 2022 </a:t>
            </a:r>
            <a:endParaRPr lang="en-US" dirty="0"/>
          </a:p>
          <a:p>
            <a:pPr marL="350520" lvl="1" indent="-161925"/>
            <a:r>
              <a:rPr lang="en-GB" sz="8800" dirty="0">
                <a:ea typeface="Yu Mincho"/>
                <a:cs typeface="Arial"/>
              </a:rPr>
              <a:t>Think pieces on key constructs (WS3) </a:t>
            </a:r>
            <a:endParaRPr lang="en-GB" sz="8800" dirty="0">
              <a:ea typeface="Yu Mincho" panose="02020400000000000000" pitchFamily="18" charset="-128"/>
              <a:cs typeface="Arial" panose="020B0604020202020204" pitchFamily="34" charset="0"/>
            </a:endParaRPr>
          </a:p>
          <a:p>
            <a:pPr marL="350520" lvl="1" indent="-161925"/>
            <a:r>
              <a:rPr lang="en-GB" sz="8800" dirty="0">
                <a:ea typeface="Yu Mincho"/>
                <a:cs typeface="Arial"/>
              </a:rPr>
              <a:t>TCGA/WHO report ‘SDG Indicators: Making older persons visible (WS3) </a:t>
            </a:r>
            <a:endParaRPr lang="en-GB" sz="8800" dirty="0">
              <a:cs typeface="Arial" panose="020B0604020202020204"/>
            </a:endParaRPr>
          </a:p>
          <a:p>
            <a:pPr marL="350520" lvl="1" indent="-161925"/>
            <a:r>
              <a:rPr lang="en-GB" sz="8800" dirty="0"/>
              <a:t>Report on availability of evidence on SDG indicators relevant to older people (WS1) </a:t>
            </a:r>
            <a:endParaRPr lang="en-GB" sz="8800" dirty="0">
              <a:cs typeface="Arial"/>
            </a:endParaRPr>
          </a:p>
          <a:p>
            <a:pPr marL="350520" lvl="1" indent="-161925"/>
            <a:r>
              <a:rPr lang="en-GB" sz="8800" dirty="0"/>
              <a:t>Assessment of current levels of harmonisation/standardisation (WS5).</a:t>
            </a:r>
            <a:endParaRPr lang="en-GB" sz="8800" dirty="0">
              <a:cs typeface="Arial"/>
            </a:endParaRPr>
          </a:p>
          <a:p>
            <a:pPr marL="251460" lvl="1" indent="0">
              <a:buNone/>
            </a:pPr>
            <a:endParaRPr lang="en-GB" sz="9600" dirty="0">
              <a:cs typeface="Arial" panose="020B0604020202020204"/>
            </a:endParaRPr>
          </a:p>
          <a:p>
            <a:pPr marL="251460" lvl="1" indent="0">
              <a:buNone/>
            </a:pPr>
            <a:r>
              <a:rPr lang="en-GB" sz="9600" dirty="0"/>
              <a:t>By March 2023</a:t>
            </a:r>
            <a:endParaRPr lang="en-GB" sz="8800" dirty="0"/>
          </a:p>
          <a:p>
            <a:pPr marL="251460" lvl="1" indent="0">
              <a:buNone/>
            </a:pPr>
            <a:r>
              <a:rPr lang="en-GB" sz="8800" dirty="0"/>
              <a:t>Analytical framework finalised (WS3) </a:t>
            </a:r>
            <a:endParaRPr lang="en-GB" sz="8800" dirty="0">
              <a:cs typeface="Arial"/>
            </a:endParaRPr>
          </a:p>
          <a:p>
            <a:pPr marL="350520" lvl="1" indent="-161925"/>
            <a:r>
              <a:rPr lang="en-GB" sz="8800" dirty="0"/>
              <a:t>Stocktake of data sources for additional non-SDG indicators related to conceptual and analytical framework (WS1) </a:t>
            </a:r>
            <a:endParaRPr lang="en-GB" sz="8800" dirty="0">
              <a:cs typeface="Arial"/>
            </a:endParaRPr>
          </a:p>
          <a:p>
            <a:pPr marL="350520" lvl="1" indent="-161925"/>
            <a:r>
              <a:rPr lang="en-GB" sz="8800" kern="700" spc="20" dirty="0">
                <a:ea typeface="Calibri" panose="020F0502020204030204" pitchFamily="34" charset="0"/>
              </a:rPr>
              <a:t>Identify and draw on lessons from organisations who have already harmonised measures and developed guidelines (WS5)</a:t>
            </a:r>
            <a:endParaRPr lang="en-GB" sz="8000" dirty="0">
              <a:cs typeface="Arial" panose="020B0604020202020204"/>
            </a:endParaRPr>
          </a:p>
          <a:p>
            <a:pPr marL="350520" lvl="1" indent="-161925"/>
            <a:endParaRPr lang="en-GB" sz="600" dirty="0">
              <a:cs typeface="Arial" panose="020B0604020202020204"/>
            </a:endParaRPr>
          </a:p>
          <a:p>
            <a:pPr marL="188595" indent="-188595"/>
            <a:endParaRPr lang="en-GB" sz="700" dirty="0">
              <a:cs typeface="Arial" panose="020B0604020202020204"/>
            </a:endParaRPr>
          </a:p>
        </p:txBody>
      </p:sp>
    </p:spTree>
    <p:extLst>
      <p:ext uri="{BB962C8B-B14F-4D97-AF65-F5344CB8AC3E}">
        <p14:creationId xmlns:p14="http://schemas.microsoft.com/office/powerpoint/2010/main" val="211428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017AE-C27D-4853-AF28-B1302A090ECD}"/>
              </a:ext>
            </a:extLst>
          </p:cNvPr>
          <p:cNvSpPr>
            <a:spLocks noGrp="1"/>
          </p:cNvSpPr>
          <p:nvPr>
            <p:ph type="title"/>
          </p:nvPr>
        </p:nvSpPr>
        <p:spPr>
          <a:xfrm>
            <a:off x="838200" y="642127"/>
            <a:ext cx="10515600" cy="394723"/>
          </a:xfrm>
        </p:spPr>
        <p:txBody>
          <a:bodyPr/>
          <a:lstStyle/>
          <a:p>
            <a:r>
              <a:rPr lang="en-GB"/>
              <a:t> Longer-term outputs </a:t>
            </a:r>
          </a:p>
        </p:txBody>
      </p:sp>
      <p:sp>
        <p:nvSpPr>
          <p:cNvPr id="3" name="Content Placeholder 2">
            <a:extLst>
              <a:ext uri="{FF2B5EF4-FFF2-40B4-BE49-F238E27FC236}">
                <a16:creationId xmlns:a16="http://schemas.microsoft.com/office/drawing/2014/main" id="{4881150B-B112-4322-94F5-CC71714FE6DD}"/>
              </a:ext>
            </a:extLst>
          </p:cNvPr>
          <p:cNvSpPr>
            <a:spLocks noGrp="1"/>
          </p:cNvSpPr>
          <p:nvPr>
            <p:ph idx="1"/>
          </p:nvPr>
        </p:nvSpPr>
        <p:spPr>
          <a:xfrm>
            <a:off x="838200" y="1424323"/>
            <a:ext cx="10515600" cy="4426061"/>
          </a:xfrm>
        </p:spPr>
        <p:txBody>
          <a:bodyPr>
            <a:normAutofit/>
          </a:bodyPr>
          <a:lstStyle/>
          <a:p>
            <a:r>
              <a:rPr lang="en-GB"/>
              <a:t>Final report on gaps in evidence and relation to government policies</a:t>
            </a:r>
          </a:p>
          <a:p>
            <a:pPr marL="0" indent="0">
              <a:buNone/>
            </a:pPr>
            <a:endParaRPr lang="en-GB"/>
          </a:p>
          <a:p>
            <a:r>
              <a:rPr lang="en-GB"/>
              <a:t>Library of tools for countries for use in data collection and analysis and guidance to facilitate standardisation and harmonisation and enable global comparisons </a:t>
            </a:r>
          </a:p>
          <a:p>
            <a:pPr marL="0" indent="0">
              <a:buNone/>
            </a:pPr>
            <a:endParaRPr lang="en-GB"/>
          </a:p>
          <a:p>
            <a:r>
              <a:rPr lang="en-GB"/>
              <a:t>Launch of digital platform for sharing best practice internationally </a:t>
            </a:r>
          </a:p>
          <a:p>
            <a:endParaRPr lang="en-GB"/>
          </a:p>
          <a:p>
            <a:r>
              <a:rPr lang="en-GB"/>
              <a:t>Report on suitability of data sources and outputs for the future and recommendations to address shortfalls    </a:t>
            </a:r>
          </a:p>
          <a:p>
            <a:endParaRPr lang="en-GB" sz="2600"/>
          </a:p>
          <a:p>
            <a:endParaRPr lang="en-GB" sz="2600"/>
          </a:p>
          <a:p>
            <a:endParaRPr lang="en-GB" sz="2600"/>
          </a:p>
          <a:p>
            <a:pPr marL="0" indent="0">
              <a:buNone/>
            </a:pPr>
            <a:endParaRPr lang="en-GB" sz="2600"/>
          </a:p>
          <a:p>
            <a:endParaRPr lang="en-GB" sz="700"/>
          </a:p>
        </p:txBody>
      </p:sp>
    </p:spTree>
    <p:extLst>
      <p:ext uri="{BB962C8B-B14F-4D97-AF65-F5344CB8AC3E}">
        <p14:creationId xmlns:p14="http://schemas.microsoft.com/office/powerpoint/2010/main" val="1233671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00298-ED73-481B-8BA4-0951F3631193}"/>
              </a:ext>
            </a:extLst>
          </p:cNvPr>
          <p:cNvSpPr>
            <a:spLocks noGrp="1"/>
          </p:cNvSpPr>
          <p:nvPr>
            <p:ph type="title"/>
          </p:nvPr>
        </p:nvSpPr>
        <p:spPr/>
        <p:txBody>
          <a:bodyPr/>
          <a:lstStyle/>
          <a:p>
            <a:r>
              <a:rPr lang="en-GB"/>
              <a:t>Getting involved</a:t>
            </a:r>
          </a:p>
        </p:txBody>
      </p:sp>
      <p:sp>
        <p:nvSpPr>
          <p:cNvPr id="3" name="Content Placeholder 2">
            <a:extLst>
              <a:ext uri="{FF2B5EF4-FFF2-40B4-BE49-F238E27FC236}">
                <a16:creationId xmlns:a16="http://schemas.microsoft.com/office/drawing/2014/main" id="{F79795A6-61F5-44CC-ADD3-6DC0B5F2B624}"/>
              </a:ext>
            </a:extLst>
          </p:cNvPr>
          <p:cNvSpPr>
            <a:spLocks noGrp="1"/>
          </p:cNvSpPr>
          <p:nvPr>
            <p:ph idx="1"/>
          </p:nvPr>
        </p:nvSpPr>
        <p:spPr>
          <a:xfrm>
            <a:off x="838200" y="1424324"/>
            <a:ext cx="10515600" cy="3632918"/>
          </a:xfrm>
        </p:spPr>
        <p:txBody>
          <a:bodyPr/>
          <a:lstStyle/>
          <a:p>
            <a:pPr marL="0" indent="0">
              <a:buNone/>
            </a:pPr>
            <a:r>
              <a:rPr lang="en-GB" dirty="0"/>
              <a:t>We want to hear about….</a:t>
            </a:r>
          </a:p>
          <a:p>
            <a:pPr marL="350520" lvl="1" indent="-161925"/>
            <a:endParaRPr lang="en-GB" dirty="0">
              <a:cs typeface="Arial" panose="020B0604020202020204"/>
            </a:endParaRPr>
          </a:p>
          <a:p>
            <a:pPr marL="350520" lvl="1" indent="-161925"/>
            <a:r>
              <a:rPr lang="en-GB" dirty="0"/>
              <a:t>Your data sources on older people</a:t>
            </a:r>
            <a:endParaRPr lang="en-GB" dirty="0">
              <a:cs typeface="Arial"/>
            </a:endParaRPr>
          </a:p>
          <a:p>
            <a:pPr marL="350520" lvl="1" indent="-161925"/>
            <a:r>
              <a:rPr lang="en-GB" dirty="0"/>
              <a:t>New ideas for generating data on older people</a:t>
            </a:r>
            <a:endParaRPr lang="en-GB" dirty="0">
              <a:cs typeface="Arial"/>
            </a:endParaRPr>
          </a:p>
          <a:p>
            <a:pPr marL="350520" lvl="1" indent="-161925"/>
            <a:r>
              <a:rPr lang="en-GB" dirty="0"/>
              <a:t>Methodological or digital opportunities for filling gaps</a:t>
            </a:r>
            <a:endParaRPr lang="en-GB" dirty="0">
              <a:cs typeface="Arial"/>
            </a:endParaRPr>
          </a:p>
          <a:p>
            <a:pPr marL="350520" lvl="1" indent="-161925"/>
            <a:r>
              <a:rPr lang="en-GB" dirty="0"/>
              <a:t>Opportunities to lead remaining </a:t>
            </a:r>
            <a:r>
              <a:rPr lang="en-GB" dirty="0" err="1"/>
              <a:t>workstrands</a:t>
            </a:r>
            <a:endParaRPr lang="en-GB" dirty="0">
              <a:cs typeface="Arial" panose="020B0604020202020204"/>
            </a:endParaRPr>
          </a:p>
          <a:p>
            <a:pPr marL="457200" lvl="1" indent="0">
              <a:buNone/>
            </a:pPr>
            <a:endParaRPr lang="en-GB" dirty="0"/>
          </a:p>
          <a:p>
            <a:pPr marL="350520" lvl="1" indent="-161925"/>
            <a:r>
              <a:rPr lang="en-GB" dirty="0"/>
              <a:t>Email: </a:t>
            </a:r>
            <a:r>
              <a:rPr lang="en-GB" u="sng" dirty="0">
                <a:solidFill>
                  <a:schemeClr val="accent2"/>
                </a:solidFill>
                <a:hlinkClick r:id="rId3">
                  <a:extLst>
                    <a:ext uri="{A12FA001-AC4F-418D-AE19-62706E023703}">
                      <ahyp:hlinkClr xmlns:ahyp="http://schemas.microsoft.com/office/drawing/2018/hyperlinkcolor" val="tx"/>
                    </a:ext>
                  </a:extLst>
                </a:hlinkClick>
              </a:rPr>
              <a:t>TCGA@ons.gov.uk</a:t>
            </a:r>
            <a:endParaRPr lang="en-GB" u="sng" dirty="0">
              <a:solidFill>
                <a:schemeClr val="accent2"/>
              </a:solidFill>
              <a:cs typeface="Arial" panose="020B0604020202020204"/>
            </a:endParaRPr>
          </a:p>
          <a:p>
            <a:pPr marL="457200" lvl="1" indent="0">
              <a:buNone/>
            </a:pPr>
            <a:endParaRPr lang="en-GB" dirty="0"/>
          </a:p>
        </p:txBody>
      </p:sp>
      <p:pic>
        <p:nvPicPr>
          <p:cNvPr id="5" name="Picture 4">
            <a:extLst>
              <a:ext uri="{FF2B5EF4-FFF2-40B4-BE49-F238E27FC236}">
                <a16:creationId xmlns:a16="http://schemas.microsoft.com/office/drawing/2014/main" id="{66EE9E89-4CF1-46E4-B523-453DA1CCEB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2199" y="133588"/>
            <a:ext cx="2896556" cy="2596912"/>
          </a:xfrm>
          <a:prstGeom prst="rect">
            <a:avLst/>
          </a:prstGeom>
        </p:spPr>
      </p:pic>
    </p:spTree>
    <p:extLst>
      <p:ext uri="{BB962C8B-B14F-4D97-AF65-F5344CB8AC3E}">
        <p14:creationId xmlns:p14="http://schemas.microsoft.com/office/powerpoint/2010/main" val="1307101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6FA17FC-85CB-2042-B373-15022F7AEB96}"/>
              </a:ext>
            </a:extLst>
          </p:cNvPr>
          <p:cNvSpPr>
            <a:spLocks noGrp="1"/>
          </p:cNvSpPr>
          <p:nvPr>
            <p:ph type="title"/>
          </p:nvPr>
        </p:nvSpPr>
        <p:spPr>
          <a:xfrm>
            <a:off x="2152651" y="1459113"/>
            <a:ext cx="4604669" cy="2044409"/>
          </a:xfrm>
        </p:spPr>
        <p:txBody>
          <a:bodyPr>
            <a:normAutofit fontScale="90000"/>
          </a:bodyPr>
          <a:lstStyle/>
          <a:p>
            <a:pPr>
              <a:tabLst>
                <a:tab pos="2063354" algn="l"/>
              </a:tabLst>
            </a:pPr>
            <a:r>
              <a:rPr lang="en-GB"/>
              <a:t>Alternative measures of population ageing</a:t>
            </a:r>
            <a:endParaRPr lang="en-US"/>
          </a:p>
        </p:txBody>
      </p:sp>
      <p:sp>
        <p:nvSpPr>
          <p:cNvPr id="2" name="Date Placeholder">
            <a:extLst>
              <a:ext uri="{FF2B5EF4-FFF2-40B4-BE49-F238E27FC236}">
                <a16:creationId xmlns:a16="http://schemas.microsoft.com/office/drawing/2014/main" id="{2B42C91A-136F-0846-B8A8-6577BC193368}"/>
              </a:ext>
            </a:extLst>
          </p:cNvPr>
          <p:cNvSpPr>
            <a:spLocks noGrp="1"/>
          </p:cNvSpPr>
          <p:nvPr>
            <p:ph type="dt" sz="half" idx="10"/>
          </p:nvPr>
        </p:nvSpPr>
        <p:spPr/>
        <p:txBody>
          <a:bodyPr/>
          <a:lstStyle/>
          <a:p>
            <a:fld id="{06C531F1-065E-594C-8147-D209A7179285}" type="datetime4">
              <a:rPr lang="en-GB">
                <a:latin typeface="Arial" panose="020B0604020202020204"/>
              </a:rPr>
              <a:pPr/>
              <a:t>22 November 2021</a:t>
            </a:fld>
            <a:endParaRPr lang="en-US">
              <a:latin typeface="Arial" panose="020B0604020202020204"/>
            </a:endParaRPr>
          </a:p>
        </p:txBody>
      </p:sp>
    </p:spTree>
    <p:extLst>
      <p:ext uri="{BB962C8B-B14F-4D97-AF65-F5344CB8AC3E}">
        <p14:creationId xmlns:p14="http://schemas.microsoft.com/office/powerpoint/2010/main" val="1882676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01F2D3-01D9-441E-9CF0-06F47DF4F64A}"/>
              </a:ext>
            </a:extLst>
          </p:cNvPr>
          <p:cNvSpPr>
            <a:spLocks noGrp="1"/>
          </p:cNvSpPr>
          <p:nvPr>
            <p:ph type="title"/>
          </p:nvPr>
        </p:nvSpPr>
        <p:spPr/>
        <p:txBody>
          <a:bodyPr/>
          <a:lstStyle/>
          <a:p>
            <a:r>
              <a:rPr lang="en-GB">
                <a:cs typeface="Arial"/>
              </a:rPr>
              <a:t>Alternative measures</a:t>
            </a:r>
            <a:endParaRPr lang="en-GB"/>
          </a:p>
        </p:txBody>
      </p:sp>
      <p:sp>
        <p:nvSpPr>
          <p:cNvPr id="4" name="Content Placeholder 3">
            <a:extLst>
              <a:ext uri="{FF2B5EF4-FFF2-40B4-BE49-F238E27FC236}">
                <a16:creationId xmlns:a16="http://schemas.microsoft.com/office/drawing/2014/main" id="{42182EE1-FFCE-4DB6-AFB8-52642C021A56}"/>
              </a:ext>
            </a:extLst>
          </p:cNvPr>
          <p:cNvSpPr>
            <a:spLocks noGrp="1"/>
          </p:cNvSpPr>
          <p:nvPr>
            <p:ph sz="quarter" idx="10"/>
          </p:nvPr>
        </p:nvSpPr>
        <p:spPr>
          <a:xfrm>
            <a:off x="838200" y="1417173"/>
            <a:ext cx="10534651" cy="2695739"/>
          </a:xfrm>
        </p:spPr>
        <p:txBody>
          <a:bodyPr vert="horz" lIns="0" tIns="46800" rIns="0" bIns="45720" rtlCol="0" anchor="t">
            <a:spAutoFit/>
          </a:bodyPr>
          <a:lstStyle/>
          <a:p>
            <a:pPr marL="215900" indent="-215900"/>
            <a:r>
              <a:rPr lang="en-GB">
                <a:cs typeface="Arial"/>
              </a:rPr>
              <a:t>Prospective ageing - age at which someone has 15 years remaining life expectancy</a:t>
            </a:r>
          </a:p>
          <a:p>
            <a:pPr marL="215900" indent="-215900"/>
            <a:endParaRPr lang="en-GB">
              <a:cs typeface="Arial"/>
            </a:endParaRPr>
          </a:p>
          <a:p>
            <a:pPr marL="215900" indent="-215900"/>
            <a:r>
              <a:rPr lang="en-GB">
                <a:cs typeface="Arial"/>
              </a:rPr>
              <a:t>Active dependency ratio -</a:t>
            </a:r>
            <a:r>
              <a:rPr lang="en-GB">
                <a:ea typeface="+mn-lt"/>
                <a:cs typeface="+mn-lt"/>
              </a:rPr>
              <a:t> ratio of the economically inactive population compared with the economically active population</a:t>
            </a:r>
          </a:p>
        </p:txBody>
      </p:sp>
    </p:spTree>
    <p:extLst>
      <p:ext uri="{BB962C8B-B14F-4D97-AF65-F5344CB8AC3E}">
        <p14:creationId xmlns:p14="http://schemas.microsoft.com/office/powerpoint/2010/main" val="19945382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623179DC-A2D3-DE42-BD6E-B0DB20C33D88}"/>
              </a:ext>
            </a:extLst>
          </p:cNvPr>
          <p:cNvSpPr>
            <a:spLocks noGrp="1"/>
          </p:cNvSpPr>
          <p:nvPr>
            <p:ph type="title"/>
          </p:nvPr>
        </p:nvSpPr>
        <p:spPr/>
        <p:txBody>
          <a:bodyPr/>
          <a:lstStyle/>
          <a:p>
            <a:r>
              <a:rPr lang="en-US"/>
              <a:t>Background</a:t>
            </a:r>
          </a:p>
        </p:txBody>
      </p:sp>
    </p:spTree>
    <p:extLst>
      <p:ext uri="{BB962C8B-B14F-4D97-AF65-F5344CB8AC3E}">
        <p14:creationId xmlns:p14="http://schemas.microsoft.com/office/powerpoint/2010/main" val="624189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E81EE9B1-C038-4F4F-96BA-43C31AA4E76E}"/>
              </a:ext>
            </a:extLst>
          </p:cNvPr>
          <p:cNvSpPr>
            <a:spLocks noGrp="1"/>
          </p:cNvSpPr>
          <p:nvPr>
            <p:ph type="title"/>
          </p:nvPr>
        </p:nvSpPr>
        <p:spPr/>
        <p:txBody>
          <a:bodyPr/>
          <a:lstStyle/>
          <a:p>
            <a:r>
              <a:rPr lang="en-US"/>
              <a:t>Population ageing and its measures</a:t>
            </a:r>
          </a:p>
        </p:txBody>
      </p:sp>
      <p:sp>
        <p:nvSpPr>
          <p:cNvPr id="7" name="Content Placeholder">
            <a:extLst>
              <a:ext uri="{FF2B5EF4-FFF2-40B4-BE49-F238E27FC236}">
                <a16:creationId xmlns:a16="http://schemas.microsoft.com/office/drawing/2014/main" id="{EC742057-1DF1-D045-A5B4-D329CD3FE59D}"/>
              </a:ext>
            </a:extLst>
          </p:cNvPr>
          <p:cNvSpPr>
            <a:spLocks noGrp="1"/>
          </p:cNvSpPr>
          <p:nvPr>
            <p:ph sz="quarter" idx="10"/>
          </p:nvPr>
        </p:nvSpPr>
        <p:spPr>
          <a:xfrm>
            <a:off x="2152650" y="1417172"/>
            <a:ext cx="7900988" cy="4780412"/>
          </a:xfrm>
        </p:spPr>
        <p:txBody>
          <a:bodyPr/>
          <a:lstStyle/>
          <a:p>
            <a:r>
              <a:rPr lang="en-GB" sz="2400"/>
              <a:t>Older people defined as being aged 65 and over</a:t>
            </a:r>
          </a:p>
          <a:p>
            <a:r>
              <a:rPr lang="en-GB" sz="2400"/>
              <a:t>Measures: </a:t>
            </a:r>
          </a:p>
          <a:p>
            <a:pPr lvl="1"/>
            <a:r>
              <a:rPr lang="en-GB" sz="2000"/>
              <a:t>Numbers and proportion of older people in the population</a:t>
            </a:r>
          </a:p>
          <a:p>
            <a:pPr lvl="1"/>
            <a:r>
              <a:rPr lang="en-GB" sz="2000"/>
              <a:t>Median age</a:t>
            </a:r>
          </a:p>
          <a:p>
            <a:pPr lvl="1"/>
            <a:r>
              <a:rPr lang="en-GB" sz="2000"/>
              <a:t>Old Age Dependency Ratio (OADR)</a:t>
            </a:r>
          </a:p>
          <a:p>
            <a:r>
              <a:rPr lang="en-GB" sz="2400"/>
              <a:t>According to traditional measures of ageing, the population is ageing rapidly</a:t>
            </a:r>
            <a:endParaRPr lang="en-GB" sz="2200"/>
          </a:p>
          <a:p>
            <a:r>
              <a:rPr lang="en-GB" sz="2400"/>
              <a:t>Implications for multiple areas, particularly increased demand for health, adult social care services and public state pensions (public spending). </a:t>
            </a:r>
          </a:p>
          <a:p>
            <a:endParaRPr lang="en-US"/>
          </a:p>
        </p:txBody>
      </p:sp>
    </p:spTree>
    <p:extLst>
      <p:ext uri="{BB962C8B-B14F-4D97-AF65-F5344CB8AC3E}">
        <p14:creationId xmlns:p14="http://schemas.microsoft.com/office/powerpoint/2010/main" val="33682479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BDA69B46-307D-496A-8522-E7EFCEB17576}"/>
              </a:ext>
            </a:extLst>
          </p:cNvPr>
          <p:cNvSpPr>
            <a:spLocks noGrp="1"/>
          </p:cNvSpPr>
          <p:nvPr>
            <p:ph type="title"/>
          </p:nvPr>
        </p:nvSpPr>
        <p:spPr>
          <a:xfrm>
            <a:off x="5512156" y="642128"/>
            <a:ext cx="6384984" cy="192760"/>
          </a:xfrm>
        </p:spPr>
        <p:txBody>
          <a:bodyPr>
            <a:normAutofit fontScale="90000"/>
          </a:bodyPr>
          <a:lstStyle/>
          <a:p>
            <a:r>
              <a:rPr lang="en-GB" sz="2400"/>
              <a:t>Percentage of people aged 65 years and over, 75 years and over, and 85 years and over, 1950 to 2050, GB.</a:t>
            </a:r>
            <a:br>
              <a:rPr lang="en-GB" sz="2400"/>
            </a:br>
            <a:r>
              <a:rPr lang="en-US"/>
              <a:t> </a:t>
            </a:r>
          </a:p>
        </p:txBody>
      </p:sp>
      <p:sp>
        <p:nvSpPr>
          <p:cNvPr id="4" name="Content Placeholder 3">
            <a:extLst>
              <a:ext uri="{FF2B5EF4-FFF2-40B4-BE49-F238E27FC236}">
                <a16:creationId xmlns:a16="http://schemas.microsoft.com/office/drawing/2014/main" id="{773C48A6-2686-4274-80F0-3F682E595BD9}"/>
              </a:ext>
            </a:extLst>
          </p:cNvPr>
          <p:cNvSpPr>
            <a:spLocks noGrp="1"/>
          </p:cNvSpPr>
          <p:nvPr>
            <p:ph sz="quarter" idx="10"/>
          </p:nvPr>
        </p:nvSpPr>
        <p:spPr>
          <a:xfrm>
            <a:off x="838201" y="1953793"/>
            <a:ext cx="4673956" cy="2306273"/>
          </a:xfrm>
        </p:spPr>
        <p:txBody>
          <a:bodyPr wrap="square" anchor="t">
            <a:normAutofit fontScale="92500" lnSpcReduction="10000"/>
          </a:bodyPr>
          <a:lstStyle/>
          <a:p>
            <a:pPr marL="0" indent="0">
              <a:buNone/>
            </a:pPr>
            <a:r>
              <a:rPr lang="en-GB" sz="3000" b="1"/>
              <a:t>The population of Great Britain has aged since the middle of the 20th century and is projected to continue to age. </a:t>
            </a:r>
          </a:p>
          <a:p>
            <a:endParaRPr lang="en-GB" sz="3000"/>
          </a:p>
        </p:txBody>
      </p:sp>
      <p:sp>
        <p:nvSpPr>
          <p:cNvPr id="7" name="TextBox 6">
            <a:extLst>
              <a:ext uri="{FF2B5EF4-FFF2-40B4-BE49-F238E27FC236}">
                <a16:creationId xmlns:a16="http://schemas.microsoft.com/office/drawing/2014/main" id="{813B86B9-3F74-4036-95F3-70E5D41A4304}"/>
              </a:ext>
            </a:extLst>
          </p:cNvPr>
          <p:cNvSpPr txBox="1"/>
          <p:nvPr/>
        </p:nvSpPr>
        <p:spPr>
          <a:xfrm>
            <a:off x="838200" y="529650"/>
            <a:ext cx="9544050" cy="584775"/>
          </a:xfrm>
          <a:prstGeom prst="rect">
            <a:avLst/>
          </a:prstGeom>
        </p:spPr>
        <p:txBody>
          <a:bodyPr vert="horz" wrap="square" lIns="0" tIns="45720" rIns="91440" bIns="45720" rtlCol="0" anchor="b" anchorCtr="0">
            <a:spAutoFit/>
          </a:bodyPr>
          <a:lstStyle/>
          <a:p>
            <a:pPr algn="l"/>
            <a:r>
              <a:rPr lang="en-GB" sz="3200" b="1">
                <a:solidFill>
                  <a:srgbClr val="183E56"/>
                </a:solidFill>
                <a:latin typeface="+mj-lt"/>
                <a:cs typeface="Arial" panose="020B0604020202020204" pitchFamily="34" charset="0"/>
              </a:rPr>
              <a:t>Population Ageing </a:t>
            </a:r>
          </a:p>
        </p:txBody>
      </p:sp>
      <p:graphicFrame>
        <p:nvGraphicFramePr>
          <p:cNvPr id="12" name="Chart 11">
            <a:extLst>
              <a:ext uri="{FF2B5EF4-FFF2-40B4-BE49-F238E27FC236}">
                <a16:creationId xmlns:a16="http://schemas.microsoft.com/office/drawing/2014/main" id="{10AB9C59-63E0-4F71-A6E3-CE36D7F8DFF2}"/>
              </a:ext>
            </a:extLst>
          </p:cNvPr>
          <p:cNvGraphicFramePr>
            <a:graphicFrameLocks/>
          </p:cNvGraphicFramePr>
          <p:nvPr>
            <p:extLst>
              <p:ext uri="{D42A27DB-BD31-4B8C-83A1-F6EECF244321}">
                <p14:modId xmlns:p14="http://schemas.microsoft.com/office/powerpoint/2010/main" val="4112627452"/>
              </p:ext>
            </p:extLst>
          </p:nvPr>
        </p:nvGraphicFramePr>
        <p:xfrm>
          <a:off x="5326629" y="1731456"/>
          <a:ext cx="6464495" cy="412624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FE455918-1F4F-4C28-8529-F891C6720B78}"/>
              </a:ext>
            </a:extLst>
          </p:cNvPr>
          <p:cNvSpPr txBox="1"/>
          <p:nvPr/>
        </p:nvSpPr>
        <p:spPr>
          <a:xfrm>
            <a:off x="4171134" y="5713119"/>
            <a:ext cx="4357076" cy="276999"/>
          </a:xfrm>
          <a:prstGeom prst="rect">
            <a:avLst/>
          </a:prstGeom>
        </p:spPr>
        <p:txBody>
          <a:bodyPr vert="horz" wrap="square" lIns="0" tIns="45720" rIns="91440" bIns="45720" rtlCol="0" anchor="b" anchorCtr="0">
            <a:spAutoFit/>
          </a:bodyPr>
          <a:lstStyle/>
          <a:p>
            <a:r>
              <a:rPr lang="en-GB" sz="1200">
                <a:solidFill>
                  <a:srgbClr val="183E56"/>
                </a:solidFill>
                <a:latin typeface="Arial" panose="020B0604020202020204" pitchFamily="34" charset="0"/>
                <a:cs typeface="Arial" panose="020B0604020202020204" pitchFamily="34" charset="0"/>
              </a:rPr>
              <a:t>Source: Office for National Statistics</a:t>
            </a:r>
          </a:p>
        </p:txBody>
      </p:sp>
    </p:spTree>
    <p:extLst>
      <p:ext uri="{BB962C8B-B14F-4D97-AF65-F5344CB8AC3E}">
        <p14:creationId xmlns:p14="http://schemas.microsoft.com/office/powerpoint/2010/main" val="1226726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44AC9E-0D03-431E-9C02-641F1377CDF8}"/>
              </a:ext>
            </a:extLst>
          </p:cNvPr>
          <p:cNvSpPr>
            <a:spLocks noGrp="1"/>
          </p:cNvSpPr>
          <p:nvPr>
            <p:ph type="title"/>
          </p:nvPr>
        </p:nvSpPr>
        <p:spPr>
          <a:xfrm>
            <a:off x="1293668" y="584071"/>
            <a:ext cx="8411936" cy="935641"/>
          </a:xfrm>
        </p:spPr>
        <p:txBody>
          <a:bodyPr/>
          <a:lstStyle/>
          <a:p>
            <a:r>
              <a:rPr lang="en-GB"/>
              <a:t>Problems with traditional methods of measuring population ageing</a:t>
            </a:r>
          </a:p>
        </p:txBody>
      </p:sp>
      <p:sp>
        <p:nvSpPr>
          <p:cNvPr id="4" name="Content Placeholder 3">
            <a:extLst>
              <a:ext uri="{FF2B5EF4-FFF2-40B4-BE49-F238E27FC236}">
                <a16:creationId xmlns:a16="http://schemas.microsoft.com/office/drawing/2014/main" id="{6E8A5227-8950-4CE3-B565-98DC2E41881B}"/>
              </a:ext>
            </a:extLst>
          </p:cNvPr>
          <p:cNvSpPr>
            <a:spLocks noGrp="1"/>
          </p:cNvSpPr>
          <p:nvPr>
            <p:ph sz="quarter" idx="10"/>
          </p:nvPr>
        </p:nvSpPr>
        <p:spPr>
          <a:xfrm>
            <a:off x="1166379" y="2306598"/>
            <a:ext cx="10205566" cy="4272581"/>
          </a:xfrm>
        </p:spPr>
        <p:txBody>
          <a:bodyPr vert="horz" wrap="square" lIns="0" tIns="46800" rIns="0" bIns="45720" rtlCol="0" anchor="t">
            <a:spAutoFit/>
          </a:bodyPr>
          <a:lstStyle/>
          <a:p>
            <a:pPr marL="215900" indent="-215900"/>
            <a:r>
              <a:rPr lang="en-GB" sz="2400"/>
              <a:t>The proportion of people aged 65+ is not comparable over time as people are living longer, healthier lives than in the past</a:t>
            </a:r>
          </a:p>
          <a:p>
            <a:pPr marL="215900" indent="-215900"/>
            <a:endParaRPr lang="en-GB" sz="2400"/>
          </a:p>
          <a:p>
            <a:pPr marL="215900" indent="-215900"/>
            <a:r>
              <a:rPr lang="en-GB" sz="2400"/>
              <a:t>Is a 65 year old man as ‘old’ as a 65 year old woman? Women live longer!</a:t>
            </a:r>
          </a:p>
          <a:p>
            <a:pPr marL="215900" indent="-215900"/>
            <a:endParaRPr lang="en-GB" sz="2400"/>
          </a:p>
          <a:p>
            <a:pPr marL="215900" indent="-215900"/>
            <a:r>
              <a:rPr lang="en-GB" sz="2400"/>
              <a:t>People do not become ‘old’ on their 65</a:t>
            </a:r>
            <a:r>
              <a:rPr lang="en-GB" sz="2400" baseline="30000"/>
              <a:t>th</a:t>
            </a:r>
            <a:r>
              <a:rPr lang="en-GB" sz="2400"/>
              <a:t> birthday</a:t>
            </a:r>
          </a:p>
          <a:p>
            <a:pPr marL="0" indent="0">
              <a:buNone/>
            </a:pPr>
            <a:endParaRPr lang="en-GB" sz="2400">
              <a:cs typeface="Arial" panose="020B0604020202020204"/>
            </a:endParaRPr>
          </a:p>
          <a:p>
            <a:pPr marL="0" indent="0">
              <a:buNone/>
            </a:pPr>
            <a:endParaRPr lang="en-GB" b="1"/>
          </a:p>
          <a:p>
            <a:pPr marL="215900" indent="-215900"/>
            <a:endParaRPr lang="en-GB">
              <a:cs typeface="Arial" panose="020B0604020202020204"/>
            </a:endParaRPr>
          </a:p>
        </p:txBody>
      </p:sp>
    </p:spTree>
    <p:extLst>
      <p:ext uri="{BB962C8B-B14F-4D97-AF65-F5344CB8AC3E}">
        <p14:creationId xmlns:p14="http://schemas.microsoft.com/office/powerpoint/2010/main" val="1864787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8C8956-BF3A-4D1D-AB8B-B31175052C76}"/>
              </a:ext>
            </a:extLst>
          </p:cNvPr>
          <p:cNvSpPr>
            <a:spLocks noGrp="1"/>
          </p:cNvSpPr>
          <p:nvPr>
            <p:ph type="title"/>
          </p:nvPr>
        </p:nvSpPr>
        <p:spPr/>
        <p:txBody>
          <a:bodyPr/>
          <a:lstStyle/>
          <a:p>
            <a:r>
              <a:rPr lang="en-GB"/>
              <a:t>Prospective measures of ageing</a:t>
            </a:r>
          </a:p>
        </p:txBody>
      </p:sp>
      <p:sp>
        <p:nvSpPr>
          <p:cNvPr id="4" name="Content Placeholder 3">
            <a:extLst>
              <a:ext uri="{FF2B5EF4-FFF2-40B4-BE49-F238E27FC236}">
                <a16:creationId xmlns:a16="http://schemas.microsoft.com/office/drawing/2014/main" id="{66CB3B3D-E949-4FFB-913E-260A2B1A7372}"/>
              </a:ext>
            </a:extLst>
          </p:cNvPr>
          <p:cNvSpPr>
            <a:spLocks noGrp="1"/>
          </p:cNvSpPr>
          <p:nvPr>
            <p:ph sz="quarter" idx="10"/>
          </p:nvPr>
        </p:nvSpPr>
        <p:spPr>
          <a:xfrm>
            <a:off x="552450" y="1356174"/>
            <a:ext cx="4705350" cy="4778360"/>
          </a:xfrm>
        </p:spPr>
        <p:txBody>
          <a:bodyPr/>
          <a:lstStyle/>
          <a:p>
            <a:r>
              <a:rPr lang="en-GB" sz="2400"/>
              <a:t>Sergei </a:t>
            </a:r>
            <a:r>
              <a:rPr lang="en-GB" sz="2400" err="1"/>
              <a:t>Scherbov</a:t>
            </a:r>
            <a:r>
              <a:rPr lang="en-GB" sz="2400"/>
              <a:t> and Warren Sanderson proposed an alternative definition of old age: the age at which someone has 15 years of Remaining Life Expectancy (RLE 15)</a:t>
            </a:r>
          </a:p>
          <a:p>
            <a:endParaRPr lang="en-GB" sz="2400"/>
          </a:p>
          <a:p>
            <a:r>
              <a:rPr lang="en-US" sz="2400"/>
              <a:t>As life expectancy increases over time, age at which RLE is 15 increases</a:t>
            </a:r>
          </a:p>
          <a:p>
            <a:endParaRPr lang="en-GB"/>
          </a:p>
        </p:txBody>
      </p:sp>
      <p:graphicFrame>
        <p:nvGraphicFramePr>
          <p:cNvPr id="5" name="Table 1" descr="Use alt text descriptions to write an explanation of what the table is showing. If this is described elsewhere on the slide, please just use the title." title="Basic table example">
            <a:extLst>
              <a:ext uri="{FF2B5EF4-FFF2-40B4-BE49-F238E27FC236}">
                <a16:creationId xmlns:a16="http://schemas.microsoft.com/office/drawing/2014/main" id="{67988F9C-B1A6-40FB-B0BB-D3D341BFB250}"/>
              </a:ext>
            </a:extLst>
          </p:cNvPr>
          <p:cNvGraphicFramePr>
            <a:graphicFrameLocks/>
          </p:cNvGraphicFramePr>
          <p:nvPr>
            <p:extLst>
              <p:ext uri="{D42A27DB-BD31-4B8C-83A1-F6EECF244321}">
                <p14:modId xmlns:p14="http://schemas.microsoft.com/office/powerpoint/2010/main" val="2154248599"/>
              </p:ext>
            </p:extLst>
          </p:nvPr>
        </p:nvGraphicFramePr>
        <p:xfrm>
          <a:off x="5736771" y="2977336"/>
          <a:ext cx="5741636" cy="2087682"/>
        </p:xfrm>
        <a:graphic>
          <a:graphicData uri="http://schemas.openxmlformats.org/drawingml/2006/table">
            <a:tbl>
              <a:tblPr firstRow="1" bandRow="1">
                <a:tableStyleId>{2D5ABB26-0587-4C30-8999-92F81FD0307C}</a:tableStyleId>
              </a:tblPr>
              <a:tblGrid>
                <a:gridCol w="1435409">
                  <a:extLst>
                    <a:ext uri="{9D8B030D-6E8A-4147-A177-3AD203B41FA5}">
                      <a16:colId xmlns:a16="http://schemas.microsoft.com/office/drawing/2014/main" val="1863434062"/>
                    </a:ext>
                  </a:extLst>
                </a:gridCol>
                <a:gridCol w="1435409">
                  <a:extLst>
                    <a:ext uri="{9D8B030D-6E8A-4147-A177-3AD203B41FA5}">
                      <a16:colId xmlns:a16="http://schemas.microsoft.com/office/drawing/2014/main" val="2553344789"/>
                    </a:ext>
                  </a:extLst>
                </a:gridCol>
                <a:gridCol w="1435409">
                  <a:extLst>
                    <a:ext uri="{9D8B030D-6E8A-4147-A177-3AD203B41FA5}">
                      <a16:colId xmlns:a16="http://schemas.microsoft.com/office/drawing/2014/main" val="1983590931"/>
                    </a:ext>
                  </a:extLst>
                </a:gridCol>
                <a:gridCol w="1435409">
                  <a:extLst>
                    <a:ext uri="{9D8B030D-6E8A-4147-A177-3AD203B41FA5}">
                      <a16:colId xmlns:a16="http://schemas.microsoft.com/office/drawing/2014/main" val="146959368"/>
                    </a:ext>
                  </a:extLst>
                </a:gridCol>
              </a:tblGrid>
              <a:tr h="662633">
                <a:tc>
                  <a:txBody>
                    <a:bodyPr/>
                    <a:lstStyle/>
                    <a:p>
                      <a:pPr algn="l"/>
                      <a:endParaRPr lang="en-US" sz="2800" b="1">
                        <a:ln>
                          <a:noFill/>
                        </a:ln>
                      </a:endParaRPr>
                    </a:p>
                  </a:txBody>
                  <a:tcPr marL="68580" marR="68580" marT="34290" marB="34290">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r>
                        <a:rPr lang="en-US" sz="2800" b="1">
                          <a:ln>
                            <a:noFill/>
                          </a:ln>
                        </a:rPr>
                        <a:t>1911</a:t>
                      </a:r>
                    </a:p>
                  </a:txBody>
                  <a:tcPr marL="68580" marR="68580" marT="34290" marB="34290">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r>
                        <a:rPr lang="en-US" sz="2800" b="1">
                          <a:ln>
                            <a:noFill/>
                          </a:ln>
                        </a:rPr>
                        <a:t>2017</a:t>
                      </a:r>
                    </a:p>
                  </a:txBody>
                  <a:tcPr marL="68580" marR="68580" marT="34290" marB="34290">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r>
                        <a:rPr lang="en-US" sz="2800" b="1">
                          <a:ln>
                            <a:noFill/>
                          </a:ln>
                        </a:rPr>
                        <a:t>2066</a:t>
                      </a:r>
                    </a:p>
                  </a:txBody>
                  <a:tcPr marL="68580" marR="68580" marT="34290" marB="34290">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792374939"/>
                  </a:ext>
                </a:extLst>
              </a:tr>
              <a:tr h="434449">
                <a:tc>
                  <a:txBody>
                    <a:bodyPr/>
                    <a:lstStyle/>
                    <a:p>
                      <a:pPr algn="l"/>
                      <a:r>
                        <a:rPr lang="en-US" sz="2400"/>
                        <a:t>Men</a:t>
                      </a:r>
                    </a:p>
                  </a:txBody>
                  <a:tcPr marL="68580" marR="68580" marT="34290" marB="34290" anchor="b">
                    <a:lnT w="12700" cap="flat" cmpd="sng" algn="ctr">
                      <a:noFill/>
                      <a:prstDash val="solid"/>
                      <a:round/>
                      <a:headEnd type="none" w="med" len="med"/>
                      <a:tailEnd type="none" w="med" len="med"/>
                    </a:lnT>
                  </a:tcPr>
                </a:tc>
                <a:tc>
                  <a:txBody>
                    <a:bodyPr/>
                    <a:lstStyle/>
                    <a:p>
                      <a:pPr algn="r"/>
                      <a:r>
                        <a:rPr lang="en-US" sz="2800"/>
                        <a:t>57</a:t>
                      </a:r>
                    </a:p>
                  </a:txBody>
                  <a:tcPr marL="68580" marR="68580" marT="34290" marB="34290" anchor="b">
                    <a:lnT w="12700" cap="flat" cmpd="sng" algn="ctr">
                      <a:noFill/>
                      <a:prstDash val="solid"/>
                      <a:round/>
                      <a:headEnd type="none" w="med" len="med"/>
                      <a:tailEnd type="none" w="med" len="med"/>
                    </a:lnT>
                  </a:tcPr>
                </a:tc>
                <a:tc>
                  <a:txBody>
                    <a:bodyPr/>
                    <a:lstStyle/>
                    <a:p>
                      <a:pPr algn="r"/>
                      <a:r>
                        <a:rPr lang="en-US" sz="2800"/>
                        <a:t>70</a:t>
                      </a:r>
                    </a:p>
                  </a:txBody>
                  <a:tcPr marL="68580" marR="68580" marT="34290" marB="34290" anchor="b">
                    <a:lnT w="12700" cap="flat" cmpd="sng" algn="ctr">
                      <a:noFill/>
                      <a:prstDash val="solid"/>
                      <a:round/>
                      <a:headEnd type="none" w="med" len="med"/>
                      <a:tailEnd type="none" w="med" len="med"/>
                    </a:lnT>
                  </a:tcPr>
                </a:tc>
                <a:tc>
                  <a:txBody>
                    <a:bodyPr/>
                    <a:lstStyle/>
                    <a:p>
                      <a:pPr algn="r"/>
                      <a:r>
                        <a:rPr lang="en-US" sz="2800"/>
                        <a:t>75</a:t>
                      </a:r>
                    </a:p>
                  </a:txBody>
                  <a:tcPr marL="68580" marR="68580" marT="34290" marB="34290" anchor="b">
                    <a:lnT w="12700" cap="flat" cmpd="sng" algn="ctr">
                      <a:noFill/>
                      <a:prstDash val="solid"/>
                      <a:round/>
                      <a:headEnd type="none" w="med" len="med"/>
                      <a:tailEnd type="none" w="med" len="med"/>
                    </a:lnT>
                  </a:tcPr>
                </a:tc>
                <a:extLst>
                  <a:ext uri="{0D108BD9-81ED-4DB2-BD59-A6C34878D82A}">
                    <a16:rowId xmlns:a16="http://schemas.microsoft.com/office/drawing/2014/main" val="3538998069"/>
                  </a:ext>
                </a:extLst>
              </a:tr>
              <a:tr h="434449">
                <a:tc>
                  <a:txBody>
                    <a:bodyPr/>
                    <a:lstStyle/>
                    <a:p>
                      <a:pPr algn="l"/>
                      <a:r>
                        <a:rPr lang="en-US" sz="2400"/>
                        <a:t>Women</a:t>
                      </a:r>
                    </a:p>
                  </a:txBody>
                  <a:tcPr marL="68580" marR="68580" marT="34290" marB="34290" anchor="b"/>
                </a:tc>
                <a:tc>
                  <a:txBody>
                    <a:bodyPr/>
                    <a:lstStyle/>
                    <a:p>
                      <a:pPr algn="r"/>
                      <a:r>
                        <a:rPr lang="en-US" sz="2800"/>
                        <a:t>60</a:t>
                      </a:r>
                    </a:p>
                  </a:txBody>
                  <a:tcPr marL="68580" marR="68580" marT="34290" marB="34290" anchor="b"/>
                </a:tc>
                <a:tc>
                  <a:txBody>
                    <a:bodyPr/>
                    <a:lstStyle/>
                    <a:p>
                      <a:pPr algn="r"/>
                      <a:r>
                        <a:rPr lang="en-US" sz="2800"/>
                        <a:t>72</a:t>
                      </a:r>
                    </a:p>
                  </a:txBody>
                  <a:tcPr marL="68580" marR="68580" marT="34290" marB="34290" anchor="b"/>
                </a:tc>
                <a:tc>
                  <a:txBody>
                    <a:bodyPr/>
                    <a:lstStyle/>
                    <a:p>
                      <a:pPr algn="r"/>
                      <a:r>
                        <a:rPr lang="en-US" sz="2800"/>
                        <a:t>77</a:t>
                      </a:r>
                    </a:p>
                  </a:txBody>
                  <a:tcPr marL="68580" marR="68580" marT="34290" marB="34290" anchor="b"/>
                </a:tc>
                <a:extLst>
                  <a:ext uri="{0D108BD9-81ED-4DB2-BD59-A6C34878D82A}">
                    <a16:rowId xmlns:a16="http://schemas.microsoft.com/office/drawing/2014/main" val="1202708059"/>
                  </a:ext>
                </a:extLst>
              </a:tr>
              <a:tr h="434449">
                <a:tc>
                  <a:txBody>
                    <a:bodyPr/>
                    <a:lstStyle/>
                    <a:p>
                      <a:pPr algn="l"/>
                      <a:endParaRPr lang="en-US" sz="1800"/>
                    </a:p>
                  </a:txBody>
                  <a:tcPr marL="68580" marR="68580" marT="34290" marB="34290" anchor="b">
                    <a:lnB w="12700" cap="flat" cmpd="sng" algn="ctr">
                      <a:noFill/>
                      <a:prstDash val="solid"/>
                      <a:round/>
                      <a:headEnd type="none" w="med" len="med"/>
                      <a:tailEnd type="none" w="med" len="med"/>
                    </a:lnB>
                  </a:tcPr>
                </a:tc>
                <a:tc>
                  <a:txBody>
                    <a:bodyPr/>
                    <a:lstStyle/>
                    <a:p>
                      <a:pPr algn="r"/>
                      <a:endParaRPr lang="en-US" sz="1800"/>
                    </a:p>
                  </a:txBody>
                  <a:tcPr marL="68580" marR="68580" marT="34290" marB="34290" anchor="b">
                    <a:lnB w="12700" cap="flat" cmpd="sng" algn="ctr">
                      <a:noFill/>
                      <a:prstDash val="solid"/>
                      <a:round/>
                      <a:headEnd type="none" w="med" len="med"/>
                      <a:tailEnd type="none" w="med" len="med"/>
                    </a:lnB>
                  </a:tcPr>
                </a:tc>
                <a:tc>
                  <a:txBody>
                    <a:bodyPr/>
                    <a:lstStyle/>
                    <a:p>
                      <a:pPr algn="r"/>
                      <a:endParaRPr lang="en-US" sz="1800"/>
                    </a:p>
                  </a:txBody>
                  <a:tcPr marL="68580" marR="68580" marT="34290" marB="34290" anchor="b">
                    <a:lnB w="12700" cap="flat" cmpd="sng" algn="ctr">
                      <a:noFill/>
                      <a:prstDash val="solid"/>
                      <a:round/>
                      <a:headEnd type="none" w="med" len="med"/>
                      <a:tailEnd type="none" w="med" len="med"/>
                    </a:lnB>
                  </a:tcPr>
                </a:tc>
                <a:tc>
                  <a:txBody>
                    <a:bodyPr/>
                    <a:lstStyle/>
                    <a:p>
                      <a:pPr algn="r"/>
                      <a:endParaRPr lang="en-US" sz="1800"/>
                    </a:p>
                  </a:txBody>
                  <a:tcPr marL="68580" marR="68580" marT="34290" marB="34290" anchor="b">
                    <a:lnB w="12700" cap="flat" cmpd="sng" algn="ctr">
                      <a:noFill/>
                      <a:prstDash val="solid"/>
                      <a:round/>
                      <a:headEnd type="none" w="med" len="med"/>
                      <a:tailEnd type="none" w="med" len="med"/>
                    </a:lnB>
                  </a:tcPr>
                </a:tc>
                <a:extLst>
                  <a:ext uri="{0D108BD9-81ED-4DB2-BD59-A6C34878D82A}">
                    <a16:rowId xmlns:a16="http://schemas.microsoft.com/office/drawing/2014/main" val="1456254934"/>
                  </a:ext>
                </a:extLst>
              </a:tr>
            </a:tbl>
          </a:graphicData>
        </a:graphic>
      </p:graphicFrame>
      <p:sp>
        <p:nvSpPr>
          <p:cNvPr id="6" name="TextBox 5">
            <a:extLst>
              <a:ext uri="{FF2B5EF4-FFF2-40B4-BE49-F238E27FC236}">
                <a16:creationId xmlns:a16="http://schemas.microsoft.com/office/drawing/2014/main" id="{4BAF0499-7E25-48A3-BF2F-218E0114DC22}"/>
              </a:ext>
            </a:extLst>
          </p:cNvPr>
          <p:cNvSpPr txBox="1"/>
          <p:nvPr/>
        </p:nvSpPr>
        <p:spPr>
          <a:xfrm>
            <a:off x="9193407" y="5617869"/>
            <a:ext cx="4357076" cy="276999"/>
          </a:xfrm>
          <a:prstGeom prst="rect">
            <a:avLst/>
          </a:prstGeom>
        </p:spPr>
        <p:txBody>
          <a:bodyPr vert="horz" wrap="square" lIns="0" tIns="45720" rIns="91440" bIns="45720" rtlCol="0" anchor="b" anchorCtr="0">
            <a:spAutoFit/>
          </a:bodyPr>
          <a:lstStyle/>
          <a:p>
            <a:r>
              <a:rPr lang="en-GB" sz="1200">
                <a:solidFill>
                  <a:srgbClr val="183E56"/>
                </a:solidFill>
                <a:latin typeface="Arial" panose="020B0604020202020204" pitchFamily="34" charset="0"/>
                <a:cs typeface="Arial" panose="020B0604020202020204" pitchFamily="34" charset="0"/>
              </a:rPr>
              <a:t>Source: Office for National Statistics</a:t>
            </a:r>
          </a:p>
        </p:txBody>
      </p:sp>
      <p:sp>
        <p:nvSpPr>
          <p:cNvPr id="7" name="Title 2">
            <a:extLst>
              <a:ext uri="{FF2B5EF4-FFF2-40B4-BE49-F238E27FC236}">
                <a16:creationId xmlns:a16="http://schemas.microsoft.com/office/drawing/2014/main" id="{026956A4-B757-436E-AE19-15828E2074C7}"/>
              </a:ext>
            </a:extLst>
          </p:cNvPr>
          <p:cNvSpPr txBox="1">
            <a:spLocks/>
          </p:cNvSpPr>
          <p:nvPr/>
        </p:nvSpPr>
        <p:spPr>
          <a:xfrm>
            <a:off x="5736771" y="2334083"/>
            <a:ext cx="5741636" cy="1286506"/>
          </a:xfrm>
          <a:prstGeom prst="rect">
            <a:avLst/>
          </a:prstGeom>
        </p:spPr>
        <p:txBody>
          <a:bodyPr vert="horz" wrap="square" lIns="0" tIns="0" rIns="0" bIns="0" rtlCol="0" anchor="t">
            <a:spAutoFit/>
          </a:bodyPr>
          <a:lstStyle>
            <a:lvl1pPr algn="l" defTabSz="685800" rtl="0" eaLnBrk="1" latinLnBrk="0" hangingPunct="1">
              <a:lnSpc>
                <a:spcPct val="95000"/>
              </a:lnSpc>
              <a:spcBef>
                <a:spcPct val="0"/>
              </a:spcBef>
              <a:spcAft>
                <a:spcPts val="750"/>
              </a:spcAft>
              <a:buNone/>
              <a:defRPr sz="3200" b="1" kern="1200" baseline="0">
                <a:solidFill>
                  <a:srgbClr val="003C57"/>
                </a:solidFill>
                <a:latin typeface="+mj-lt"/>
                <a:ea typeface="+mj-ea"/>
                <a:cs typeface="+mj-cs"/>
              </a:defRPr>
            </a:lvl1pPr>
          </a:lstStyle>
          <a:p>
            <a:r>
              <a:rPr lang="en-GB" sz="2000"/>
              <a:t>Age at which there is 15 years of remaining life expectancy, GB</a:t>
            </a:r>
            <a:br>
              <a:rPr lang="en-GB" sz="2000"/>
            </a:br>
            <a:br>
              <a:rPr lang="en-GB" sz="2000"/>
            </a:br>
            <a:r>
              <a:rPr lang="en-US" sz="2800"/>
              <a:t> </a:t>
            </a:r>
          </a:p>
        </p:txBody>
      </p:sp>
    </p:spTree>
    <p:extLst>
      <p:ext uri="{BB962C8B-B14F-4D97-AF65-F5344CB8AC3E}">
        <p14:creationId xmlns:p14="http://schemas.microsoft.com/office/powerpoint/2010/main" val="33608595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BDA69B46-307D-496A-8522-E7EFCEB17576}"/>
              </a:ext>
            </a:extLst>
          </p:cNvPr>
          <p:cNvSpPr>
            <a:spLocks noGrp="1"/>
          </p:cNvSpPr>
          <p:nvPr>
            <p:ph type="title"/>
          </p:nvPr>
        </p:nvSpPr>
        <p:spPr>
          <a:xfrm>
            <a:off x="5709973" y="1231951"/>
            <a:ext cx="5854148" cy="418047"/>
          </a:xfrm>
        </p:spPr>
        <p:txBody>
          <a:bodyPr>
            <a:normAutofit fontScale="90000"/>
          </a:bodyPr>
          <a:lstStyle/>
          <a:p>
            <a:r>
              <a:rPr lang="en-GB" sz="2400"/>
              <a:t>Number of people aged 65 years and over, and with RLE15, 1981 to 2017, GB.</a:t>
            </a:r>
            <a:br>
              <a:rPr lang="en-GB" sz="2400"/>
            </a:br>
            <a:r>
              <a:rPr lang="en-US"/>
              <a:t> </a:t>
            </a:r>
          </a:p>
        </p:txBody>
      </p:sp>
      <p:graphicFrame>
        <p:nvGraphicFramePr>
          <p:cNvPr id="12" name="Content Placeholder 11">
            <a:extLst>
              <a:ext uri="{FF2B5EF4-FFF2-40B4-BE49-F238E27FC236}">
                <a16:creationId xmlns:a16="http://schemas.microsoft.com/office/drawing/2014/main" id="{A68B2732-EDF5-4D72-98EA-F5B76FB9602F}"/>
              </a:ext>
            </a:extLst>
          </p:cNvPr>
          <p:cNvGraphicFramePr>
            <a:graphicFrameLocks noGrp="1"/>
          </p:cNvGraphicFramePr>
          <p:nvPr>
            <p:ph sz="quarter" idx="10"/>
            <p:extLst>
              <p:ext uri="{D42A27DB-BD31-4B8C-83A1-F6EECF244321}">
                <p14:modId xmlns:p14="http://schemas.microsoft.com/office/powerpoint/2010/main" val="3839832354"/>
              </p:ext>
            </p:extLst>
          </p:nvPr>
        </p:nvGraphicFramePr>
        <p:xfrm>
          <a:off x="5367130" y="1878300"/>
          <a:ext cx="6539835" cy="4482745"/>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a:extLst>
              <a:ext uri="{FF2B5EF4-FFF2-40B4-BE49-F238E27FC236}">
                <a16:creationId xmlns:a16="http://schemas.microsoft.com/office/drawing/2014/main" id="{773C48A6-2686-4274-80F0-3F682E595BD9}"/>
              </a:ext>
            </a:extLst>
          </p:cNvPr>
          <p:cNvSpPr>
            <a:spLocks noGrp="1"/>
          </p:cNvSpPr>
          <p:nvPr>
            <p:ph sz="quarter" idx="11"/>
          </p:nvPr>
        </p:nvSpPr>
        <p:spPr>
          <a:xfrm>
            <a:off x="808903" y="1440975"/>
            <a:ext cx="4690749" cy="2306273"/>
          </a:xfrm>
        </p:spPr>
        <p:txBody>
          <a:bodyPr wrap="square" anchor="t">
            <a:noAutofit/>
          </a:bodyPr>
          <a:lstStyle/>
          <a:p>
            <a:pPr marL="0" indent="0">
              <a:buNone/>
            </a:pPr>
            <a:r>
              <a:rPr lang="en-GB" sz="2400"/>
              <a:t>In 1981, the number and proportion of people aged 65 years and over matched those with RLE15 years or less. </a:t>
            </a:r>
          </a:p>
          <a:p>
            <a:pPr marL="0" indent="0">
              <a:buNone/>
            </a:pPr>
            <a:endParaRPr lang="en-GB" sz="2400"/>
          </a:p>
          <a:p>
            <a:pPr marL="0" indent="0">
              <a:buNone/>
            </a:pPr>
            <a:r>
              <a:rPr lang="en-GB" sz="2400"/>
              <a:t>While the number of those aged 65 years and over has increased, the number with RLE 15 has decreased.</a:t>
            </a:r>
          </a:p>
        </p:txBody>
      </p:sp>
      <p:sp>
        <p:nvSpPr>
          <p:cNvPr id="6" name="Title 2">
            <a:extLst>
              <a:ext uri="{FF2B5EF4-FFF2-40B4-BE49-F238E27FC236}">
                <a16:creationId xmlns:a16="http://schemas.microsoft.com/office/drawing/2014/main" id="{47861487-339E-4B33-9395-E43059A0777C}"/>
              </a:ext>
            </a:extLst>
          </p:cNvPr>
          <p:cNvSpPr txBox="1">
            <a:spLocks/>
          </p:cNvSpPr>
          <p:nvPr/>
        </p:nvSpPr>
        <p:spPr>
          <a:xfrm>
            <a:off x="838200" y="642126"/>
            <a:ext cx="10515600" cy="467820"/>
          </a:xfrm>
          <a:prstGeom prst="rect">
            <a:avLst/>
          </a:prstGeom>
        </p:spPr>
        <p:txBody>
          <a:bodyPr vert="horz" wrap="square" lIns="0" tIns="0" rIns="0" bIns="0" rtlCol="0" anchor="t">
            <a:spAutoFit/>
          </a:bodyPr>
          <a:lstStyle>
            <a:lvl1pPr algn="l" defTabSz="685800" rtl="0" eaLnBrk="1" latinLnBrk="0" hangingPunct="1">
              <a:lnSpc>
                <a:spcPct val="95000"/>
              </a:lnSpc>
              <a:spcBef>
                <a:spcPct val="0"/>
              </a:spcBef>
              <a:spcAft>
                <a:spcPts val="750"/>
              </a:spcAft>
              <a:buNone/>
              <a:defRPr sz="3200" b="1" kern="1200" baseline="0">
                <a:solidFill>
                  <a:srgbClr val="003C57"/>
                </a:solidFill>
                <a:latin typeface="+mj-lt"/>
                <a:ea typeface="+mj-ea"/>
                <a:cs typeface="+mj-cs"/>
              </a:defRPr>
            </a:lvl1pPr>
          </a:lstStyle>
          <a:p>
            <a:r>
              <a:rPr lang="en-GB"/>
              <a:t>Prospective measures of ageing</a:t>
            </a:r>
          </a:p>
        </p:txBody>
      </p:sp>
      <p:sp>
        <p:nvSpPr>
          <p:cNvPr id="3" name="TextBox 2">
            <a:extLst>
              <a:ext uri="{FF2B5EF4-FFF2-40B4-BE49-F238E27FC236}">
                <a16:creationId xmlns:a16="http://schemas.microsoft.com/office/drawing/2014/main" id="{2F5EA012-D96B-46A4-83D0-66CF0D75F766}"/>
              </a:ext>
            </a:extLst>
          </p:cNvPr>
          <p:cNvSpPr txBox="1"/>
          <p:nvPr/>
        </p:nvSpPr>
        <p:spPr>
          <a:xfrm>
            <a:off x="4283702" y="5695801"/>
            <a:ext cx="4357076" cy="276999"/>
          </a:xfrm>
          <a:prstGeom prst="rect">
            <a:avLst/>
          </a:prstGeom>
        </p:spPr>
        <p:txBody>
          <a:bodyPr vert="horz" wrap="square" lIns="0" tIns="45720" rIns="91440" bIns="45720" rtlCol="0" anchor="b" anchorCtr="0">
            <a:spAutoFit/>
          </a:bodyPr>
          <a:lstStyle/>
          <a:p>
            <a:r>
              <a:rPr lang="en-GB" sz="1200">
                <a:solidFill>
                  <a:srgbClr val="183E56"/>
                </a:solidFill>
                <a:latin typeface="Arial" panose="020B0604020202020204" pitchFamily="34" charset="0"/>
                <a:cs typeface="Arial" panose="020B0604020202020204" pitchFamily="34" charset="0"/>
              </a:rPr>
              <a:t>Source: Office for National Statistics</a:t>
            </a:r>
          </a:p>
        </p:txBody>
      </p:sp>
    </p:spTree>
    <p:extLst>
      <p:ext uri="{BB962C8B-B14F-4D97-AF65-F5344CB8AC3E}">
        <p14:creationId xmlns:p14="http://schemas.microsoft.com/office/powerpoint/2010/main" val="10051627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DC2A5D2-0149-4137-9BE2-C17C251417DF}"/>
              </a:ext>
            </a:extLst>
          </p:cNvPr>
          <p:cNvSpPr>
            <a:spLocks noGrp="1"/>
          </p:cNvSpPr>
          <p:nvPr>
            <p:ph type="title"/>
          </p:nvPr>
        </p:nvSpPr>
        <p:spPr>
          <a:xfrm>
            <a:off x="944334" y="562093"/>
            <a:ext cx="9391651" cy="1403461"/>
          </a:xfrm>
        </p:spPr>
        <p:txBody>
          <a:bodyPr/>
          <a:lstStyle/>
          <a:p>
            <a:r>
              <a:rPr lang="en-GB"/>
              <a:t>According to prospective measures of ageing, the population is ageing far more slowly</a:t>
            </a:r>
          </a:p>
        </p:txBody>
      </p:sp>
      <p:graphicFrame>
        <p:nvGraphicFramePr>
          <p:cNvPr id="7" name="Chart 6">
            <a:extLst>
              <a:ext uri="{FF2B5EF4-FFF2-40B4-BE49-F238E27FC236}">
                <a16:creationId xmlns:a16="http://schemas.microsoft.com/office/drawing/2014/main" id="{AB9745AA-83C4-4379-B0E5-F93B8CDD010D}"/>
              </a:ext>
            </a:extLst>
          </p:cNvPr>
          <p:cNvGraphicFramePr>
            <a:graphicFrameLocks/>
          </p:cNvGraphicFramePr>
          <p:nvPr>
            <p:extLst>
              <p:ext uri="{D42A27DB-BD31-4B8C-83A1-F6EECF244321}">
                <p14:modId xmlns:p14="http://schemas.microsoft.com/office/powerpoint/2010/main" val="555713736"/>
              </p:ext>
            </p:extLst>
          </p:nvPr>
        </p:nvGraphicFramePr>
        <p:xfrm>
          <a:off x="1275640" y="1588966"/>
          <a:ext cx="9193578" cy="4468747"/>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39D8FD35-747E-4A90-8A91-CCBFC9E364F2}"/>
              </a:ext>
            </a:extLst>
          </p:cNvPr>
          <p:cNvSpPr txBox="1"/>
          <p:nvPr/>
        </p:nvSpPr>
        <p:spPr>
          <a:xfrm>
            <a:off x="9513793" y="5730437"/>
            <a:ext cx="4357076" cy="276999"/>
          </a:xfrm>
          <a:prstGeom prst="rect">
            <a:avLst/>
          </a:prstGeom>
        </p:spPr>
        <p:txBody>
          <a:bodyPr vert="horz" wrap="square" lIns="0" tIns="45720" rIns="91440" bIns="45720" rtlCol="0" anchor="b" anchorCtr="0">
            <a:spAutoFit/>
          </a:bodyPr>
          <a:lstStyle/>
          <a:p>
            <a:r>
              <a:rPr lang="en-GB" sz="1200">
                <a:solidFill>
                  <a:srgbClr val="183E56"/>
                </a:solidFill>
                <a:latin typeface="Arial" panose="020B0604020202020204" pitchFamily="34" charset="0"/>
                <a:cs typeface="Arial" panose="020B0604020202020204" pitchFamily="34" charset="0"/>
              </a:rPr>
              <a:t>Source: Office for National Statistics</a:t>
            </a:r>
          </a:p>
        </p:txBody>
      </p:sp>
    </p:spTree>
    <p:extLst>
      <p:ext uri="{BB962C8B-B14F-4D97-AF65-F5344CB8AC3E}">
        <p14:creationId xmlns:p14="http://schemas.microsoft.com/office/powerpoint/2010/main" val="12221703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16E8875-0D36-4E9D-B478-33C96CAAD74E}"/>
              </a:ext>
            </a:extLst>
          </p:cNvPr>
          <p:cNvSpPr>
            <a:spLocks noGrp="1"/>
          </p:cNvSpPr>
          <p:nvPr>
            <p:ph type="title"/>
          </p:nvPr>
        </p:nvSpPr>
        <p:spPr/>
        <p:txBody>
          <a:bodyPr/>
          <a:lstStyle/>
          <a:p>
            <a:r>
              <a:rPr lang="en-GB"/>
              <a:t>Is age 70 the new age 65?</a:t>
            </a:r>
          </a:p>
        </p:txBody>
      </p:sp>
      <p:sp>
        <p:nvSpPr>
          <p:cNvPr id="4" name="Content Placeholder 3">
            <a:extLst>
              <a:ext uri="{FF2B5EF4-FFF2-40B4-BE49-F238E27FC236}">
                <a16:creationId xmlns:a16="http://schemas.microsoft.com/office/drawing/2014/main" id="{8AF1CDFB-4010-4F28-B1A0-E3E2F5813A64}"/>
              </a:ext>
            </a:extLst>
          </p:cNvPr>
          <p:cNvSpPr>
            <a:spLocks noGrp="1"/>
          </p:cNvSpPr>
          <p:nvPr>
            <p:ph sz="quarter" idx="10"/>
          </p:nvPr>
        </p:nvSpPr>
        <p:spPr>
          <a:xfrm>
            <a:off x="2139043" y="1403355"/>
            <a:ext cx="3173187" cy="4778360"/>
          </a:xfrm>
        </p:spPr>
        <p:txBody>
          <a:bodyPr/>
          <a:lstStyle/>
          <a:p>
            <a:pPr marL="0" indent="0">
              <a:buNone/>
            </a:pPr>
            <a:r>
              <a:rPr lang="en-GB" sz="2400"/>
              <a:t>In terms of prospective ages (RLE)…</a:t>
            </a:r>
          </a:p>
          <a:p>
            <a:pPr marL="0" indent="0">
              <a:buNone/>
            </a:pPr>
            <a:r>
              <a:rPr lang="en-GB" sz="2400"/>
              <a:t>A man aged 70 years in 2017 is equivalent to a man aged 65 years in 1997.</a:t>
            </a:r>
          </a:p>
          <a:p>
            <a:pPr marL="0" indent="0">
              <a:buNone/>
            </a:pPr>
            <a:r>
              <a:rPr lang="en-GB" sz="2400"/>
              <a:t>A woman aged 70 years in 2017 is equivalent to a woman aged 65 years in 1981</a:t>
            </a:r>
            <a:endParaRPr lang="en-GB"/>
          </a:p>
          <a:p>
            <a:endParaRPr lang="en-GB"/>
          </a:p>
        </p:txBody>
      </p:sp>
      <p:graphicFrame>
        <p:nvGraphicFramePr>
          <p:cNvPr id="5" name="Table 1" descr="Use alt text descriptions to write an explanation of what the table is showing. If this is described elsewhere on the slide, please just use the title." title="Basic table example">
            <a:extLst>
              <a:ext uri="{FF2B5EF4-FFF2-40B4-BE49-F238E27FC236}">
                <a16:creationId xmlns:a16="http://schemas.microsoft.com/office/drawing/2014/main" id="{4D44B95E-95D9-4C44-991D-377391FD7A20}"/>
              </a:ext>
            </a:extLst>
          </p:cNvPr>
          <p:cNvGraphicFramePr>
            <a:graphicFrameLocks/>
          </p:cNvGraphicFramePr>
          <p:nvPr/>
        </p:nvGraphicFramePr>
        <p:xfrm>
          <a:off x="5844074" y="1877949"/>
          <a:ext cx="4208885" cy="3304310"/>
        </p:xfrm>
        <a:graphic>
          <a:graphicData uri="http://schemas.openxmlformats.org/drawingml/2006/table">
            <a:tbl>
              <a:tblPr firstRow="1" bandRow="1">
                <a:tableStyleId>{2D5ABB26-0587-4C30-8999-92F81FD0307C}</a:tableStyleId>
              </a:tblPr>
              <a:tblGrid>
                <a:gridCol w="877855">
                  <a:extLst>
                    <a:ext uri="{9D8B030D-6E8A-4147-A177-3AD203B41FA5}">
                      <a16:colId xmlns:a16="http://schemas.microsoft.com/office/drawing/2014/main" val="1863434062"/>
                    </a:ext>
                  </a:extLst>
                </a:gridCol>
                <a:gridCol w="1604865">
                  <a:extLst>
                    <a:ext uri="{9D8B030D-6E8A-4147-A177-3AD203B41FA5}">
                      <a16:colId xmlns:a16="http://schemas.microsoft.com/office/drawing/2014/main" val="2553344789"/>
                    </a:ext>
                  </a:extLst>
                </a:gridCol>
                <a:gridCol w="1726165">
                  <a:extLst>
                    <a:ext uri="{9D8B030D-6E8A-4147-A177-3AD203B41FA5}">
                      <a16:colId xmlns:a16="http://schemas.microsoft.com/office/drawing/2014/main" val="1983590931"/>
                    </a:ext>
                  </a:extLst>
                </a:gridCol>
              </a:tblGrid>
              <a:tr h="585489">
                <a:tc>
                  <a:txBody>
                    <a:bodyPr/>
                    <a:lstStyle/>
                    <a:p>
                      <a:pPr algn="l"/>
                      <a:endParaRPr lang="en-US" sz="1800" b="1">
                        <a:ln>
                          <a:noFill/>
                        </a:ln>
                      </a:endParaRPr>
                    </a:p>
                  </a:txBody>
                  <a:tcPr marL="68580" marR="68580" marT="34290" marB="34290">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r>
                        <a:rPr lang="en-US" sz="1800" b="1">
                          <a:ln>
                            <a:noFill/>
                          </a:ln>
                        </a:rPr>
                        <a:t>Men (age at RLE 15)</a:t>
                      </a:r>
                    </a:p>
                  </a:txBody>
                  <a:tcPr marL="68580" marR="68580" marT="34290" marB="34290">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r"/>
                      <a:r>
                        <a:rPr lang="en-US" sz="1800" b="1">
                          <a:ln>
                            <a:noFill/>
                          </a:ln>
                        </a:rPr>
                        <a:t>Women (age at RLE 17)</a:t>
                      </a:r>
                    </a:p>
                  </a:txBody>
                  <a:tcPr marL="68580" marR="68580" marT="34290" marB="34290">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792374939"/>
                  </a:ext>
                </a:extLst>
              </a:tr>
              <a:tr h="383870">
                <a:tc>
                  <a:txBody>
                    <a:bodyPr/>
                    <a:lstStyle/>
                    <a:p>
                      <a:pPr algn="l"/>
                      <a:r>
                        <a:rPr lang="en-US" sz="1800"/>
                        <a:t>1911</a:t>
                      </a:r>
                    </a:p>
                  </a:txBody>
                  <a:tcPr marL="68580" marR="68580" marT="34290" marB="34290" anchor="b">
                    <a:lnT w="12700" cap="flat" cmpd="sng" algn="ctr">
                      <a:noFill/>
                      <a:prstDash val="solid"/>
                      <a:round/>
                      <a:headEnd type="none" w="med" len="med"/>
                      <a:tailEnd type="none" w="med" len="med"/>
                    </a:lnT>
                  </a:tcPr>
                </a:tc>
                <a:tc>
                  <a:txBody>
                    <a:bodyPr/>
                    <a:lstStyle/>
                    <a:p>
                      <a:pPr algn="r"/>
                      <a:r>
                        <a:rPr lang="en-US" sz="1800"/>
                        <a:t>57.8</a:t>
                      </a:r>
                    </a:p>
                  </a:txBody>
                  <a:tcPr marL="68580" marR="68580" marT="34290" marB="34290" anchor="b">
                    <a:lnT w="12700" cap="flat" cmpd="sng" algn="ctr">
                      <a:noFill/>
                      <a:prstDash val="solid"/>
                      <a:round/>
                      <a:headEnd type="none" w="med" len="med"/>
                      <a:tailEnd type="none" w="med" len="med"/>
                    </a:lnT>
                  </a:tcPr>
                </a:tc>
                <a:tc>
                  <a:txBody>
                    <a:bodyPr/>
                    <a:lstStyle/>
                    <a:p>
                      <a:pPr algn="r"/>
                      <a:r>
                        <a:rPr lang="en-US" sz="1800"/>
                        <a:t>57.4</a:t>
                      </a:r>
                    </a:p>
                  </a:txBody>
                  <a:tcPr marL="68580" marR="68580" marT="34290" marB="34290" anchor="b">
                    <a:lnT w="12700" cap="flat" cmpd="sng" algn="ctr">
                      <a:noFill/>
                      <a:prstDash val="solid"/>
                      <a:round/>
                      <a:headEnd type="none" w="med" len="med"/>
                      <a:tailEnd type="none" w="med" len="med"/>
                    </a:lnT>
                  </a:tcPr>
                </a:tc>
                <a:extLst>
                  <a:ext uri="{0D108BD9-81ED-4DB2-BD59-A6C34878D82A}">
                    <a16:rowId xmlns:a16="http://schemas.microsoft.com/office/drawing/2014/main" val="3538998069"/>
                  </a:ext>
                </a:extLst>
              </a:tr>
              <a:tr h="383870">
                <a:tc>
                  <a:txBody>
                    <a:bodyPr/>
                    <a:lstStyle/>
                    <a:p>
                      <a:pPr algn="l"/>
                      <a:r>
                        <a:rPr lang="en-US" sz="1800"/>
                        <a:t>1951</a:t>
                      </a:r>
                    </a:p>
                  </a:txBody>
                  <a:tcPr marL="68580" marR="68580" marT="34290" marB="34290" anchor="b"/>
                </a:tc>
                <a:tc>
                  <a:txBody>
                    <a:bodyPr/>
                    <a:lstStyle/>
                    <a:p>
                      <a:pPr algn="r"/>
                      <a:r>
                        <a:rPr lang="en-US" sz="1800"/>
                        <a:t>59</a:t>
                      </a:r>
                    </a:p>
                  </a:txBody>
                  <a:tcPr marL="68580" marR="68580" marT="34290" marB="34290" anchor="b"/>
                </a:tc>
                <a:tc>
                  <a:txBody>
                    <a:bodyPr/>
                    <a:lstStyle/>
                    <a:p>
                      <a:pPr algn="r"/>
                      <a:r>
                        <a:rPr lang="en-US" sz="1800"/>
                        <a:t>60.6</a:t>
                      </a:r>
                    </a:p>
                  </a:txBody>
                  <a:tcPr marL="68580" marR="68580" marT="34290" marB="34290" anchor="b"/>
                </a:tc>
                <a:extLst>
                  <a:ext uri="{0D108BD9-81ED-4DB2-BD59-A6C34878D82A}">
                    <a16:rowId xmlns:a16="http://schemas.microsoft.com/office/drawing/2014/main" val="1202708059"/>
                  </a:ext>
                </a:extLst>
              </a:tr>
              <a:tr h="383870">
                <a:tc>
                  <a:txBody>
                    <a:bodyPr/>
                    <a:lstStyle/>
                    <a:p>
                      <a:pPr algn="l"/>
                      <a:r>
                        <a:rPr lang="en-US" sz="1800" b="1">
                          <a:solidFill>
                            <a:schemeClr val="accent2"/>
                          </a:solidFill>
                        </a:rPr>
                        <a:t>1981</a:t>
                      </a:r>
                    </a:p>
                  </a:txBody>
                  <a:tcPr marL="68580" marR="68580" marT="34290" marB="34290" anchor="b"/>
                </a:tc>
                <a:tc>
                  <a:txBody>
                    <a:bodyPr/>
                    <a:lstStyle/>
                    <a:p>
                      <a:pPr algn="r"/>
                      <a:r>
                        <a:rPr lang="en-US" sz="1800"/>
                        <a:t>62</a:t>
                      </a:r>
                    </a:p>
                  </a:txBody>
                  <a:tcPr marL="68580" marR="68580" marT="34290" marB="34290" anchor="b"/>
                </a:tc>
                <a:tc>
                  <a:txBody>
                    <a:bodyPr/>
                    <a:lstStyle/>
                    <a:p>
                      <a:pPr algn="r"/>
                      <a:r>
                        <a:rPr lang="en-US" sz="1800" b="1">
                          <a:solidFill>
                            <a:schemeClr val="accent2"/>
                          </a:solidFill>
                        </a:rPr>
                        <a:t>65</a:t>
                      </a:r>
                    </a:p>
                  </a:txBody>
                  <a:tcPr marL="68580" marR="68580" marT="34290" marB="34290" anchor="b"/>
                </a:tc>
                <a:extLst>
                  <a:ext uri="{0D108BD9-81ED-4DB2-BD59-A6C34878D82A}">
                    <a16:rowId xmlns:a16="http://schemas.microsoft.com/office/drawing/2014/main" val="1456254934"/>
                  </a:ext>
                </a:extLst>
              </a:tr>
              <a:tr h="383870">
                <a:tc>
                  <a:txBody>
                    <a:bodyPr/>
                    <a:lstStyle/>
                    <a:p>
                      <a:pPr algn="l"/>
                      <a:r>
                        <a:rPr lang="en-US" sz="1800" b="1">
                          <a:solidFill>
                            <a:schemeClr val="accent4"/>
                          </a:solidFill>
                        </a:rPr>
                        <a:t>1997</a:t>
                      </a:r>
                    </a:p>
                  </a:txBody>
                  <a:tcPr marL="68580" marR="68580" marT="34290" marB="34290" anchor="b"/>
                </a:tc>
                <a:tc>
                  <a:txBody>
                    <a:bodyPr/>
                    <a:lstStyle/>
                    <a:p>
                      <a:pPr algn="r"/>
                      <a:r>
                        <a:rPr lang="en-US" sz="1800" b="1">
                          <a:solidFill>
                            <a:schemeClr val="accent4"/>
                          </a:solidFill>
                        </a:rPr>
                        <a:t>65</a:t>
                      </a:r>
                    </a:p>
                  </a:txBody>
                  <a:tcPr marL="68580" marR="68580" marT="34290" marB="34290" anchor="b"/>
                </a:tc>
                <a:tc>
                  <a:txBody>
                    <a:bodyPr/>
                    <a:lstStyle/>
                    <a:p>
                      <a:pPr algn="r"/>
                      <a:r>
                        <a:rPr lang="en-US" sz="1800"/>
                        <a:t>66.8</a:t>
                      </a:r>
                    </a:p>
                  </a:txBody>
                  <a:tcPr marL="68580" marR="68580" marT="34290" marB="34290" anchor="b"/>
                </a:tc>
                <a:extLst>
                  <a:ext uri="{0D108BD9-81ED-4DB2-BD59-A6C34878D82A}">
                    <a16:rowId xmlns:a16="http://schemas.microsoft.com/office/drawing/2014/main" val="1247077916"/>
                  </a:ext>
                </a:extLst>
              </a:tr>
              <a:tr h="383870">
                <a:tc>
                  <a:txBody>
                    <a:bodyPr/>
                    <a:lstStyle/>
                    <a:p>
                      <a:pPr algn="l"/>
                      <a:r>
                        <a:rPr lang="en-US" sz="1800" b="1" i="0"/>
                        <a:t>2017</a:t>
                      </a:r>
                    </a:p>
                  </a:txBody>
                  <a:tcPr marL="68580" marR="68580" marT="34290" marB="34290" anchor="b"/>
                </a:tc>
                <a:tc>
                  <a:txBody>
                    <a:bodyPr/>
                    <a:lstStyle/>
                    <a:p>
                      <a:pPr algn="r"/>
                      <a:r>
                        <a:rPr lang="en-US" sz="1800" b="1">
                          <a:solidFill>
                            <a:schemeClr val="accent4"/>
                          </a:solidFill>
                        </a:rPr>
                        <a:t>70</a:t>
                      </a:r>
                    </a:p>
                  </a:txBody>
                  <a:tcPr marL="68580" marR="68580" marT="34290" marB="34290" anchor="b"/>
                </a:tc>
                <a:tc>
                  <a:txBody>
                    <a:bodyPr/>
                    <a:lstStyle/>
                    <a:p>
                      <a:pPr algn="r"/>
                      <a:r>
                        <a:rPr lang="en-US" sz="1800" b="1">
                          <a:solidFill>
                            <a:schemeClr val="accent2"/>
                          </a:solidFill>
                        </a:rPr>
                        <a:t>70</a:t>
                      </a:r>
                    </a:p>
                  </a:txBody>
                  <a:tcPr marL="68580" marR="68580" marT="34290" marB="34290" anchor="b"/>
                </a:tc>
                <a:extLst>
                  <a:ext uri="{0D108BD9-81ED-4DB2-BD59-A6C34878D82A}">
                    <a16:rowId xmlns:a16="http://schemas.microsoft.com/office/drawing/2014/main" val="3615967629"/>
                  </a:ext>
                </a:extLst>
              </a:tr>
              <a:tr h="383870">
                <a:tc>
                  <a:txBody>
                    <a:bodyPr/>
                    <a:lstStyle/>
                    <a:p>
                      <a:pPr algn="l"/>
                      <a:r>
                        <a:rPr lang="en-US" sz="1800"/>
                        <a:t>2037</a:t>
                      </a:r>
                    </a:p>
                  </a:txBody>
                  <a:tcPr marL="68580" marR="68580" marT="34290" marB="34290" anchor="b"/>
                </a:tc>
                <a:tc>
                  <a:txBody>
                    <a:bodyPr/>
                    <a:lstStyle/>
                    <a:p>
                      <a:pPr algn="r"/>
                      <a:r>
                        <a:rPr lang="en-US" sz="1800"/>
                        <a:t>72.9</a:t>
                      </a:r>
                    </a:p>
                  </a:txBody>
                  <a:tcPr marL="68580" marR="68580" marT="34290" marB="34290" anchor="b"/>
                </a:tc>
                <a:tc>
                  <a:txBody>
                    <a:bodyPr/>
                    <a:lstStyle/>
                    <a:p>
                      <a:pPr algn="r"/>
                      <a:r>
                        <a:rPr lang="en-US" sz="1800"/>
                        <a:t>72.3</a:t>
                      </a:r>
                    </a:p>
                  </a:txBody>
                  <a:tcPr marL="68580" marR="68580" marT="34290" marB="34290" anchor="b"/>
                </a:tc>
                <a:extLst>
                  <a:ext uri="{0D108BD9-81ED-4DB2-BD59-A6C34878D82A}">
                    <a16:rowId xmlns:a16="http://schemas.microsoft.com/office/drawing/2014/main" val="2831819584"/>
                  </a:ext>
                </a:extLst>
              </a:tr>
              <a:tr h="383870">
                <a:tc>
                  <a:txBody>
                    <a:bodyPr/>
                    <a:lstStyle/>
                    <a:p>
                      <a:pPr algn="l"/>
                      <a:r>
                        <a:rPr lang="en-US" sz="1800"/>
                        <a:t>2057</a:t>
                      </a:r>
                    </a:p>
                  </a:txBody>
                  <a:tcPr marL="68580" marR="68580" marT="34290" marB="34290" anchor="b">
                    <a:lnB w="12700" cap="flat" cmpd="sng" algn="ctr">
                      <a:noFill/>
                      <a:prstDash val="solid"/>
                      <a:round/>
                      <a:headEnd type="none" w="med" len="med"/>
                      <a:tailEnd type="none" w="med" len="med"/>
                    </a:lnB>
                  </a:tcPr>
                </a:tc>
                <a:tc>
                  <a:txBody>
                    <a:bodyPr/>
                    <a:lstStyle/>
                    <a:p>
                      <a:pPr algn="r"/>
                      <a:r>
                        <a:rPr lang="en-US" sz="1800"/>
                        <a:t>75</a:t>
                      </a:r>
                    </a:p>
                  </a:txBody>
                  <a:tcPr marL="68580" marR="68580" marT="34290" marB="34290" anchor="b">
                    <a:lnB w="12700" cap="flat" cmpd="sng" algn="ctr">
                      <a:noFill/>
                      <a:prstDash val="solid"/>
                      <a:round/>
                      <a:headEnd type="none" w="med" len="med"/>
                      <a:tailEnd type="none" w="med" len="med"/>
                    </a:lnB>
                  </a:tcPr>
                </a:tc>
                <a:tc>
                  <a:txBody>
                    <a:bodyPr/>
                    <a:lstStyle/>
                    <a:p>
                      <a:pPr algn="r"/>
                      <a:r>
                        <a:rPr lang="en-US" sz="1800"/>
                        <a:t>74.1</a:t>
                      </a:r>
                    </a:p>
                  </a:txBody>
                  <a:tcPr marL="68580" marR="68580" marT="34290" marB="34290" anchor="b">
                    <a:lnB w="12700" cap="flat" cmpd="sng" algn="ctr">
                      <a:noFill/>
                      <a:prstDash val="solid"/>
                      <a:round/>
                      <a:headEnd type="none" w="med" len="med"/>
                      <a:tailEnd type="none" w="med" len="med"/>
                    </a:lnB>
                  </a:tcPr>
                </a:tc>
                <a:extLst>
                  <a:ext uri="{0D108BD9-81ED-4DB2-BD59-A6C34878D82A}">
                    <a16:rowId xmlns:a16="http://schemas.microsoft.com/office/drawing/2014/main" val="1295926308"/>
                  </a:ext>
                </a:extLst>
              </a:tr>
            </a:tbl>
          </a:graphicData>
        </a:graphic>
      </p:graphicFrame>
      <p:sp>
        <p:nvSpPr>
          <p:cNvPr id="7" name="TextBox 6">
            <a:extLst>
              <a:ext uri="{FF2B5EF4-FFF2-40B4-BE49-F238E27FC236}">
                <a16:creationId xmlns:a16="http://schemas.microsoft.com/office/drawing/2014/main" id="{BDBC24B2-2883-4973-9056-A7D89E4887C1}"/>
              </a:ext>
            </a:extLst>
          </p:cNvPr>
          <p:cNvSpPr txBox="1"/>
          <p:nvPr/>
        </p:nvSpPr>
        <p:spPr>
          <a:xfrm>
            <a:off x="5844074" y="1416285"/>
            <a:ext cx="4208885" cy="461665"/>
          </a:xfrm>
          <a:prstGeom prst="rect">
            <a:avLst/>
          </a:prstGeom>
        </p:spPr>
        <p:txBody>
          <a:bodyPr vert="horz" wrap="square" lIns="0" tIns="45720" rIns="91440" bIns="45720" rtlCol="0" anchor="b" anchorCtr="0">
            <a:spAutoFit/>
          </a:bodyPr>
          <a:lstStyle/>
          <a:p>
            <a:r>
              <a:rPr lang="en-GB" sz="1200" b="1">
                <a:solidFill>
                  <a:srgbClr val="003B57"/>
                </a:solidFill>
                <a:latin typeface="Arial" panose="020B0604020202020204"/>
              </a:rPr>
              <a:t>Age at which remaining life expectancy is 15 for men, and 17 for women, selected years, Great Britain</a:t>
            </a:r>
            <a:endParaRPr lang="en-GB" sz="1200">
              <a:solidFill>
                <a:srgbClr val="183E56"/>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2EC35B5B-2482-4A3A-8A58-B4AC9FF51CF7}"/>
              </a:ext>
            </a:extLst>
          </p:cNvPr>
          <p:cNvSpPr txBox="1"/>
          <p:nvPr/>
        </p:nvSpPr>
        <p:spPr>
          <a:xfrm>
            <a:off x="5914213" y="5205890"/>
            <a:ext cx="4357076" cy="276999"/>
          </a:xfrm>
          <a:prstGeom prst="rect">
            <a:avLst/>
          </a:prstGeom>
        </p:spPr>
        <p:txBody>
          <a:bodyPr vert="horz" wrap="square" lIns="0" tIns="45720" rIns="91440" bIns="45720" rtlCol="0" anchor="b" anchorCtr="0">
            <a:spAutoFit/>
          </a:bodyPr>
          <a:lstStyle/>
          <a:p>
            <a:r>
              <a:rPr lang="en-GB" sz="1200">
                <a:solidFill>
                  <a:srgbClr val="183E56"/>
                </a:solidFill>
                <a:latin typeface="Arial" panose="020B0604020202020204" pitchFamily="34" charset="0"/>
                <a:cs typeface="Arial" panose="020B0604020202020204" pitchFamily="34" charset="0"/>
              </a:rPr>
              <a:t>Source: Office for National Statistics</a:t>
            </a:r>
          </a:p>
        </p:txBody>
      </p:sp>
    </p:spTree>
    <p:extLst>
      <p:ext uri="{BB962C8B-B14F-4D97-AF65-F5344CB8AC3E}">
        <p14:creationId xmlns:p14="http://schemas.microsoft.com/office/powerpoint/2010/main" val="10827482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FC60BAF0-0B59-4DFF-91F0-02D4CF52303E}"/>
              </a:ext>
            </a:extLst>
          </p:cNvPr>
          <p:cNvSpPr>
            <a:spLocks noGrp="1"/>
          </p:cNvSpPr>
          <p:nvPr>
            <p:ph type="title"/>
          </p:nvPr>
        </p:nvSpPr>
        <p:spPr>
          <a:xfrm>
            <a:off x="1149285" y="349372"/>
            <a:ext cx="10853849" cy="814519"/>
          </a:xfrm>
        </p:spPr>
        <p:txBody>
          <a:bodyPr>
            <a:normAutofit fontScale="90000"/>
          </a:bodyPr>
          <a:lstStyle/>
          <a:p>
            <a:r>
              <a:rPr lang="en-GB"/>
              <a:t>Is age 70 the new age 65 in terms of health? (Women)</a:t>
            </a:r>
            <a:br>
              <a:rPr lang="en-GB"/>
            </a:br>
            <a:br>
              <a:rPr lang="en-GB" sz="2400"/>
            </a:br>
            <a:r>
              <a:rPr lang="en-US"/>
              <a:t> </a:t>
            </a:r>
          </a:p>
        </p:txBody>
      </p:sp>
      <p:sp>
        <p:nvSpPr>
          <p:cNvPr id="8" name="Content Placeholder 3">
            <a:extLst>
              <a:ext uri="{FF2B5EF4-FFF2-40B4-BE49-F238E27FC236}">
                <a16:creationId xmlns:a16="http://schemas.microsoft.com/office/drawing/2014/main" id="{4929AA4B-BCC8-44A2-A071-F86B77FB89AE}"/>
              </a:ext>
            </a:extLst>
          </p:cNvPr>
          <p:cNvSpPr>
            <a:spLocks noGrp="1"/>
          </p:cNvSpPr>
          <p:nvPr>
            <p:ph sz="quarter" idx="10"/>
          </p:nvPr>
        </p:nvSpPr>
        <p:spPr>
          <a:xfrm>
            <a:off x="630936" y="1163892"/>
            <a:ext cx="3733674" cy="5208628"/>
          </a:xfrm>
        </p:spPr>
        <p:txBody>
          <a:bodyPr wrap="square" anchor="t">
            <a:noAutofit/>
          </a:bodyPr>
          <a:lstStyle/>
          <a:p>
            <a:pPr marL="0" indent="0">
              <a:buNone/>
            </a:pPr>
            <a:r>
              <a:rPr lang="en-GB" sz="2300" dirty="0"/>
              <a:t>Levels of poor general health among women aged 70 in 2017 were around the same as for women aged 60 years in 1981.</a:t>
            </a:r>
          </a:p>
          <a:p>
            <a:pPr marL="0" indent="0">
              <a:buNone/>
            </a:pPr>
            <a:r>
              <a:rPr lang="en-GB" sz="2300" dirty="0"/>
              <a:t>  </a:t>
            </a:r>
          </a:p>
          <a:p>
            <a:pPr marL="0" indent="0">
              <a:buNone/>
            </a:pPr>
            <a:r>
              <a:rPr lang="en-GB" sz="2300" dirty="0"/>
              <a:t>Levels of limiting longstanding among women aged 70 in 2017 were around the same as for women aged 64 years in 1981.</a:t>
            </a:r>
          </a:p>
          <a:p>
            <a:pPr marL="0" indent="0">
              <a:buNone/>
            </a:pPr>
            <a:endParaRPr lang="en-GB" sz="2400" dirty="0"/>
          </a:p>
        </p:txBody>
      </p:sp>
      <p:pic>
        <p:nvPicPr>
          <p:cNvPr id="10" name="Content Placeholder 6" descr="Chart&#10;&#10;Description automatically generated">
            <a:extLst>
              <a:ext uri="{FF2B5EF4-FFF2-40B4-BE49-F238E27FC236}">
                <a16:creationId xmlns:a16="http://schemas.microsoft.com/office/drawing/2014/main" id="{B9F04ED7-4BDD-45FA-B142-53F1DFE86B33}"/>
              </a:ext>
            </a:extLst>
          </p:cNvPr>
          <p:cNvPicPr>
            <a:picLocks noChangeAspect="1"/>
          </p:cNvPicPr>
          <p:nvPr/>
        </p:nvPicPr>
        <p:blipFill rotWithShape="1">
          <a:blip r:embed="rId3"/>
          <a:srcRect b="11900"/>
          <a:stretch/>
        </p:blipFill>
        <p:spPr>
          <a:xfrm>
            <a:off x="4578756" y="1864203"/>
            <a:ext cx="6722993" cy="3891645"/>
          </a:xfrm>
          <a:prstGeom prst="rect">
            <a:avLst/>
          </a:prstGeom>
        </p:spPr>
      </p:pic>
      <p:sp>
        <p:nvSpPr>
          <p:cNvPr id="12" name="TextBox 11">
            <a:extLst>
              <a:ext uri="{FF2B5EF4-FFF2-40B4-BE49-F238E27FC236}">
                <a16:creationId xmlns:a16="http://schemas.microsoft.com/office/drawing/2014/main" id="{5EE5A555-35A2-4A5D-8916-903D8673ECA5}"/>
              </a:ext>
            </a:extLst>
          </p:cNvPr>
          <p:cNvSpPr txBox="1"/>
          <p:nvPr/>
        </p:nvSpPr>
        <p:spPr>
          <a:xfrm>
            <a:off x="4578757" y="1007230"/>
            <a:ext cx="7424378" cy="830997"/>
          </a:xfrm>
          <a:prstGeom prst="rect">
            <a:avLst/>
          </a:prstGeom>
        </p:spPr>
        <p:txBody>
          <a:bodyPr vert="horz" wrap="square" lIns="0" tIns="45720" rIns="91440" bIns="45720" rtlCol="0" anchor="b" anchorCtr="0">
            <a:spAutoFit/>
          </a:bodyPr>
          <a:lstStyle/>
          <a:p>
            <a:r>
              <a:rPr lang="en-GB" sz="2400" b="1" dirty="0">
                <a:solidFill>
                  <a:srgbClr val="183E56"/>
                </a:solidFill>
                <a:latin typeface="+mj-lt"/>
                <a:cs typeface="Arial" panose="020B0604020202020204" pitchFamily="34" charset="0"/>
              </a:rPr>
              <a:t>Percentage of women reporting limiting longstanding illness, 1981 and 2017, GB</a:t>
            </a:r>
          </a:p>
        </p:txBody>
      </p:sp>
      <p:sp>
        <p:nvSpPr>
          <p:cNvPr id="14" name="TextBox 13">
            <a:extLst>
              <a:ext uri="{FF2B5EF4-FFF2-40B4-BE49-F238E27FC236}">
                <a16:creationId xmlns:a16="http://schemas.microsoft.com/office/drawing/2014/main" id="{AB66DAB7-A7B6-4620-87DE-B646E634271E}"/>
              </a:ext>
            </a:extLst>
          </p:cNvPr>
          <p:cNvSpPr txBox="1"/>
          <p:nvPr/>
        </p:nvSpPr>
        <p:spPr>
          <a:xfrm>
            <a:off x="9577009" y="5794709"/>
            <a:ext cx="2616599" cy="276999"/>
          </a:xfrm>
          <a:prstGeom prst="rect">
            <a:avLst/>
          </a:prstGeom>
        </p:spPr>
        <p:txBody>
          <a:bodyPr vert="horz" wrap="square" lIns="0" tIns="45720" rIns="91440" bIns="45720" rtlCol="0" anchor="b" anchorCtr="0">
            <a:spAutoFit/>
          </a:bodyPr>
          <a:lstStyle/>
          <a:p>
            <a:r>
              <a:rPr lang="en-GB" sz="1200">
                <a:solidFill>
                  <a:srgbClr val="183E56"/>
                </a:solidFill>
                <a:latin typeface="Arial" panose="020B0604020202020204" pitchFamily="34" charset="0"/>
                <a:cs typeface="Arial" panose="020B0604020202020204" pitchFamily="34" charset="0"/>
              </a:rPr>
              <a:t>Source: Office for National Statistics</a:t>
            </a:r>
          </a:p>
        </p:txBody>
      </p:sp>
    </p:spTree>
    <p:extLst>
      <p:ext uri="{BB962C8B-B14F-4D97-AF65-F5344CB8AC3E}">
        <p14:creationId xmlns:p14="http://schemas.microsoft.com/office/powerpoint/2010/main" val="2316942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77669520-AA9F-4171-B3C8-47F62831CD0D}"/>
              </a:ext>
            </a:extLst>
          </p:cNvPr>
          <p:cNvSpPr>
            <a:spLocks noGrp="1"/>
          </p:cNvSpPr>
          <p:nvPr>
            <p:ph type="title"/>
          </p:nvPr>
        </p:nvSpPr>
        <p:spPr>
          <a:xfrm>
            <a:off x="1149285" y="349372"/>
            <a:ext cx="10853849" cy="814519"/>
          </a:xfrm>
        </p:spPr>
        <p:txBody>
          <a:bodyPr>
            <a:normAutofit fontScale="90000"/>
          </a:bodyPr>
          <a:lstStyle/>
          <a:p>
            <a:r>
              <a:rPr lang="en-GB"/>
              <a:t>Is age 70 the new age 65 in terms of health? (Men)</a:t>
            </a:r>
            <a:br>
              <a:rPr lang="en-GB"/>
            </a:br>
            <a:br>
              <a:rPr lang="en-GB" sz="2400"/>
            </a:br>
            <a:r>
              <a:rPr lang="en-US"/>
              <a:t> </a:t>
            </a:r>
          </a:p>
        </p:txBody>
      </p:sp>
      <p:sp>
        <p:nvSpPr>
          <p:cNvPr id="8" name="Content Placeholder 3">
            <a:extLst>
              <a:ext uri="{FF2B5EF4-FFF2-40B4-BE49-F238E27FC236}">
                <a16:creationId xmlns:a16="http://schemas.microsoft.com/office/drawing/2014/main" id="{903CA0B9-8581-4B4A-B229-951C85D6AC8C}"/>
              </a:ext>
            </a:extLst>
          </p:cNvPr>
          <p:cNvSpPr>
            <a:spLocks noGrp="1"/>
          </p:cNvSpPr>
          <p:nvPr>
            <p:ph sz="quarter" idx="10"/>
          </p:nvPr>
        </p:nvSpPr>
        <p:spPr>
          <a:xfrm>
            <a:off x="593120" y="1068641"/>
            <a:ext cx="3411952" cy="5001239"/>
          </a:xfrm>
        </p:spPr>
        <p:txBody>
          <a:bodyPr wrap="square" anchor="t">
            <a:noAutofit/>
          </a:bodyPr>
          <a:lstStyle/>
          <a:p>
            <a:pPr marL="0" indent="0">
              <a:buNone/>
            </a:pPr>
            <a:r>
              <a:rPr lang="en-GB" sz="2300" dirty="0"/>
              <a:t>Levels of poor general health among men aged 70 in 2017 were around the same as for men aged 65 years in 1997.</a:t>
            </a:r>
          </a:p>
          <a:p>
            <a:pPr marL="0" indent="0">
              <a:buNone/>
            </a:pPr>
            <a:endParaRPr lang="en-GB" sz="2300" dirty="0"/>
          </a:p>
          <a:p>
            <a:pPr marL="0" indent="0">
              <a:buNone/>
            </a:pPr>
            <a:r>
              <a:rPr lang="en-GB" sz="2300" dirty="0"/>
              <a:t>Levels of limiting longstanding among men aged 70 in 2017 were around the same as for men aged 57 years in 1997.</a:t>
            </a:r>
          </a:p>
          <a:p>
            <a:pPr marL="0" indent="0">
              <a:buNone/>
            </a:pPr>
            <a:r>
              <a:rPr lang="en-GB" dirty="0"/>
              <a:t> </a:t>
            </a:r>
            <a:endParaRPr lang="en-GB" sz="2400" dirty="0"/>
          </a:p>
        </p:txBody>
      </p:sp>
      <p:sp>
        <p:nvSpPr>
          <p:cNvPr id="10" name="TextBox 9">
            <a:extLst>
              <a:ext uri="{FF2B5EF4-FFF2-40B4-BE49-F238E27FC236}">
                <a16:creationId xmlns:a16="http://schemas.microsoft.com/office/drawing/2014/main" id="{4D0DBC2B-E4B3-4360-B6D3-D8EE7F0A41D7}"/>
              </a:ext>
            </a:extLst>
          </p:cNvPr>
          <p:cNvSpPr txBox="1"/>
          <p:nvPr/>
        </p:nvSpPr>
        <p:spPr>
          <a:xfrm>
            <a:off x="4578757" y="1007230"/>
            <a:ext cx="7424378" cy="830997"/>
          </a:xfrm>
          <a:prstGeom prst="rect">
            <a:avLst/>
          </a:prstGeom>
        </p:spPr>
        <p:txBody>
          <a:bodyPr vert="horz" wrap="square" lIns="0" tIns="45720" rIns="91440" bIns="45720" rtlCol="0" anchor="b" anchorCtr="0">
            <a:spAutoFit/>
          </a:bodyPr>
          <a:lstStyle/>
          <a:p>
            <a:r>
              <a:rPr lang="en-GB" sz="2400" b="1">
                <a:solidFill>
                  <a:srgbClr val="183E56"/>
                </a:solidFill>
                <a:latin typeface="+mj-lt"/>
                <a:cs typeface="Arial" panose="020B0604020202020204" pitchFamily="34" charset="0"/>
              </a:rPr>
              <a:t>Percentage of men reporting limiting longstanding illness, 1997 and 2017, GB.</a:t>
            </a:r>
          </a:p>
        </p:txBody>
      </p:sp>
      <p:pic>
        <p:nvPicPr>
          <p:cNvPr id="12" name="Content Placeholder 8" descr="Chart, line chart&#10;&#10;Description automatically generated">
            <a:extLst>
              <a:ext uri="{FF2B5EF4-FFF2-40B4-BE49-F238E27FC236}">
                <a16:creationId xmlns:a16="http://schemas.microsoft.com/office/drawing/2014/main" id="{340FE295-DCB8-49DB-8B71-BD6832015FDA}"/>
              </a:ext>
            </a:extLst>
          </p:cNvPr>
          <p:cNvPicPr>
            <a:picLocks noChangeAspect="1"/>
          </p:cNvPicPr>
          <p:nvPr/>
        </p:nvPicPr>
        <p:blipFill>
          <a:blip r:embed="rId2"/>
          <a:stretch>
            <a:fillRect/>
          </a:stretch>
        </p:blipFill>
        <p:spPr>
          <a:xfrm>
            <a:off x="4554575" y="1797787"/>
            <a:ext cx="6221628" cy="4002834"/>
          </a:xfrm>
          <a:prstGeom prst="rect">
            <a:avLst/>
          </a:prstGeom>
        </p:spPr>
      </p:pic>
      <p:sp>
        <p:nvSpPr>
          <p:cNvPr id="14" name="TextBox 13">
            <a:extLst>
              <a:ext uri="{FF2B5EF4-FFF2-40B4-BE49-F238E27FC236}">
                <a16:creationId xmlns:a16="http://schemas.microsoft.com/office/drawing/2014/main" id="{5CEB6A21-27C9-4229-9762-F71A9FBE60A5}"/>
              </a:ext>
            </a:extLst>
          </p:cNvPr>
          <p:cNvSpPr txBox="1"/>
          <p:nvPr/>
        </p:nvSpPr>
        <p:spPr>
          <a:xfrm>
            <a:off x="9577009" y="5794709"/>
            <a:ext cx="2616599" cy="276999"/>
          </a:xfrm>
          <a:prstGeom prst="rect">
            <a:avLst/>
          </a:prstGeom>
        </p:spPr>
        <p:txBody>
          <a:bodyPr vert="horz" wrap="square" lIns="0" tIns="45720" rIns="91440" bIns="45720" rtlCol="0" anchor="b" anchorCtr="0">
            <a:spAutoFit/>
          </a:bodyPr>
          <a:lstStyle/>
          <a:p>
            <a:r>
              <a:rPr lang="en-GB" sz="1200">
                <a:solidFill>
                  <a:srgbClr val="183E56"/>
                </a:solidFill>
                <a:latin typeface="Arial" panose="020B0604020202020204" pitchFamily="34" charset="0"/>
                <a:cs typeface="Arial" panose="020B0604020202020204" pitchFamily="34" charset="0"/>
              </a:rPr>
              <a:t>Source: Office for National Statistics</a:t>
            </a:r>
          </a:p>
        </p:txBody>
      </p:sp>
    </p:spTree>
    <p:extLst>
      <p:ext uri="{BB962C8B-B14F-4D97-AF65-F5344CB8AC3E}">
        <p14:creationId xmlns:p14="http://schemas.microsoft.com/office/powerpoint/2010/main" val="2118763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9ADBBE-A12C-44A5-982A-A6E695521421}"/>
              </a:ext>
            </a:extLst>
          </p:cNvPr>
          <p:cNvSpPr>
            <a:spLocks noGrp="1"/>
          </p:cNvSpPr>
          <p:nvPr>
            <p:ph type="title"/>
          </p:nvPr>
        </p:nvSpPr>
        <p:spPr>
          <a:xfrm>
            <a:off x="838200" y="642127"/>
            <a:ext cx="10515600" cy="546593"/>
          </a:xfrm>
        </p:spPr>
        <p:txBody>
          <a:bodyPr/>
          <a:lstStyle/>
          <a:p>
            <a:r>
              <a:rPr lang="en-GB"/>
              <a:t>Implications and limitations</a:t>
            </a:r>
            <a:br>
              <a:rPr lang="en-GB"/>
            </a:br>
            <a:endParaRPr lang="en-GB"/>
          </a:p>
        </p:txBody>
      </p:sp>
      <p:sp>
        <p:nvSpPr>
          <p:cNvPr id="7" name="Content Placeholder 6">
            <a:extLst>
              <a:ext uri="{FF2B5EF4-FFF2-40B4-BE49-F238E27FC236}">
                <a16:creationId xmlns:a16="http://schemas.microsoft.com/office/drawing/2014/main" id="{6EEB7A96-206F-4FE0-AF12-249E42453B9D}"/>
              </a:ext>
            </a:extLst>
          </p:cNvPr>
          <p:cNvSpPr>
            <a:spLocks noGrp="1"/>
          </p:cNvSpPr>
          <p:nvPr>
            <p:ph idx="1"/>
          </p:nvPr>
        </p:nvSpPr>
        <p:spPr>
          <a:xfrm>
            <a:off x="838200" y="1188720"/>
            <a:ext cx="10515600" cy="5962401"/>
          </a:xfrm>
        </p:spPr>
        <p:txBody>
          <a:bodyPr/>
          <a:lstStyle/>
          <a:p>
            <a:pPr marL="0" indent="0">
              <a:buNone/>
            </a:pPr>
            <a:r>
              <a:rPr lang="en-GB" sz="2200" dirty="0"/>
              <a:t>Implications: </a:t>
            </a:r>
          </a:p>
          <a:p>
            <a:pPr lvl="1"/>
            <a:r>
              <a:rPr lang="en-GB" sz="2200" dirty="0"/>
              <a:t>Prospective measures provide a different perspective on population ageing and may provide a better indication of the health of an ageing population than the proportion of people in the population of a set chronological age.</a:t>
            </a:r>
          </a:p>
          <a:p>
            <a:pPr marL="0" indent="0">
              <a:buNone/>
            </a:pPr>
            <a:r>
              <a:rPr lang="en-GB" sz="2200" dirty="0"/>
              <a:t> </a:t>
            </a:r>
          </a:p>
          <a:p>
            <a:pPr marL="0" indent="0">
              <a:buNone/>
            </a:pPr>
            <a:r>
              <a:rPr lang="en-GB" sz="2200" dirty="0"/>
              <a:t>Limitations:</a:t>
            </a:r>
          </a:p>
          <a:p>
            <a:pPr lvl="1"/>
            <a:r>
              <a:rPr lang="en-GB" sz="2200" dirty="0"/>
              <a:t>health measures used are self-reported and may not have been interpreted consistently by people over time or at different ages </a:t>
            </a:r>
          </a:p>
          <a:p>
            <a:pPr lvl="1"/>
            <a:r>
              <a:rPr lang="en-GB" sz="2200" dirty="0"/>
              <a:t>Larger  sample sizes and more consistent data over time would be needed to fully assess the questions we have posed and draw firm conclusions</a:t>
            </a:r>
          </a:p>
          <a:p>
            <a:pPr lvl="1"/>
            <a:r>
              <a:rPr lang="en-GB" sz="2200" i="1" dirty="0"/>
              <a:t>Data sources, method and analyses used, including limitations of the data are fully reported in </a:t>
            </a:r>
            <a:r>
              <a:rPr lang="en-GB" sz="2200" i="1" dirty="0">
                <a:hlinkClick r:id="rId3"/>
              </a:rPr>
              <a:t>Living longer: is age 70 the new age 65? Methodology guide</a:t>
            </a:r>
            <a:endParaRPr lang="en-GB" sz="2200" i="1" dirty="0"/>
          </a:p>
          <a:p>
            <a:pPr marL="0" indent="0">
              <a:buNone/>
            </a:pPr>
            <a:endParaRPr lang="en-GB" sz="1600" dirty="0"/>
          </a:p>
          <a:p>
            <a:endParaRPr lang="en-GB" sz="1600" dirty="0"/>
          </a:p>
          <a:p>
            <a:endParaRPr lang="en-GB" sz="2400" dirty="0"/>
          </a:p>
        </p:txBody>
      </p:sp>
    </p:spTree>
    <p:extLst>
      <p:ext uri="{BB962C8B-B14F-4D97-AF65-F5344CB8AC3E}">
        <p14:creationId xmlns:p14="http://schemas.microsoft.com/office/powerpoint/2010/main" val="915242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CF423-D82C-924A-90A3-D0DF1658A0BF}"/>
              </a:ext>
            </a:extLst>
          </p:cNvPr>
          <p:cNvSpPr>
            <a:spLocks noGrp="1"/>
          </p:cNvSpPr>
          <p:nvPr>
            <p:ph type="title"/>
          </p:nvPr>
        </p:nvSpPr>
        <p:spPr>
          <a:xfrm>
            <a:off x="838200" y="505584"/>
            <a:ext cx="10515600" cy="646331"/>
          </a:xfrm>
        </p:spPr>
        <p:txBody>
          <a:bodyPr/>
          <a:lstStyle/>
          <a:p>
            <a:r>
              <a:rPr lang="en-US" sz="4000"/>
              <a:t>Old-Age Dependency Ratio</a:t>
            </a:r>
          </a:p>
        </p:txBody>
      </p:sp>
      <p:sp>
        <p:nvSpPr>
          <p:cNvPr id="3" name="Content Placeholder 2">
            <a:extLst>
              <a:ext uri="{FF2B5EF4-FFF2-40B4-BE49-F238E27FC236}">
                <a16:creationId xmlns:a16="http://schemas.microsoft.com/office/drawing/2014/main" id="{BBB51275-77E7-2A4D-8FB3-EA8856EF70BE}"/>
              </a:ext>
            </a:extLst>
          </p:cNvPr>
          <p:cNvSpPr>
            <a:spLocks noGrp="1"/>
          </p:cNvSpPr>
          <p:nvPr>
            <p:ph idx="1"/>
          </p:nvPr>
        </p:nvSpPr>
        <p:spPr>
          <a:xfrm>
            <a:off x="838200" y="1703399"/>
            <a:ext cx="10515600" cy="3136243"/>
          </a:xfrm>
        </p:spPr>
        <p:txBody>
          <a:bodyPr/>
          <a:lstStyle/>
          <a:p>
            <a:pPr algn="just"/>
            <a:r>
              <a:rPr lang="en-US" sz="2400"/>
              <a:t>The Old Age Dependency Ratio (OADR) is a ratio of the population who are of current State Pension age (SPA) and higher relative to the size of the population aged 16 years and over and under SPA. Given that SPA shifts in line with legislation, the OADR is expressed as follows:</a:t>
            </a:r>
          </a:p>
          <a:p>
            <a:endParaRPr lang="en-US"/>
          </a:p>
          <a:p>
            <a:endParaRPr lang="en-US"/>
          </a:p>
          <a:p>
            <a:endParaRPr lang="en-US"/>
          </a:p>
        </p:txBody>
      </p:sp>
      <p:pic>
        <p:nvPicPr>
          <p:cNvPr id="5" name="Picture 4">
            <a:extLst>
              <a:ext uri="{FF2B5EF4-FFF2-40B4-BE49-F238E27FC236}">
                <a16:creationId xmlns:a16="http://schemas.microsoft.com/office/drawing/2014/main" id="{65AF7B9B-A2D0-4ABC-A61A-6C9B0282D033}"/>
              </a:ext>
            </a:extLst>
          </p:cNvPr>
          <p:cNvPicPr>
            <a:picLocks noChangeAspect="1"/>
          </p:cNvPicPr>
          <p:nvPr/>
        </p:nvPicPr>
        <p:blipFill>
          <a:blip r:embed="rId3"/>
          <a:stretch>
            <a:fillRect/>
          </a:stretch>
        </p:blipFill>
        <p:spPr>
          <a:xfrm>
            <a:off x="1424409" y="3961433"/>
            <a:ext cx="8958084" cy="888970"/>
          </a:xfrm>
          <a:prstGeom prst="rect">
            <a:avLst/>
          </a:prstGeom>
        </p:spPr>
      </p:pic>
    </p:spTree>
    <p:extLst>
      <p:ext uri="{BB962C8B-B14F-4D97-AF65-F5344CB8AC3E}">
        <p14:creationId xmlns:p14="http://schemas.microsoft.com/office/powerpoint/2010/main" val="1220677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6463101-F2FB-4EC7-9563-3CD43BE782B5}"/>
              </a:ext>
            </a:extLst>
          </p:cNvPr>
          <p:cNvSpPr txBox="1">
            <a:spLocks/>
          </p:cNvSpPr>
          <p:nvPr/>
        </p:nvSpPr>
        <p:spPr>
          <a:xfrm>
            <a:off x="838200" y="505584"/>
            <a:ext cx="10515600" cy="646331"/>
          </a:xfrm>
          <a:prstGeom prst="rect">
            <a:avLst/>
          </a:prstGeom>
        </p:spPr>
        <p:txBody>
          <a:bodyPr/>
          <a:lstStyle>
            <a:lvl1pPr algn="l" defTabSz="914400" rtl="0" eaLnBrk="1" latinLnBrk="0" hangingPunct="1">
              <a:lnSpc>
                <a:spcPct val="90000"/>
              </a:lnSpc>
              <a:spcBef>
                <a:spcPct val="0"/>
              </a:spcBef>
              <a:buNone/>
              <a:defRPr sz="4800" b="1" kern="1200" baseline="0">
                <a:solidFill>
                  <a:srgbClr val="003C57"/>
                </a:solidFill>
                <a:latin typeface="+mj-lt"/>
                <a:ea typeface="+mj-ea"/>
                <a:cs typeface="+mj-cs"/>
              </a:defRPr>
            </a:lvl1pPr>
          </a:lstStyle>
          <a:p>
            <a:r>
              <a:rPr lang="en-US" sz="2400"/>
              <a:t>Historical and principal projection of OADR, UK, 1992 – 2069</a:t>
            </a:r>
          </a:p>
          <a:p>
            <a:endParaRPr lang="en-US" sz="2400"/>
          </a:p>
        </p:txBody>
      </p:sp>
      <p:graphicFrame>
        <p:nvGraphicFramePr>
          <p:cNvPr id="8" name="Content Placeholder 7">
            <a:extLst>
              <a:ext uri="{FF2B5EF4-FFF2-40B4-BE49-F238E27FC236}">
                <a16:creationId xmlns:a16="http://schemas.microsoft.com/office/drawing/2014/main" id="{D456283A-575E-4BD4-98E4-FC2503368C60}"/>
              </a:ext>
            </a:extLst>
          </p:cNvPr>
          <p:cNvGraphicFramePr>
            <a:graphicFrameLocks noGrp="1"/>
          </p:cNvGraphicFramePr>
          <p:nvPr>
            <p:ph idx="1"/>
            <p:extLst>
              <p:ext uri="{D42A27DB-BD31-4B8C-83A1-F6EECF244321}">
                <p14:modId xmlns:p14="http://schemas.microsoft.com/office/powerpoint/2010/main" val="2998686935"/>
              </p:ext>
            </p:extLst>
          </p:nvPr>
        </p:nvGraphicFramePr>
        <p:xfrm>
          <a:off x="600206" y="1041400"/>
          <a:ext cx="10515600" cy="477520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6831484F-DEC4-4DEF-9E85-06A13CA166F2}"/>
              </a:ext>
            </a:extLst>
          </p:cNvPr>
          <p:cNvSpPr txBox="1"/>
          <p:nvPr/>
        </p:nvSpPr>
        <p:spPr>
          <a:xfrm>
            <a:off x="9193407" y="5617869"/>
            <a:ext cx="4357076" cy="276999"/>
          </a:xfrm>
          <a:prstGeom prst="rect">
            <a:avLst/>
          </a:prstGeom>
        </p:spPr>
        <p:txBody>
          <a:bodyPr vert="horz" wrap="square" lIns="0" tIns="45720" rIns="91440" bIns="45720" rtlCol="0" anchor="b" anchorCtr="0">
            <a:spAutoFit/>
          </a:bodyPr>
          <a:lstStyle/>
          <a:p>
            <a:r>
              <a:rPr lang="en-GB" sz="1200">
                <a:solidFill>
                  <a:srgbClr val="183E56"/>
                </a:solidFill>
                <a:latin typeface="Arial" panose="020B0604020202020204" pitchFamily="34" charset="0"/>
                <a:cs typeface="Arial" panose="020B0604020202020204" pitchFamily="34" charset="0"/>
              </a:rPr>
              <a:t>Source: Office for National Statistics</a:t>
            </a:r>
          </a:p>
        </p:txBody>
      </p:sp>
    </p:spTree>
    <p:extLst>
      <p:ext uri="{BB962C8B-B14F-4D97-AF65-F5344CB8AC3E}">
        <p14:creationId xmlns:p14="http://schemas.microsoft.com/office/powerpoint/2010/main" val="30567509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CF423-D82C-924A-90A3-D0DF1658A0BF}"/>
              </a:ext>
            </a:extLst>
          </p:cNvPr>
          <p:cNvSpPr>
            <a:spLocks noGrp="1"/>
          </p:cNvSpPr>
          <p:nvPr>
            <p:ph type="title"/>
          </p:nvPr>
        </p:nvSpPr>
        <p:spPr>
          <a:xfrm>
            <a:off x="838200" y="588683"/>
            <a:ext cx="10515600" cy="590931"/>
          </a:xfrm>
        </p:spPr>
        <p:txBody>
          <a:bodyPr/>
          <a:lstStyle/>
          <a:p>
            <a:r>
              <a:rPr lang="en-US" sz="3600"/>
              <a:t>Active Dependency Ratio</a:t>
            </a:r>
          </a:p>
        </p:txBody>
      </p:sp>
      <p:sp>
        <p:nvSpPr>
          <p:cNvPr id="3" name="Content Placeholder 2">
            <a:extLst>
              <a:ext uri="{FF2B5EF4-FFF2-40B4-BE49-F238E27FC236}">
                <a16:creationId xmlns:a16="http://schemas.microsoft.com/office/drawing/2014/main" id="{BBB51275-77E7-2A4D-8FB3-EA8856EF70BE}"/>
              </a:ext>
            </a:extLst>
          </p:cNvPr>
          <p:cNvSpPr>
            <a:spLocks noGrp="1"/>
          </p:cNvSpPr>
          <p:nvPr>
            <p:ph idx="1"/>
          </p:nvPr>
        </p:nvSpPr>
        <p:spPr>
          <a:xfrm>
            <a:off x="856343" y="1587968"/>
            <a:ext cx="10515600" cy="1643527"/>
          </a:xfrm>
        </p:spPr>
        <p:txBody>
          <a:bodyPr/>
          <a:lstStyle/>
          <a:p>
            <a:pPr algn="just"/>
            <a:r>
              <a:rPr lang="en-US" sz="2800"/>
              <a:t>The Active Dependency Ratio (ADR) is a ratio of the adult population who are economically inactive relative to the size of the adult population who are economically active. The ADR is expressed as follows:</a:t>
            </a:r>
          </a:p>
        </p:txBody>
      </p:sp>
      <p:pic>
        <p:nvPicPr>
          <p:cNvPr id="5" name="Picture 4">
            <a:extLst>
              <a:ext uri="{FF2B5EF4-FFF2-40B4-BE49-F238E27FC236}">
                <a16:creationId xmlns:a16="http://schemas.microsoft.com/office/drawing/2014/main" id="{155B891A-762E-4AF3-833A-509CE9EBD9D0}"/>
              </a:ext>
            </a:extLst>
          </p:cNvPr>
          <p:cNvPicPr>
            <a:picLocks noChangeAspect="1"/>
          </p:cNvPicPr>
          <p:nvPr/>
        </p:nvPicPr>
        <p:blipFill>
          <a:blip r:embed="rId3"/>
          <a:stretch>
            <a:fillRect/>
          </a:stretch>
        </p:blipFill>
        <p:spPr>
          <a:xfrm>
            <a:off x="1312397" y="3760376"/>
            <a:ext cx="9101624" cy="877265"/>
          </a:xfrm>
          <a:prstGeom prst="rect">
            <a:avLst/>
          </a:prstGeom>
        </p:spPr>
      </p:pic>
    </p:spTree>
    <p:extLst>
      <p:ext uri="{BB962C8B-B14F-4D97-AF65-F5344CB8AC3E}">
        <p14:creationId xmlns:p14="http://schemas.microsoft.com/office/powerpoint/2010/main" val="40229114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CF423-D82C-924A-90A3-D0DF1658A0BF}"/>
              </a:ext>
            </a:extLst>
          </p:cNvPr>
          <p:cNvSpPr>
            <a:spLocks noGrp="1"/>
          </p:cNvSpPr>
          <p:nvPr>
            <p:ph type="title"/>
          </p:nvPr>
        </p:nvSpPr>
        <p:spPr>
          <a:xfrm>
            <a:off x="838200" y="392050"/>
            <a:ext cx="10515600" cy="292388"/>
          </a:xfrm>
        </p:spPr>
        <p:txBody>
          <a:bodyPr/>
          <a:lstStyle/>
          <a:p>
            <a:r>
              <a:rPr lang="en-US" sz="2000"/>
              <a:t>Active Dependency Ratio for the aged 16 years and over population, UK, 1993 to 2020</a:t>
            </a:r>
          </a:p>
        </p:txBody>
      </p:sp>
      <p:graphicFrame>
        <p:nvGraphicFramePr>
          <p:cNvPr id="9" name="Chart 8">
            <a:extLst>
              <a:ext uri="{FF2B5EF4-FFF2-40B4-BE49-F238E27FC236}">
                <a16:creationId xmlns:a16="http://schemas.microsoft.com/office/drawing/2014/main" id="{F836A3CE-ACD4-4E35-B5D0-488BE61C7E2F}"/>
              </a:ext>
            </a:extLst>
          </p:cNvPr>
          <p:cNvGraphicFramePr>
            <a:graphicFrameLocks/>
          </p:cNvGraphicFramePr>
          <p:nvPr>
            <p:extLst>
              <p:ext uri="{D42A27DB-BD31-4B8C-83A1-F6EECF244321}">
                <p14:modId xmlns:p14="http://schemas.microsoft.com/office/powerpoint/2010/main" val="595438977"/>
              </p:ext>
            </p:extLst>
          </p:nvPr>
        </p:nvGraphicFramePr>
        <p:xfrm>
          <a:off x="838200" y="891514"/>
          <a:ext cx="9295356" cy="507497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CF2065E0-72A6-415E-9991-BAE13A487E82}"/>
              </a:ext>
            </a:extLst>
          </p:cNvPr>
          <p:cNvSpPr txBox="1"/>
          <p:nvPr/>
        </p:nvSpPr>
        <p:spPr>
          <a:xfrm>
            <a:off x="9193407" y="5617869"/>
            <a:ext cx="4357076" cy="276999"/>
          </a:xfrm>
          <a:prstGeom prst="rect">
            <a:avLst/>
          </a:prstGeom>
        </p:spPr>
        <p:txBody>
          <a:bodyPr vert="horz" wrap="square" lIns="0" tIns="45720" rIns="91440" bIns="45720" rtlCol="0" anchor="b" anchorCtr="0">
            <a:spAutoFit/>
          </a:bodyPr>
          <a:lstStyle/>
          <a:p>
            <a:r>
              <a:rPr lang="en-GB" sz="1200">
                <a:solidFill>
                  <a:srgbClr val="183E56"/>
                </a:solidFill>
                <a:latin typeface="Arial" panose="020B0604020202020204" pitchFamily="34" charset="0"/>
                <a:cs typeface="Arial" panose="020B0604020202020204" pitchFamily="34" charset="0"/>
              </a:rPr>
              <a:t>Source: Office for National Statistics</a:t>
            </a:r>
          </a:p>
        </p:txBody>
      </p:sp>
    </p:spTree>
    <p:extLst>
      <p:ext uri="{BB962C8B-B14F-4D97-AF65-F5344CB8AC3E}">
        <p14:creationId xmlns:p14="http://schemas.microsoft.com/office/powerpoint/2010/main" val="24597796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CF423-D82C-924A-90A3-D0DF1658A0BF}"/>
              </a:ext>
            </a:extLst>
          </p:cNvPr>
          <p:cNvSpPr>
            <a:spLocks noGrp="1"/>
          </p:cNvSpPr>
          <p:nvPr>
            <p:ph type="title"/>
          </p:nvPr>
        </p:nvSpPr>
        <p:spPr>
          <a:xfrm>
            <a:off x="981527" y="394465"/>
            <a:ext cx="10228945" cy="292388"/>
          </a:xfrm>
        </p:spPr>
        <p:txBody>
          <a:bodyPr/>
          <a:lstStyle/>
          <a:p>
            <a:r>
              <a:rPr lang="en-US" sz="2000"/>
              <a:t>Percentage of population economically active by age group, UK, 1993 to 2020</a:t>
            </a:r>
          </a:p>
        </p:txBody>
      </p:sp>
      <p:graphicFrame>
        <p:nvGraphicFramePr>
          <p:cNvPr id="10" name="Chart 9">
            <a:extLst>
              <a:ext uri="{FF2B5EF4-FFF2-40B4-BE49-F238E27FC236}">
                <a16:creationId xmlns:a16="http://schemas.microsoft.com/office/drawing/2014/main" id="{5355A57C-9349-49BD-A11D-F2603500873F}"/>
              </a:ext>
            </a:extLst>
          </p:cNvPr>
          <p:cNvGraphicFramePr>
            <a:graphicFrameLocks/>
          </p:cNvGraphicFramePr>
          <p:nvPr>
            <p:extLst>
              <p:ext uri="{D42A27DB-BD31-4B8C-83A1-F6EECF244321}">
                <p14:modId xmlns:p14="http://schemas.microsoft.com/office/powerpoint/2010/main" val="401877463"/>
              </p:ext>
            </p:extLst>
          </p:nvPr>
        </p:nvGraphicFramePr>
        <p:xfrm>
          <a:off x="1479444" y="895997"/>
          <a:ext cx="8242071" cy="480658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BE413D08-B5C8-4DA1-9392-46863622D138}"/>
              </a:ext>
            </a:extLst>
          </p:cNvPr>
          <p:cNvSpPr txBox="1"/>
          <p:nvPr/>
        </p:nvSpPr>
        <p:spPr>
          <a:xfrm>
            <a:off x="9193407" y="5617869"/>
            <a:ext cx="4357076" cy="276999"/>
          </a:xfrm>
          <a:prstGeom prst="rect">
            <a:avLst/>
          </a:prstGeom>
        </p:spPr>
        <p:txBody>
          <a:bodyPr vert="horz" wrap="square" lIns="0" tIns="45720" rIns="91440" bIns="45720" rtlCol="0" anchor="b" anchorCtr="0">
            <a:spAutoFit/>
          </a:bodyPr>
          <a:lstStyle/>
          <a:p>
            <a:r>
              <a:rPr lang="en-GB" sz="1200">
                <a:solidFill>
                  <a:srgbClr val="183E56"/>
                </a:solidFill>
                <a:latin typeface="Arial" panose="020B0604020202020204" pitchFamily="34" charset="0"/>
                <a:cs typeface="Arial" panose="020B0604020202020204" pitchFamily="34" charset="0"/>
              </a:rPr>
              <a:t>Source: Office for National Statistics</a:t>
            </a:r>
          </a:p>
        </p:txBody>
      </p:sp>
    </p:spTree>
    <p:extLst>
      <p:ext uri="{BB962C8B-B14F-4D97-AF65-F5344CB8AC3E}">
        <p14:creationId xmlns:p14="http://schemas.microsoft.com/office/powerpoint/2010/main" val="4468337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831ACD1-5962-4C5F-94B4-0536866801C1}"/>
              </a:ext>
            </a:extLst>
          </p:cNvPr>
          <p:cNvSpPr>
            <a:spLocks noGrp="1"/>
          </p:cNvSpPr>
          <p:nvPr>
            <p:ph type="title"/>
          </p:nvPr>
        </p:nvSpPr>
        <p:spPr>
          <a:xfrm>
            <a:off x="838200" y="2769529"/>
            <a:ext cx="10515600" cy="789447"/>
          </a:xfrm>
        </p:spPr>
        <p:txBody>
          <a:bodyPr/>
          <a:lstStyle/>
          <a:p>
            <a:r>
              <a:rPr lang="en-GB"/>
              <a:t>In summary</a:t>
            </a:r>
          </a:p>
        </p:txBody>
      </p:sp>
    </p:spTree>
    <p:extLst>
      <p:ext uri="{BB962C8B-B14F-4D97-AF65-F5344CB8AC3E}">
        <p14:creationId xmlns:p14="http://schemas.microsoft.com/office/powerpoint/2010/main" val="16555097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4989E7-F74D-4BD5-8688-FE3F5073A455}"/>
              </a:ext>
            </a:extLst>
          </p:cNvPr>
          <p:cNvSpPr>
            <a:spLocks noGrp="1"/>
          </p:cNvSpPr>
          <p:nvPr>
            <p:ph type="title"/>
          </p:nvPr>
        </p:nvSpPr>
        <p:spPr/>
        <p:txBody>
          <a:bodyPr/>
          <a:lstStyle/>
          <a:p>
            <a:r>
              <a:rPr lang="en-GB"/>
              <a:t>Conclusions</a:t>
            </a:r>
          </a:p>
        </p:txBody>
      </p:sp>
      <p:sp>
        <p:nvSpPr>
          <p:cNvPr id="5" name="Content Placeholder 4">
            <a:extLst>
              <a:ext uri="{FF2B5EF4-FFF2-40B4-BE49-F238E27FC236}">
                <a16:creationId xmlns:a16="http://schemas.microsoft.com/office/drawing/2014/main" id="{D17F2DBB-A258-4241-89A0-E32C8BE45A37}"/>
              </a:ext>
            </a:extLst>
          </p:cNvPr>
          <p:cNvSpPr>
            <a:spLocks noGrp="1"/>
          </p:cNvSpPr>
          <p:nvPr>
            <p:ph sz="quarter" idx="10"/>
          </p:nvPr>
        </p:nvSpPr>
        <p:spPr>
          <a:xfrm>
            <a:off x="838200" y="1417173"/>
            <a:ext cx="10534651" cy="5080494"/>
          </a:xfrm>
        </p:spPr>
        <p:txBody>
          <a:bodyPr/>
          <a:lstStyle/>
          <a:p>
            <a:r>
              <a:rPr lang="en-GB" sz="3200" b="0" i="0" kern="1200">
                <a:solidFill>
                  <a:schemeClr val="tx1"/>
                </a:solidFill>
                <a:effectLst/>
                <a:latin typeface="+mn-lt"/>
                <a:ea typeface="+mn-ea"/>
                <a:cs typeface="+mn-cs"/>
              </a:rPr>
              <a:t>Increases in economic activity at older ages may help to offset the impact of population ageing on the economy in the future</a:t>
            </a:r>
          </a:p>
          <a:p>
            <a:r>
              <a:rPr lang="en-GB" sz="3200" b="0" i="0" kern="1200">
                <a:solidFill>
                  <a:schemeClr val="tx1"/>
                </a:solidFill>
                <a:effectLst/>
                <a:latin typeface="+mn-lt"/>
                <a:ea typeface="+mn-ea"/>
                <a:cs typeface="+mn-cs"/>
              </a:rPr>
              <a:t>Increasing SPA has contributed to increased participation at older ages, but uncertainty around whether this trend will continue </a:t>
            </a:r>
          </a:p>
          <a:p>
            <a:r>
              <a:rPr lang="en-GB" sz="3200"/>
              <a:t>Health is a key factor in future participation rates at older ages</a:t>
            </a:r>
            <a:endParaRPr lang="en-GB" sz="3200" b="0" i="0" kern="1200">
              <a:solidFill>
                <a:schemeClr val="tx1"/>
              </a:solidFill>
              <a:effectLst/>
              <a:latin typeface="+mn-lt"/>
              <a:ea typeface="+mn-ea"/>
              <a:cs typeface="+mn-cs"/>
            </a:endParaRPr>
          </a:p>
          <a:p>
            <a:endParaRPr lang="en-GB" sz="3200" b="0" i="0" kern="1200">
              <a:solidFill>
                <a:schemeClr val="tx1"/>
              </a:solidFill>
              <a:effectLst/>
              <a:latin typeface="+mn-lt"/>
              <a:ea typeface="+mn-ea"/>
              <a:cs typeface="+mn-cs"/>
            </a:endParaRPr>
          </a:p>
        </p:txBody>
      </p:sp>
    </p:spTree>
    <p:extLst>
      <p:ext uri="{BB962C8B-B14F-4D97-AF65-F5344CB8AC3E}">
        <p14:creationId xmlns:p14="http://schemas.microsoft.com/office/powerpoint/2010/main" val="41977480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04E01B-DCFF-4669-BB38-394314D30875}"/>
              </a:ext>
            </a:extLst>
          </p:cNvPr>
          <p:cNvSpPr>
            <a:spLocks noGrp="1"/>
          </p:cNvSpPr>
          <p:nvPr>
            <p:ph type="title"/>
          </p:nvPr>
        </p:nvSpPr>
        <p:spPr>
          <a:xfrm>
            <a:off x="856345" y="761305"/>
            <a:ext cx="10515600" cy="789447"/>
          </a:xfrm>
        </p:spPr>
        <p:txBody>
          <a:bodyPr/>
          <a:lstStyle/>
          <a:p>
            <a:r>
              <a:rPr lang="en-GB"/>
              <a:t>Q&amp;A</a:t>
            </a:r>
          </a:p>
        </p:txBody>
      </p:sp>
      <p:sp>
        <p:nvSpPr>
          <p:cNvPr id="6" name="Subtitle 5">
            <a:extLst>
              <a:ext uri="{FF2B5EF4-FFF2-40B4-BE49-F238E27FC236}">
                <a16:creationId xmlns:a16="http://schemas.microsoft.com/office/drawing/2014/main" id="{BFBAF91A-D972-4CE1-AF82-F00023B60788}"/>
              </a:ext>
            </a:extLst>
          </p:cNvPr>
          <p:cNvSpPr>
            <a:spLocks noGrp="1"/>
          </p:cNvSpPr>
          <p:nvPr>
            <p:ph type="subTitle" idx="1"/>
          </p:nvPr>
        </p:nvSpPr>
        <p:spPr>
          <a:xfrm>
            <a:off x="1328530" y="2030673"/>
            <a:ext cx="10515600" cy="3226999"/>
          </a:xfrm>
        </p:spPr>
        <p:txBody>
          <a:bodyPr/>
          <a:lstStyle/>
          <a:p>
            <a:r>
              <a:rPr lang="en-GB"/>
              <a:t>Contact info: </a:t>
            </a:r>
            <a:r>
              <a:rPr lang="en-GB">
                <a:hlinkClick r:id="rId3"/>
              </a:rPr>
              <a:t>pop.info@ons.gov.uk</a:t>
            </a:r>
            <a:endParaRPr lang="en-GB"/>
          </a:p>
          <a:p>
            <a:endParaRPr lang="en-GB"/>
          </a:p>
          <a:p>
            <a:r>
              <a:rPr lang="en-GB"/>
              <a:t>Publications: </a:t>
            </a:r>
          </a:p>
          <a:p>
            <a:r>
              <a:rPr lang="en-GB">
                <a:hlinkClick r:id="rId4"/>
              </a:rPr>
              <a:t>Living longer: is age 70 the new age 65?</a:t>
            </a:r>
            <a:r>
              <a:rPr lang="en-GB"/>
              <a:t> </a:t>
            </a:r>
            <a:r>
              <a:rPr lang="en-GB">
                <a:hlinkClick r:id="rId5"/>
              </a:rPr>
              <a:t>Methodology guide</a:t>
            </a:r>
            <a:endParaRPr lang="en-GB"/>
          </a:p>
          <a:p>
            <a:endParaRPr lang="en-GB"/>
          </a:p>
          <a:p>
            <a:r>
              <a:rPr lang="en-GB">
                <a:hlinkClick r:id="rId6"/>
              </a:rPr>
              <a:t>Living longer and old-age dependency – what does the future hold?</a:t>
            </a:r>
            <a:endParaRPr lang="en-GB"/>
          </a:p>
        </p:txBody>
      </p:sp>
    </p:spTree>
    <p:extLst>
      <p:ext uri="{BB962C8B-B14F-4D97-AF65-F5344CB8AC3E}">
        <p14:creationId xmlns:p14="http://schemas.microsoft.com/office/powerpoint/2010/main" val="30019970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a:extLst>
              <a:ext uri="{FF2B5EF4-FFF2-40B4-BE49-F238E27FC236}">
                <a16:creationId xmlns:a16="http://schemas.microsoft.com/office/drawing/2014/main" id="{2B42C91A-136F-0846-B8A8-6577BC19336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6C531F1-065E-594C-8147-D209A7179285}" type="datetime4">
              <a:rPr kumimoji="0" lang="en-GB" sz="20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 November 2021</a:t>
            </a:fld>
            <a:endParaRPr kumimoji="0" lang="en-US" sz="20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itle">
            <a:extLst>
              <a:ext uri="{FF2B5EF4-FFF2-40B4-BE49-F238E27FC236}">
                <a16:creationId xmlns:a16="http://schemas.microsoft.com/office/drawing/2014/main" id="{33390947-43D2-4B70-9AF9-17A7702A05F3}"/>
              </a:ext>
            </a:extLst>
          </p:cNvPr>
          <p:cNvSpPr txBox="1">
            <a:spLocks/>
          </p:cNvSpPr>
          <p:nvPr/>
        </p:nvSpPr>
        <p:spPr>
          <a:xfrm>
            <a:off x="838200" y="1488330"/>
            <a:ext cx="5860237" cy="2044409"/>
          </a:xfrm>
          <a:prstGeom prst="rect">
            <a:avLst/>
          </a:prstGeom>
        </p:spPr>
        <p:txBody>
          <a:bodyPr vert="horz" lIns="0" tIns="0" rIns="0" bIns="0" rtlCol="0" anchor="t" anchorCtr="0">
            <a:normAutofit fontScale="92500"/>
          </a:bodyPr>
          <a:lstStyle>
            <a:lvl1pPr algn="l" defTabSz="914400" rtl="0" eaLnBrk="1" latinLnBrk="0" hangingPunct="1">
              <a:lnSpc>
                <a:spcPct val="95000"/>
              </a:lnSpc>
              <a:spcBef>
                <a:spcPct val="0"/>
              </a:spcBef>
              <a:spcAft>
                <a:spcPts val="1000"/>
              </a:spcAft>
              <a:buNone/>
              <a:defRPr sz="4800" b="1" kern="1200" baseline="0">
                <a:solidFill>
                  <a:schemeClr val="bg1"/>
                </a:solidFill>
                <a:latin typeface="+mj-lt"/>
                <a:ea typeface="+mj-ea"/>
                <a:cs typeface="+mj-cs"/>
              </a:defRPr>
            </a:lvl1pPr>
          </a:lstStyle>
          <a:p>
            <a:pPr>
              <a:tabLst>
                <a:tab pos="2063354" algn="l"/>
              </a:tabLst>
            </a:pPr>
            <a:r>
              <a:rPr lang="en-GB" sz="3600"/>
              <a:t>Living Longer: The implications of childlessness among tomorrow's older population</a:t>
            </a:r>
            <a:endParaRPr lang="en-US" sz="3600"/>
          </a:p>
        </p:txBody>
      </p:sp>
      <p:sp>
        <p:nvSpPr>
          <p:cNvPr id="5" name="Presenter Information">
            <a:extLst>
              <a:ext uri="{FF2B5EF4-FFF2-40B4-BE49-F238E27FC236}">
                <a16:creationId xmlns:a16="http://schemas.microsoft.com/office/drawing/2014/main" id="{E3D25890-B6A3-4150-8507-0853328CEFDB}"/>
              </a:ext>
            </a:extLst>
          </p:cNvPr>
          <p:cNvSpPr>
            <a:spLocks noGrp="1"/>
          </p:cNvSpPr>
          <p:nvPr>
            <p:ph idx="1"/>
          </p:nvPr>
        </p:nvSpPr>
        <p:spPr>
          <a:xfrm>
            <a:off x="838200" y="5110773"/>
            <a:ext cx="10241096" cy="374718"/>
          </a:xfrm>
        </p:spPr>
        <p:txBody>
          <a:bodyPr/>
          <a:lstStyle/>
          <a:p>
            <a:r>
              <a:rPr lang="en-US" sz="2400">
                <a:hlinkClick r:id="rId3"/>
              </a:rPr>
              <a:t>Article link</a:t>
            </a:r>
            <a:endParaRPr lang="en-US" sz="2400"/>
          </a:p>
        </p:txBody>
      </p:sp>
    </p:spTree>
    <p:extLst>
      <p:ext uri="{BB962C8B-B14F-4D97-AF65-F5344CB8AC3E}">
        <p14:creationId xmlns:p14="http://schemas.microsoft.com/office/powerpoint/2010/main" val="26435946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838200" y="457224"/>
            <a:ext cx="10515600" cy="466281"/>
          </a:xfrm>
        </p:spPr>
        <p:txBody>
          <a:bodyPr/>
          <a:lstStyle/>
          <a:p>
            <a:r>
              <a:rPr lang="en-GB"/>
              <a:t>Numbers of births peaked post-WW1, post-WW2 and in the 1960s</a:t>
            </a:r>
          </a:p>
        </p:txBody>
      </p:sp>
      <p:sp>
        <p:nvSpPr>
          <p:cNvPr id="5" name="Rectangle 4">
            <a:extLst>
              <a:ext uri="{FF2B5EF4-FFF2-40B4-BE49-F238E27FC236}">
                <a16:creationId xmlns:a16="http://schemas.microsoft.com/office/drawing/2014/main" id="{94CC518A-A2FB-4695-8D8B-56CC65DB7F52}"/>
              </a:ext>
            </a:extLst>
          </p:cNvPr>
          <p:cNvSpPr/>
          <p:nvPr/>
        </p:nvSpPr>
        <p:spPr>
          <a:xfrm>
            <a:off x="8328752" y="2379643"/>
            <a:ext cx="1115694" cy="2533880"/>
          </a:xfrm>
          <a:prstGeom prst="rect">
            <a:avLst/>
          </a:prstGeom>
          <a:solidFill>
            <a:schemeClr val="bg2">
              <a:lumMod val="9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3">
            <a:extLst>
              <a:ext uri="{FF2B5EF4-FFF2-40B4-BE49-F238E27FC236}">
                <a16:creationId xmlns:a16="http://schemas.microsoft.com/office/drawing/2014/main" id="{6E28C584-C106-45B2-B64E-AD4E0C3800AD}"/>
              </a:ext>
            </a:extLst>
          </p:cNvPr>
          <p:cNvSpPr txBox="1">
            <a:spLocks noChangeArrowheads="1"/>
          </p:cNvSpPr>
          <p:nvPr/>
        </p:nvSpPr>
        <p:spPr>
          <a:xfrm>
            <a:off x="1874572" y="5542499"/>
            <a:ext cx="4138697" cy="218586"/>
          </a:xfrm>
          <a:prstGeom prst="rect">
            <a:avLst/>
          </a:prstGeom>
        </p:spPr>
        <p:txBody>
          <a:bodyPr vert="horz" wrap="square" lIns="0" tIns="0" rIns="0" bIns="0" rtlCol="0" anchor="t" anchorCtr="0">
            <a:spAutoFit/>
          </a:bodyPr>
          <a:lstStyle>
            <a:lvl1pPr marL="228600" indent="-228600" algn="l" defTabSz="914400" rtl="0" eaLnBrk="1" latinLnBrk="0" hangingPunct="1">
              <a:lnSpc>
                <a:spcPct val="110000"/>
              </a:lnSpc>
              <a:spcBef>
                <a:spcPts val="1000"/>
              </a:spcBef>
              <a:spcAft>
                <a:spcPts val="375"/>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375"/>
              </a:spcAft>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375"/>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375"/>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375"/>
              </a:spcAft>
              <a:buFont typeface="Arial" panose="020B0604020202020204" pitchFamily="34" charset="0"/>
              <a:buChar char="•"/>
              <a:defRPr sz="13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a:t>Source: Office for National Statistics</a:t>
            </a:r>
          </a:p>
        </p:txBody>
      </p:sp>
      <p:sp>
        <p:nvSpPr>
          <p:cNvPr id="8" name="TextBox 7">
            <a:extLst>
              <a:ext uri="{FF2B5EF4-FFF2-40B4-BE49-F238E27FC236}">
                <a16:creationId xmlns:a16="http://schemas.microsoft.com/office/drawing/2014/main" id="{9D77DD02-FBF4-4A17-A9FE-C8E17FB0455A}"/>
              </a:ext>
            </a:extLst>
          </p:cNvPr>
          <p:cNvSpPr txBox="1"/>
          <p:nvPr/>
        </p:nvSpPr>
        <p:spPr>
          <a:xfrm>
            <a:off x="3761772" y="2534877"/>
            <a:ext cx="1597306" cy="523220"/>
          </a:xfrm>
          <a:prstGeom prst="rect">
            <a:avLst/>
          </a:prstGeom>
          <a:noFill/>
        </p:spPr>
        <p:txBody>
          <a:bodyPr wrap="square" rtlCol="0">
            <a:spAutoFit/>
          </a:bodyPr>
          <a:lstStyle/>
          <a:p>
            <a:r>
              <a:rPr lang="en-GB" sz="1400"/>
              <a:t>958,000 births in 1920</a:t>
            </a:r>
          </a:p>
        </p:txBody>
      </p:sp>
      <p:pic>
        <p:nvPicPr>
          <p:cNvPr id="2" name="Picture 1">
            <a:extLst>
              <a:ext uri="{FF2B5EF4-FFF2-40B4-BE49-F238E27FC236}">
                <a16:creationId xmlns:a16="http://schemas.microsoft.com/office/drawing/2014/main" id="{9187DE1B-8D35-4CCE-9389-22D3F7020FB6}"/>
              </a:ext>
            </a:extLst>
          </p:cNvPr>
          <p:cNvPicPr>
            <a:picLocks noChangeAspect="1"/>
          </p:cNvPicPr>
          <p:nvPr/>
        </p:nvPicPr>
        <p:blipFill>
          <a:blip r:embed="rId3"/>
          <a:stretch>
            <a:fillRect/>
          </a:stretch>
        </p:blipFill>
        <p:spPr>
          <a:xfrm>
            <a:off x="2084680" y="1204447"/>
            <a:ext cx="9126503" cy="4871126"/>
          </a:xfrm>
          <a:prstGeom prst="rect">
            <a:avLst/>
          </a:prstGeom>
        </p:spPr>
      </p:pic>
    </p:spTree>
    <p:extLst>
      <p:ext uri="{BB962C8B-B14F-4D97-AF65-F5344CB8AC3E}">
        <p14:creationId xmlns:p14="http://schemas.microsoft.com/office/powerpoint/2010/main" val="12496746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306A6F3-90D9-488D-B85A-DF42E502737B}"/>
              </a:ext>
            </a:extLst>
          </p:cNvPr>
          <p:cNvSpPr/>
          <p:nvPr/>
        </p:nvSpPr>
        <p:spPr>
          <a:xfrm>
            <a:off x="9065625" y="1983036"/>
            <a:ext cx="1018895" cy="2115239"/>
          </a:xfrm>
          <a:prstGeom prst="rect">
            <a:avLst/>
          </a:prstGeom>
          <a:solidFill>
            <a:schemeClr val="bg2">
              <a:lumMod val="9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98" name="Rectangle 2"/>
          <p:cNvSpPr>
            <a:spLocks noGrp="1" noChangeArrowheads="1"/>
          </p:cNvSpPr>
          <p:nvPr>
            <p:ph type="title"/>
          </p:nvPr>
        </p:nvSpPr>
        <p:spPr/>
        <p:txBody>
          <a:bodyPr/>
          <a:lstStyle/>
          <a:p>
            <a:r>
              <a:rPr lang="en-GB"/>
              <a:t>Differences in childlessness in the three large 20th century birth cohorts</a:t>
            </a:r>
          </a:p>
        </p:txBody>
      </p:sp>
      <p:sp>
        <p:nvSpPr>
          <p:cNvPr id="4099" name="Rectangle 3"/>
          <p:cNvSpPr>
            <a:spLocks noGrp="1" noChangeArrowheads="1"/>
          </p:cNvSpPr>
          <p:nvPr>
            <p:ph idx="1"/>
          </p:nvPr>
        </p:nvSpPr>
        <p:spPr>
          <a:xfrm>
            <a:off x="364475" y="2325621"/>
            <a:ext cx="3381260" cy="1546321"/>
          </a:xfrm>
        </p:spPr>
        <p:txBody>
          <a:bodyPr/>
          <a:lstStyle/>
          <a:p>
            <a:pPr marL="0" indent="0">
              <a:buNone/>
            </a:pPr>
            <a:r>
              <a:rPr lang="en-GB">
                <a:solidFill>
                  <a:srgbClr val="183E56"/>
                </a:solidFill>
              </a:rPr>
              <a:t>Post-WW1 – 1 in 5</a:t>
            </a:r>
          </a:p>
          <a:p>
            <a:pPr marL="0" indent="0">
              <a:buNone/>
            </a:pPr>
            <a:r>
              <a:rPr lang="en-GB">
                <a:solidFill>
                  <a:srgbClr val="183E56"/>
                </a:solidFill>
              </a:rPr>
              <a:t>Post-WW2 – 1 in 10</a:t>
            </a:r>
          </a:p>
          <a:p>
            <a:pPr marL="0" indent="0">
              <a:buNone/>
            </a:pPr>
            <a:r>
              <a:rPr lang="en-GB">
                <a:solidFill>
                  <a:srgbClr val="183E56"/>
                </a:solidFill>
              </a:rPr>
              <a:t>1960s – 1 in 5</a:t>
            </a:r>
          </a:p>
        </p:txBody>
      </p:sp>
      <p:sp>
        <p:nvSpPr>
          <p:cNvPr id="5" name="Rectangle 3">
            <a:extLst>
              <a:ext uri="{FF2B5EF4-FFF2-40B4-BE49-F238E27FC236}">
                <a16:creationId xmlns:a16="http://schemas.microsoft.com/office/drawing/2014/main" id="{6F1F0EC6-53C8-4436-B56A-63CCDB3E6BAD}"/>
              </a:ext>
            </a:extLst>
          </p:cNvPr>
          <p:cNvSpPr txBox="1">
            <a:spLocks noChangeArrowheads="1"/>
          </p:cNvSpPr>
          <p:nvPr/>
        </p:nvSpPr>
        <p:spPr bwMode="auto">
          <a:xfrm>
            <a:off x="680934" y="4968658"/>
            <a:ext cx="10830132" cy="10172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rgbClr val="002D46"/>
                </a:solidFill>
                <a:latin typeface="+mn-lt"/>
                <a:ea typeface="+mn-ea"/>
                <a:cs typeface="+mn-cs"/>
              </a:defRPr>
            </a:lvl1pPr>
            <a:lvl2pPr marL="763588" indent="-285750" algn="l" rtl="0" eaLnBrk="1" fontAlgn="base" hangingPunct="1">
              <a:spcBef>
                <a:spcPct val="20000"/>
              </a:spcBef>
              <a:spcAft>
                <a:spcPct val="0"/>
              </a:spcAft>
              <a:defRPr sz="2400">
                <a:solidFill>
                  <a:srgbClr val="002D46"/>
                </a:solidFill>
                <a:latin typeface="+mn-lt"/>
                <a:ea typeface="+mn-ea"/>
              </a:defRPr>
            </a:lvl2pPr>
            <a:lvl3pPr marL="1182688" indent="-228600" algn="l" rtl="0" eaLnBrk="1" fontAlgn="base" hangingPunct="1">
              <a:spcBef>
                <a:spcPct val="20000"/>
              </a:spcBef>
              <a:spcAft>
                <a:spcPct val="0"/>
              </a:spcAft>
              <a:buChar char="•"/>
              <a:defRPr sz="2000">
                <a:solidFill>
                  <a:srgbClr val="002D46"/>
                </a:solidFill>
                <a:latin typeface="+mn-lt"/>
                <a:ea typeface="+mn-ea"/>
              </a:defRPr>
            </a:lvl3pPr>
            <a:lvl4pPr marL="1619250" indent="-246063" algn="l" rtl="0" eaLnBrk="1" fontAlgn="base" hangingPunct="1">
              <a:spcBef>
                <a:spcPct val="20000"/>
              </a:spcBef>
              <a:spcAft>
                <a:spcPct val="0"/>
              </a:spcAft>
              <a:defRPr>
                <a:solidFill>
                  <a:srgbClr val="002D46"/>
                </a:solidFill>
                <a:latin typeface="+mn-lt"/>
                <a:ea typeface="+mn-ea"/>
              </a:defRPr>
            </a:lvl4pPr>
            <a:lvl5pPr marL="2057400" indent="-228600" algn="l" rtl="0" eaLnBrk="1" fontAlgn="base" hangingPunct="1">
              <a:spcBef>
                <a:spcPct val="20000"/>
              </a:spcBef>
              <a:spcAft>
                <a:spcPct val="0"/>
              </a:spcAft>
              <a:defRPr sz="2000">
                <a:solidFill>
                  <a:schemeClr val="tx1"/>
                </a:solidFill>
                <a:latin typeface="+mn-lt"/>
                <a:ea typeface="+mn-ea"/>
              </a:defRPr>
            </a:lvl5pPr>
            <a:lvl6pPr marL="2514600" indent="-228600" algn="l" rtl="0" eaLnBrk="1" fontAlgn="base" hangingPunct="1">
              <a:spcBef>
                <a:spcPct val="20000"/>
              </a:spcBef>
              <a:spcAft>
                <a:spcPct val="0"/>
              </a:spcAft>
              <a:defRPr sz="2000">
                <a:solidFill>
                  <a:schemeClr val="tx1"/>
                </a:solidFill>
                <a:latin typeface="+mn-lt"/>
                <a:ea typeface="+mn-ea"/>
              </a:defRPr>
            </a:lvl6pPr>
            <a:lvl7pPr marL="2971800" indent="-228600" algn="l" rtl="0" eaLnBrk="1" fontAlgn="base" hangingPunct="1">
              <a:spcBef>
                <a:spcPct val="20000"/>
              </a:spcBef>
              <a:spcAft>
                <a:spcPct val="0"/>
              </a:spcAft>
              <a:defRPr sz="2000">
                <a:solidFill>
                  <a:schemeClr val="tx1"/>
                </a:solidFill>
                <a:latin typeface="+mn-lt"/>
                <a:ea typeface="+mn-ea"/>
              </a:defRPr>
            </a:lvl7pPr>
            <a:lvl8pPr marL="3429000" indent="-228600" algn="l" rtl="0" eaLnBrk="1" fontAlgn="base" hangingPunct="1">
              <a:spcBef>
                <a:spcPct val="20000"/>
              </a:spcBef>
              <a:spcAft>
                <a:spcPct val="0"/>
              </a:spcAft>
              <a:defRPr sz="2000">
                <a:solidFill>
                  <a:schemeClr val="tx1"/>
                </a:solidFill>
                <a:latin typeface="+mn-lt"/>
                <a:ea typeface="+mn-ea"/>
              </a:defRPr>
            </a:lvl8pPr>
            <a:lvl9pPr marL="3886200" indent="-228600" algn="l" rtl="0" eaLnBrk="1" fontAlgn="base" hangingPunct="1">
              <a:spcBef>
                <a:spcPct val="20000"/>
              </a:spcBef>
              <a:spcAft>
                <a:spcPct val="0"/>
              </a:spcAft>
              <a:defRPr sz="2000">
                <a:solidFill>
                  <a:schemeClr val="tx1"/>
                </a:solidFill>
                <a:latin typeface="+mn-lt"/>
                <a:ea typeface="+mn-ea"/>
              </a:defRPr>
            </a:lvl9pPr>
          </a:lstStyle>
          <a:p>
            <a:pPr marL="0" indent="0">
              <a:buNone/>
            </a:pPr>
            <a:r>
              <a:rPr lang="en-GB" kern="0">
                <a:latin typeface="Arial"/>
                <a:ea typeface="ＭＳ Ｐゴシック"/>
              </a:rPr>
              <a:t>1960s cohort twice as likely to remain childless than the post-WW2 cohort</a:t>
            </a:r>
          </a:p>
        </p:txBody>
      </p:sp>
      <p:sp>
        <p:nvSpPr>
          <p:cNvPr id="18" name="Rectangle 3">
            <a:extLst>
              <a:ext uri="{FF2B5EF4-FFF2-40B4-BE49-F238E27FC236}">
                <a16:creationId xmlns:a16="http://schemas.microsoft.com/office/drawing/2014/main" id="{1285179E-075A-4111-9877-B4303A59A783}"/>
              </a:ext>
            </a:extLst>
          </p:cNvPr>
          <p:cNvSpPr txBox="1">
            <a:spLocks noChangeArrowheads="1"/>
          </p:cNvSpPr>
          <p:nvPr/>
        </p:nvSpPr>
        <p:spPr>
          <a:xfrm>
            <a:off x="3407858" y="4773865"/>
            <a:ext cx="4138697" cy="218586"/>
          </a:xfrm>
          <a:prstGeom prst="rect">
            <a:avLst/>
          </a:prstGeom>
        </p:spPr>
        <p:txBody>
          <a:bodyPr vert="horz" wrap="square" lIns="0" tIns="0" rIns="0" bIns="0" rtlCol="0" anchor="t" anchorCtr="0">
            <a:spAutoFit/>
          </a:bodyPr>
          <a:lstStyle>
            <a:lvl1pPr marL="228600" indent="-228600" algn="l" defTabSz="914400" rtl="0" eaLnBrk="1" latinLnBrk="0" hangingPunct="1">
              <a:lnSpc>
                <a:spcPct val="110000"/>
              </a:lnSpc>
              <a:spcBef>
                <a:spcPts val="1000"/>
              </a:spcBef>
              <a:spcAft>
                <a:spcPts val="375"/>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375"/>
              </a:spcAft>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375"/>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375"/>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375"/>
              </a:spcAft>
              <a:buFont typeface="Arial" panose="020B0604020202020204" pitchFamily="34" charset="0"/>
              <a:buChar char="•"/>
              <a:defRPr sz="13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a:t>Source: Office for National Statistics</a:t>
            </a:r>
          </a:p>
        </p:txBody>
      </p:sp>
      <p:pic>
        <p:nvPicPr>
          <p:cNvPr id="6" name="Picture 5">
            <a:extLst>
              <a:ext uri="{FF2B5EF4-FFF2-40B4-BE49-F238E27FC236}">
                <a16:creationId xmlns:a16="http://schemas.microsoft.com/office/drawing/2014/main" id="{96C4F303-C009-4464-B921-DA70FC7FF8B2}"/>
              </a:ext>
            </a:extLst>
          </p:cNvPr>
          <p:cNvPicPr>
            <a:picLocks noChangeAspect="1"/>
          </p:cNvPicPr>
          <p:nvPr/>
        </p:nvPicPr>
        <p:blipFill>
          <a:blip r:embed="rId3"/>
          <a:stretch>
            <a:fillRect/>
          </a:stretch>
        </p:blipFill>
        <p:spPr>
          <a:xfrm>
            <a:off x="3932375" y="1096769"/>
            <a:ext cx="7779170" cy="3895682"/>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GB"/>
              <a:t>The number of women reaching old age without children</a:t>
            </a:r>
          </a:p>
        </p:txBody>
      </p:sp>
      <p:sp>
        <p:nvSpPr>
          <p:cNvPr id="8" name="Rectangle 3">
            <a:extLst>
              <a:ext uri="{FF2B5EF4-FFF2-40B4-BE49-F238E27FC236}">
                <a16:creationId xmlns:a16="http://schemas.microsoft.com/office/drawing/2014/main" id="{72DFE8DE-EB6D-46AF-AE59-2809D76A92A7}"/>
              </a:ext>
            </a:extLst>
          </p:cNvPr>
          <p:cNvSpPr txBox="1">
            <a:spLocks noChangeArrowheads="1"/>
          </p:cNvSpPr>
          <p:nvPr/>
        </p:nvSpPr>
        <p:spPr bwMode="auto">
          <a:xfrm>
            <a:off x="7589299" y="1822886"/>
            <a:ext cx="3958208" cy="32347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rgbClr val="002D46"/>
                </a:solidFill>
                <a:latin typeface="+mn-lt"/>
                <a:ea typeface="+mn-ea"/>
                <a:cs typeface="+mn-cs"/>
              </a:defRPr>
            </a:lvl1pPr>
            <a:lvl2pPr marL="742950" indent="-285750" algn="l" rtl="0" fontAlgn="base">
              <a:spcBef>
                <a:spcPct val="20000"/>
              </a:spcBef>
              <a:spcAft>
                <a:spcPct val="0"/>
              </a:spcAft>
              <a:defRPr sz="2400">
                <a:solidFill>
                  <a:srgbClr val="002D46"/>
                </a:solidFill>
                <a:latin typeface="+mn-lt"/>
              </a:defRPr>
            </a:lvl2pPr>
            <a:lvl3pPr marL="1143000" indent="-228600" algn="l" rtl="0" fontAlgn="base">
              <a:spcBef>
                <a:spcPct val="20000"/>
              </a:spcBef>
              <a:spcAft>
                <a:spcPct val="0"/>
              </a:spcAft>
              <a:buChar char="•"/>
              <a:defRPr sz="2000">
                <a:solidFill>
                  <a:srgbClr val="002D46"/>
                </a:solidFill>
                <a:latin typeface="+mn-lt"/>
              </a:defRPr>
            </a:lvl3pPr>
            <a:lvl4pPr marL="1600200" indent="-228600" algn="l" rtl="0" fontAlgn="base">
              <a:spcBef>
                <a:spcPct val="20000"/>
              </a:spcBef>
              <a:spcAft>
                <a:spcPct val="0"/>
              </a:spcAft>
              <a:defRPr>
                <a:solidFill>
                  <a:srgbClr val="002D46"/>
                </a:solidFill>
                <a:latin typeface="+mn-lt"/>
              </a:defRPr>
            </a:lvl4pPr>
            <a:lvl5pPr marL="2057400" indent="-228600" algn="l" rtl="0" fontAlgn="base">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buNone/>
            </a:pPr>
            <a:r>
              <a:rPr lang="en-GB" kern="0">
                <a:latin typeface="Arial"/>
              </a:rPr>
              <a:t>Projected increase in the number of women reaching old age without children as the large 1960s cohort turn 80</a:t>
            </a:r>
          </a:p>
          <a:p>
            <a:endParaRPr lang="en-GB" kern="0">
              <a:latin typeface="Arial"/>
            </a:endParaRPr>
          </a:p>
        </p:txBody>
      </p:sp>
      <p:sp>
        <p:nvSpPr>
          <p:cNvPr id="14" name="Rectangle 3">
            <a:extLst>
              <a:ext uri="{FF2B5EF4-FFF2-40B4-BE49-F238E27FC236}">
                <a16:creationId xmlns:a16="http://schemas.microsoft.com/office/drawing/2014/main" id="{9A4BCDA7-42B0-4374-86F6-912E01448ADF}"/>
              </a:ext>
            </a:extLst>
          </p:cNvPr>
          <p:cNvSpPr txBox="1">
            <a:spLocks noChangeArrowheads="1"/>
          </p:cNvSpPr>
          <p:nvPr/>
        </p:nvSpPr>
        <p:spPr>
          <a:xfrm>
            <a:off x="717014" y="5057612"/>
            <a:ext cx="4138697" cy="218586"/>
          </a:xfrm>
          <a:prstGeom prst="rect">
            <a:avLst/>
          </a:prstGeom>
        </p:spPr>
        <p:txBody>
          <a:bodyPr vert="horz" wrap="square" lIns="0" tIns="0" rIns="0" bIns="0" rtlCol="0" anchor="t" anchorCtr="0">
            <a:spAutoFit/>
          </a:bodyPr>
          <a:lstStyle>
            <a:lvl1pPr marL="228600" indent="-228600" algn="l" defTabSz="914400" rtl="0" eaLnBrk="1" latinLnBrk="0" hangingPunct="1">
              <a:lnSpc>
                <a:spcPct val="110000"/>
              </a:lnSpc>
              <a:spcBef>
                <a:spcPts val="1000"/>
              </a:spcBef>
              <a:spcAft>
                <a:spcPts val="375"/>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375"/>
              </a:spcAft>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375"/>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375"/>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375"/>
              </a:spcAft>
              <a:buFont typeface="Arial" panose="020B0604020202020204" pitchFamily="34" charset="0"/>
              <a:buChar char="•"/>
              <a:defRPr sz="13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a:t>Source: Office for National Statistics</a:t>
            </a:r>
          </a:p>
        </p:txBody>
      </p:sp>
      <p:pic>
        <p:nvPicPr>
          <p:cNvPr id="4" name="Picture 3">
            <a:extLst>
              <a:ext uri="{FF2B5EF4-FFF2-40B4-BE49-F238E27FC236}">
                <a16:creationId xmlns:a16="http://schemas.microsoft.com/office/drawing/2014/main" id="{1DB43EC6-5CFE-4A2E-845B-F8ABFA7189DF}"/>
              </a:ext>
            </a:extLst>
          </p:cNvPr>
          <p:cNvPicPr>
            <a:picLocks noChangeAspect="1"/>
          </p:cNvPicPr>
          <p:nvPr/>
        </p:nvPicPr>
        <p:blipFill>
          <a:blip r:embed="rId3"/>
          <a:stretch>
            <a:fillRect/>
          </a:stretch>
        </p:blipFill>
        <p:spPr>
          <a:xfrm>
            <a:off x="480011" y="1410999"/>
            <a:ext cx="6163590" cy="3865199"/>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0BD76-6E50-4126-B694-C954B235E765}"/>
              </a:ext>
            </a:extLst>
          </p:cNvPr>
          <p:cNvSpPr>
            <a:spLocks noGrp="1"/>
          </p:cNvSpPr>
          <p:nvPr>
            <p:ph type="title"/>
          </p:nvPr>
        </p:nvSpPr>
        <p:spPr/>
        <p:txBody>
          <a:bodyPr/>
          <a:lstStyle/>
          <a:p>
            <a:r>
              <a:rPr lang="en-GB"/>
              <a:t>What are the informal care implications of high levels of childlessness?</a:t>
            </a:r>
            <a:br>
              <a:rPr lang="en-GB"/>
            </a:br>
            <a:endParaRPr lang="en-GB"/>
          </a:p>
        </p:txBody>
      </p:sp>
      <p:sp>
        <p:nvSpPr>
          <p:cNvPr id="3" name="Content Placeholder 2">
            <a:extLst>
              <a:ext uri="{FF2B5EF4-FFF2-40B4-BE49-F238E27FC236}">
                <a16:creationId xmlns:a16="http://schemas.microsoft.com/office/drawing/2014/main" id="{27E39D21-DA34-4DA4-A849-9F40FBC3206E}"/>
              </a:ext>
            </a:extLst>
          </p:cNvPr>
          <p:cNvSpPr>
            <a:spLocks noGrp="1"/>
          </p:cNvSpPr>
          <p:nvPr>
            <p:ph idx="1"/>
          </p:nvPr>
        </p:nvSpPr>
        <p:spPr>
          <a:xfrm>
            <a:off x="838200" y="1248478"/>
            <a:ext cx="10515600" cy="852546"/>
          </a:xfrm>
        </p:spPr>
        <p:txBody>
          <a:bodyPr/>
          <a:lstStyle/>
          <a:p>
            <a:pPr marL="0" indent="0">
              <a:buNone/>
            </a:pPr>
            <a:r>
              <a:rPr lang="en-GB"/>
              <a:t>Adult children are the most common providers of informal care at the oldest ages</a:t>
            </a:r>
          </a:p>
          <a:p>
            <a:endParaRPr lang="en-GB"/>
          </a:p>
        </p:txBody>
      </p:sp>
      <p:sp>
        <p:nvSpPr>
          <p:cNvPr id="5" name="Content Placeholder 2">
            <a:extLst>
              <a:ext uri="{FF2B5EF4-FFF2-40B4-BE49-F238E27FC236}">
                <a16:creationId xmlns:a16="http://schemas.microsoft.com/office/drawing/2014/main" id="{BCD8157D-08C0-450D-B064-AC32A9EAFE90}"/>
              </a:ext>
            </a:extLst>
          </p:cNvPr>
          <p:cNvSpPr txBox="1">
            <a:spLocks/>
          </p:cNvSpPr>
          <p:nvPr/>
        </p:nvSpPr>
        <p:spPr bwMode="auto">
          <a:xfrm>
            <a:off x="418054" y="2101024"/>
            <a:ext cx="3600400" cy="28345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rgbClr val="002D46"/>
                </a:solidFill>
                <a:latin typeface="+mn-lt"/>
                <a:ea typeface="+mn-ea"/>
                <a:cs typeface="+mn-cs"/>
              </a:defRPr>
            </a:lvl1pPr>
            <a:lvl2pPr marL="742950" indent="-285750" algn="l" rtl="0" fontAlgn="base">
              <a:spcBef>
                <a:spcPct val="20000"/>
              </a:spcBef>
              <a:spcAft>
                <a:spcPct val="0"/>
              </a:spcAft>
              <a:defRPr sz="2400">
                <a:solidFill>
                  <a:srgbClr val="002D46"/>
                </a:solidFill>
                <a:latin typeface="+mn-lt"/>
              </a:defRPr>
            </a:lvl2pPr>
            <a:lvl3pPr marL="1143000" indent="-228600" algn="l" rtl="0" fontAlgn="base">
              <a:spcBef>
                <a:spcPct val="20000"/>
              </a:spcBef>
              <a:spcAft>
                <a:spcPct val="0"/>
              </a:spcAft>
              <a:buChar char="•"/>
              <a:defRPr sz="2000">
                <a:solidFill>
                  <a:srgbClr val="002D46"/>
                </a:solidFill>
                <a:latin typeface="+mn-lt"/>
              </a:defRPr>
            </a:lvl3pPr>
            <a:lvl4pPr marL="1600200" indent="-228600" algn="l" rtl="0" fontAlgn="base">
              <a:spcBef>
                <a:spcPct val="20000"/>
              </a:spcBef>
              <a:spcAft>
                <a:spcPct val="0"/>
              </a:spcAft>
              <a:defRPr>
                <a:solidFill>
                  <a:srgbClr val="002D46"/>
                </a:solidFill>
                <a:latin typeface="+mn-lt"/>
              </a:defRPr>
            </a:lvl4pPr>
            <a:lvl5pPr marL="2057400" indent="-228600" algn="l" rtl="0" fontAlgn="base">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r>
              <a:rPr lang="en-GB" sz="2400" kern="0">
                <a:latin typeface="Arial"/>
              </a:rPr>
              <a:t>31% of those aged 85 years and over receive informal care from a child/children</a:t>
            </a:r>
          </a:p>
          <a:p>
            <a:pPr marL="400050">
              <a:buFont typeface="Arial" panose="020B0604020202020204" pitchFamily="34" charset="0"/>
              <a:buChar char="•"/>
            </a:pPr>
            <a:r>
              <a:rPr lang="en-GB" sz="2400" kern="0">
                <a:latin typeface="Arial"/>
              </a:rPr>
              <a:t>20% receive informal care solely from a child/children</a:t>
            </a:r>
          </a:p>
          <a:p>
            <a:pPr marL="400050">
              <a:buFont typeface="Arial" panose="020B0604020202020204" pitchFamily="34" charset="0"/>
              <a:buChar char="•"/>
            </a:pPr>
            <a:endParaRPr lang="en-GB" kern="0">
              <a:latin typeface="Arial"/>
            </a:endParaRPr>
          </a:p>
          <a:p>
            <a:endParaRPr lang="en-GB" kern="0">
              <a:latin typeface="Arial"/>
            </a:endParaRPr>
          </a:p>
        </p:txBody>
      </p:sp>
      <p:sp>
        <p:nvSpPr>
          <p:cNvPr id="9" name="Rectangle 3">
            <a:extLst>
              <a:ext uri="{FF2B5EF4-FFF2-40B4-BE49-F238E27FC236}">
                <a16:creationId xmlns:a16="http://schemas.microsoft.com/office/drawing/2014/main" id="{5DDADD7E-DF03-4CF3-9AD7-D5E018804468}"/>
              </a:ext>
            </a:extLst>
          </p:cNvPr>
          <p:cNvSpPr txBox="1">
            <a:spLocks noChangeArrowheads="1"/>
          </p:cNvSpPr>
          <p:nvPr/>
        </p:nvSpPr>
        <p:spPr>
          <a:xfrm>
            <a:off x="5192567" y="5609522"/>
            <a:ext cx="4138697" cy="218586"/>
          </a:xfrm>
          <a:prstGeom prst="rect">
            <a:avLst/>
          </a:prstGeom>
        </p:spPr>
        <p:txBody>
          <a:bodyPr vert="horz" wrap="square" lIns="0" tIns="0" rIns="0" bIns="0" rtlCol="0" anchor="t" anchorCtr="0">
            <a:spAutoFit/>
          </a:bodyPr>
          <a:lstStyle>
            <a:lvl1pPr marL="228600" indent="-228600" algn="l" defTabSz="914400" rtl="0" eaLnBrk="1" latinLnBrk="0" hangingPunct="1">
              <a:lnSpc>
                <a:spcPct val="110000"/>
              </a:lnSpc>
              <a:spcBef>
                <a:spcPts val="1000"/>
              </a:spcBef>
              <a:spcAft>
                <a:spcPts val="375"/>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375"/>
              </a:spcAft>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375"/>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375"/>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375"/>
              </a:spcAft>
              <a:buFont typeface="Arial" panose="020B0604020202020204" pitchFamily="34" charset="0"/>
              <a:buChar char="•"/>
              <a:defRPr sz="13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a:t>Source: Health Survey for England, 2018</a:t>
            </a:r>
          </a:p>
        </p:txBody>
      </p:sp>
      <p:pic>
        <p:nvPicPr>
          <p:cNvPr id="4" name="Picture 3">
            <a:extLst>
              <a:ext uri="{FF2B5EF4-FFF2-40B4-BE49-F238E27FC236}">
                <a16:creationId xmlns:a16="http://schemas.microsoft.com/office/drawing/2014/main" id="{9872649D-D0E6-42AE-828A-1DEF2DE457A3}"/>
              </a:ext>
            </a:extLst>
          </p:cNvPr>
          <p:cNvPicPr>
            <a:picLocks noChangeAspect="1"/>
          </p:cNvPicPr>
          <p:nvPr/>
        </p:nvPicPr>
        <p:blipFill>
          <a:blip r:embed="rId3"/>
          <a:stretch>
            <a:fillRect/>
          </a:stretch>
        </p:blipFill>
        <p:spPr>
          <a:xfrm>
            <a:off x="4438600" y="1729845"/>
            <a:ext cx="5962405" cy="4194412"/>
          </a:xfrm>
          <a:prstGeom prst="rect">
            <a:avLst/>
          </a:prstGeom>
        </p:spPr>
      </p:pic>
    </p:spTree>
    <p:extLst>
      <p:ext uri="{BB962C8B-B14F-4D97-AF65-F5344CB8AC3E}">
        <p14:creationId xmlns:p14="http://schemas.microsoft.com/office/powerpoint/2010/main" val="1747559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0BD76-6E50-4126-B694-C954B235E765}"/>
              </a:ext>
            </a:extLst>
          </p:cNvPr>
          <p:cNvSpPr>
            <a:spLocks noGrp="1"/>
          </p:cNvSpPr>
          <p:nvPr>
            <p:ph type="title"/>
          </p:nvPr>
        </p:nvSpPr>
        <p:spPr/>
        <p:txBody>
          <a:bodyPr/>
          <a:lstStyle/>
          <a:p>
            <a:r>
              <a:rPr lang="en-GB"/>
              <a:t>What are the informal care implications of high levels of childlessness?</a:t>
            </a:r>
            <a:br>
              <a:rPr lang="en-GB"/>
            </a:br>
            <a:endParaRPr lang="en-GB"/>
          </a:p>
        </p:txBody>
      </p:sp>
      <p:sp>
        <p:nvSpPr>
          <p:cNvPr id="3" name="Content Placeholder 2">
            <a:extLst>
              <a:ext uri="{FF2B5EF4-FFF2-40B4-BE49-F238E27FC236}">
                <a16:creationId xmlns:a16="http://schemas.microsoft.com/office/drawing/2014/main" id="{27E39D21-DA34-4DA4-A849-9F40FBC3206E}"/>
              </a:ext>
            </a:extLst>
          </p:cNvPr>
          <p:cNvSpPr>
            <a:spLocks noGrp="1"/>
          </p:cNvSpPr>
          <p:nvPr>
            <p:ph idx="1"/>
          </p:nvPr>
        </p:nvSpPr>
        <p:spPr>
          <a:xfrm>
            <a:off x="838200" y="1586841"/>
            <a:ext cx="10515600" cy="3709990"/>
          </a:xfrm>
        </p:spPr>
        <p:txBody>
          <a:bodyPr/>
          <a:lstStyle/>
          <a:p>
            <a:pPr marL="171450" indent="0">
              <a:buNone/>
            </a:pPr>
            <a:r>
              <a:rPr lang="en-GB"/>
              <a:t>Those aged 65 years and over without children are less likely to be in receipt of informal care and more likely to receive formal care</a:t>
            </a:r>
          </a:p>
          <a:p>
            <a:pPr marL="400050">
              <a:buFont typeface="Arial" panose="020B0604020202020204" pitchFamily="34" charset="0"/>
              <a:buChar char="•"/>
            </a:pPr>
            <a:endParaRPr lang="en-GB"/>
          </a:p>
          <a:p>
            <a:pPr marL="400050">
              <a:buFont typeface="Arial" panose="020B0604020202020204" pitchFamily="34" charset="0"/>
              <a:buChar char="•"/>
            </a:pPr>
            <a:endParaRPr lang="en-GB"/>
          </a:p>
          <a:p>
            <a:pPr marL="400050">
              <a:buFont typeface="Arial" panose="020B0604020202020204" pitchFamily="34" charset="0"/>
              <a:buChar char="•"/>
            </a:pPr>
            <a:endParaRPr lang="en-GB"/>
          </a:p>
          <a:p>
            <a:pPr marL="171450" indent="0">
              <a:buNone/>
            </a:pPr>
            <a:endParaRPr lang="en-GB"/>
          </a:p>
          <a:p>
            <a:endParaRPr lang="en-GB"/>
          </a:p>
        </p:txBody>
      </p:sp>
      <p:graphicFrame>
        <p:nvGraphicFramePr>
          <p:cNvPr id="4" name="Table 4">
            <a:extLst>
              <a:ext uri="{FF2B5EF4-FFF2-40B4-BE49-F238E27FC236}">
                <a16:creationId xmlns:a16="http://schemas.microsoft.com/office/drawing/2014/main" id="{32831DC1-4BC0-4DBA-93A9-55DA21A9C92B}"/>
              </a:ext>
            </a:extLst>
          </p:cNvPr>
          <p:cNvGraphicFramePr>
            <a:graphicFrameLocks noGrp="1"/>
          </p:cNvGraphicFramePr>
          <p:nvPr>
            <p:extLst>
              <p:ext uri="{D42A27DB-BD31-4B8C-83A1-F6EECF244321}">
                <p14:modId xmlns:p14="http://schemas.microsoft.com/office/powerpoint/2010/main" val="3210612601"/>
              </p:ext>
            </p:extLst>
          </p:nvPr>
        </p:nvGraphicFramePr>
        <p:xfrm>
          <a:off x="2129481" y="2922795"/>
          <a:ext cx="7772400" cy="1483360"/>
        </p:xfrm>
        <a:graphic>
          <a:graphicData uri="http://schemas.openxmlformats.org/drawingml/2006/table">
            <a:tbl>
              <a:tblPr firstRow="1" bandRow="1">
                <a:tableStyleId>{5C22544A-7EE6-4342-B048-85BDC9FD1C3A}</a:tableStyleId>
              </a:tblPr>
              <a:tblGrid>
                <a:gridCol w="2590800">
                  <a:extLst>
                    <a:ext uri="{9D8B030D-6E8A-4147-A177-3AD203B41FA5}">
                      <a16:colId xmlns:a16="http://schemas.microsoft.com/office/drawing/2014/main" val="1685476144"/>
                    </a:ext>
                  </a:extLst>
                </a:gridCol>
                <a:gridCol w="2590800">
                  <a:extLst>
                    <a:ext uri="{9D8B030D-6E8A-4147-A177-3AD203B41FA5}">
                      <a16:colId xmlns:a16="http://schemas.microsoft.com/office/drawing/2014/main" val="4184565290"/>
                    </a:ext>
                  </a:extLst>
                </a:gridCol>
                <a:gridCol w="2590800">
                  <a:extLst>
                    <a:ext uri="{9D8B030D-6E8A-4147-A177-3AD203B41FA5}">
                      <a16:colId xmlns:a16="http://schemas.microsoft.com/office/drawing/2014/main" val="4147166221"/>
                    </a:ext>
                  </a:extLst>
                </a:gridCol>
              </a:tblGrid>
              <a:tr h="370840">
                <a:tc>
                  <a:txBody>
                    <a:bodyPr/>
                    <a:lstStyle/>
                    <a:p>
                      <a:endParaRPr lang="en-GB">
                        <a:solidFill>
                          <a:srgbClr val="002060"/>
                        </a:solidFill>
                      </a:endParaRPr>
                    </a:p>
                  </a:txBody>
                  <a:tcPr/>
                </a:tc>
                <a:tc>
                  <a:txBody>
                    <a:bodyPr/>
                    <a:lstStyle/>
                    <a:p>
                      <a:r>
                        <a:rPr lang="en-GB">
                          <a:solidFill>
                            <a:srgbClr val="002060"/>
                          </a:solidFill>
                        </a:rPr>
                        <a:t>No children</a:t>
                      </a:r>
                    </a:p>
                  </a:txBody>
                  <a:tcPr/>
                </a:tc>
                <a:tc>
                  <a:txBody>
                    <a:bodyPr/>
                    <a:lstStyle/>
                    <a:p>
                      <a:r>
                        <a:rPr lang="en-GB">
                          <a:solidFill>
                            <a:srgbClr val="002060"/>
                          </a:solidFill>
                        </a:rPr>
                        <a:t>Have children</a:t>
                      </a:r>
                    </a:p>
                  </a:txBody>
                  <a:tcPr/>
                </a:tc>
                <a:extLst>
                  <a:ext uri="{0D108BD9-81ED-4DB2-BD59-A6C34878D82A}">
                    <a16:rowId xmlns:a16="http://schemas.microsoft.com/office/drawing/2014/main" val="559804507"/>
                  </a:ext>
                </a:extLst>
              </a:tr>
              <a:tr h="370840">
                <a:tc>
                  <a:txBody>
                    <a:bodyPr/>
                    <a:lstStyle/>
                    <a:p>
                      <a:r>
                        <a:rPr lang="en-GB">
                          <a:solidFill>
                            <a:srgbClr val="002060"/>
                          </a:solidFill>
                        </a:rPr>
                        <a:t>Informal care</a:t>
                      </a:r>
                    </a:p>
                  </a:txBody>
                  <a:tcPr/>
                </a:tc>
                <a:tc>
                  <a:txBody>
                    <a:bodyPr/>
                    <a:lstStyle/>
                    <a:p>
                      <a:r>
                        <a:rPr lang="en-GB">
                          <a:solidFill>
                            <a:srgbClr val="002060"/>
                          </a:solidFill>
                        </a:rPr>
                        <a:t>16%</a:t>
                      </a:r>
                    </a:p>
                  </a:txBody>
                  <a:tcPr/>
                </a:tc>
                <a:tc>
                  <a:txBody>
                    <a:bodyPr/>
                    <a:lstStyle/>
                    <a:p>
                      <a:r>
                        <a:rPr lang="en-GB">
                          <a:solidFill>
                            <a:srgbClr val="002060"/>
                          </a:solidFill>
                        </a:rPr>
                        <a:t>21%</a:t>
                      </a:r>
                    </a:p>
                  </a:txBody>
                  <a:tcPr/>
                </a:tc>
                <a:extLst>
                  <a:ext uri="{0D108BD9-81ED-4DB2-BD59-A6C34878D82A}">
                    <a16:rowId xmlns:a16="http://schemas.microsoft.com/office/drawing/2014/main" val="2375593580"/>
                  </a:ext>
                </a:extLst>
              </a:tr>
              <a:tr h="370840">
                <a:tc>
                  <a:txBody>
                    <a:bodyPr/>
                    <a:lstStyle/>
                    <a:p>
                      <a:r>
                        <a:rPr lang="en-GB">
                          <a:solidFill>
                            <a:srgbClr val="002060"/>
                          </a:solidFill>
                        </a:rPr>
                        <a:t>Formal care</a:t>
                      </a:r>
                    </a:p>
                  </a:txBody>
                  <a:tcPr/>
                </a:tc>
                <a:tc>
                  <a:txBody>
                    <a:bodyPr/>
                    <a:lstStyle/>
                    <a:p>
                      <a:r>
                        <a:rPr lang="en-GB">
                          <a:solidFill>
                            <a:srgbClr val="002060"/>
                          </a:solidFill>
                        </a:rPr>
                        <a:t>12%</a:t>
                      </a:r>
                    </a:p>
                  </a:txBody>
                  <a:tcPr/>
                </a:tc>
                <a:tc>
                  <a:txBody>
                    <a:bodyPr/>
                    <a:lstStyle/>
                    <a:p>
                      <a:r>
                        <a:rPr lang="en-GB">
                          <a:solidFill>
                            <a:srgbClr val="002060"/>
                          </a:solidFill>
                        </a:rPr>
                        <a:t>7%</a:t>
                      </a:r>
                    </a:p>
                  </a:txBody>
                  <a:tcPr/>
                </a:tc>
                <a:extLst>
                  <a:ext uri="{0D108BD9-81ED-4DB2-BD59-A6C34878D82A}">
                    <a16:rowId xmlns:a16="http://schemas.microsoft.com/office/drawing/2014/main" val="2257998172"/>
                  </a:ext>
                </a:extLst>
              </a:tr>
              <a:tr h="370840">
                <a:tc>
                  <a:txBody>
                    <a:bodyPr/>
                    <a:lstStyle/>
                    <a:p>
                      <a:r>
                        <a:rPr lang="en-GB">
                          <a:solidFill>
                            <a:srgbClr val="002060"/>
                          </a:solidFill>
                        </a:rPr>
                        <a:t>All care</a:t>
                      </a:r>
                    </a:p>
                  </a:txBody>
                  <a:tcPr/>
                </a:tc>
                <a:tc>
                  <a:txBody>
                    <a:bodyPr/>
                    <a:lstStyle/>
                    <a:p>
                      <a:r>
                        <a:rPr lang="en-GB">
                          <a:solidFill>
                            <a:srgbClr val="002060"/>
                          </a:solidFill>
                        </a:rPr>
                        <a:t>23%</a:t>
                      </a:r>
                    </a:p>
                  </a:txBody>
                  <a:tcPr/>
                </a:tc>
                <a:tc>
                  <a:txBody>
                    <a:bodyPr/>
                    <a:lstStyle/>
                    <a:p>
                      <a:r>
                        <a:rPr lang="en-GB">
                          <a:solidFill>
                            <a:srgbClr val="002060"/>
                          </a:solidFill>
                        </a:rPr>
                        <a:t>24%</a:t>
                      </a:r>
                    </a:p>
                  </a:txBody>
                  <a:tcPr/>
                </a:tc>
                <a:extLst>
                  <a:ext uri="{0D108BD9-81ED-4DB2-BD59-A6C34878D82A}">
                    <a16:rowId xmlns:a16="http://schemas.microsoft.com/office/drawing/2014/main" val="3409590464"/>
                  </a:ext>
                </a:extLst>
              </a:tr>
            </a:tbl>
          </a:graphicData>
        </a:graphic>
      </p:graphicFrame>
      <p:sp>
        <p:nvSpPr>
          <p:cNvPr id="6" name="Rectangle 3">
            <a:extLst>
              <a:ext uri="{FF2B5EF4-FFF2-40B4-BE49-F238E27FC236}">
                <a16:creationId xmlns:a16="http://schemas.microsoft.com/office/drawing/2014/main" id="{468BA7D0-11CB-40A5-95C3-D610C2807F32}"/>
              </a:ext>
            </a:extLst>
          </p:cNvPr>
          <p:cNvSpPr txBox="1">
            <a:spLocks noChangeArrowheads="1"/>
          </p:cNvSpPr>
          <p:nvPr/>
        </p:nvSpPr>
        <p:spPr bwMode="auto">
          <a:xfrm>
            <a:off x="2129481" y="4874159"/>
            <a:ext cx="7933037" cy="52031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a:solidFill>
                  <a:srgbClr val="002D46"/>
                </a:solidFill>
                <a:latin typeface="+mn-lt"/>
                <a:ea typeface="+mn-ea"/>
                <a:cs typeface="+mn-cs"/>
              </a:defRPr>
            </a:lvl1pPr>
            <a:lvl2pPr marL="742950" indent="-285750" algn="l" rtl="0" fontAlgn="base">
              <a:spcBef>
                <a:spcPct val="20000"/>
              </a:spcBef>
              <a:spcAft>
                <a:spcPct val="0"/>
              </a:spcAft>
              <a:defRPr sz="2400">
                <a:solidFill>
                  <a:srgbClr val="002D46"/>
                </a:solidFill>
                <a:latin typeface="+mn-lt"/>
              </a:defRPr>
            </a:lvl2pPr>
            <a:lvl3pPr marL="1143000" indent="-228600" algn="l" rtl="0" fontAlgn="base">
              <a:spcBef>
                <a:spcPct val="20000"/>
              </a:spcBef>
              <a:spcAft>
                <a:spcPct val="0"/>
              </a:spcAft>
              <a:buChar char="•"/>
              <a:defRPr sz="2000">
                <a:solidFill>
                  <a:srgbClr val="002D46"/>
                </a:solidFill>
                <a:latin typeface="+mn-lt"/>
              </a:defRPr>
            </a:lvl3pPr>
            <a:lvl4pPr marL="1600200" indent="-228600" algn="l" rtl="0" fontAlgn="base">
              <a:spcBef>
                <a:spcPct val="20000"/>
              </a:spcBef>
              <a:spcAft>
                <a:spcPct val="0"/>
              </a:spcAft>
              <a:defRPr>
                <a:solidFill>
                  <a:srgbClr val="002D46"/>
                </a:solidFill>
                <a:latin typeface="+mn-lt"/>
              </a:defRPr>
            </a:lvl4pPr>
            <a:lvl5pPr marL="2057400" indent="-228600" algn="l" rtl="0" fontAlgn="base">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a:lstStyle>
          <a:p>
            <a:pPr marL="0" indent="0">
              <a:buNone/>
            </a:pPr>
            <a:r>
              <a:rPr lang="en-GB" sz="1600" kern="0">
                <a:latin typeface="Arial"/>
              </a:rPr>
              <a:t>Source: English Longitudinal Study of Ageing, Wave 8, 2016 to 2017</a:t>
            </a:r>
          </a:p>
        </p:txBody>
      </p:sp>
    </p:spTree>
    <p:extLst>
      <p:ext uri="{BB962C8B-B14F-4D97-AF65-F5344CB8AC3E}">
        <p14:creationId xmlns:p14="http://schemas.microsoft.com/office/powerpoint/2010/main" val="8827788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B256D8-3ED6-4213-AA61-0271A231B981}"/>
              </a:ext>
            </a:extLst>
          </p:cNvPr>
          <p:cNvSpPr>
            <a:spLocks noGrp="1"/>
          </p:cNvSpPr>
          <p:nvPr>
            <p:ph type="title"/>
          </p:nvPr>
        </p:nvSpPr>
        <p:spPr/>
        <p:txBody>
          <a:bodyPr/>
          <a:lstStyle/>
          <a:p>
            <a:r>
              <a:rPr lang="en-GB"/>
              <a:t>Differences by ethnicity and socio-economic classification</a:t>
            </a:r>
          </a:p>
        </p:txBody>
      </p:sp>
      <p:sp>
        <p:nvSpPr>
          <p:cNvPr id="4" name="Content Placeholder 3">
            <a:extLst>
              <a:ext uri="{FF2B5EF4-FFF2-40B4-BE49-F238E27FC236}">
                <a16:creationId xmlns:a16="http://schemas.microsoft.com/office/drawing/2014/main" id="{9AED2C38-94F9-4213-ADF3-1D2474204385}"/>
              </a:ext>
            </a:extLst>
          </p:cNvPr>
          <p:cNvSpPr>
            <a:spLocks noGrp="1"/>
          </p:cNvSpPr>
          <p:nvPr>
            <p:ph idx="1"/>
          </p:nvPr>
        </p:nvSpPr>
        <p:spPr>
          <a:xfrm>
            <a:off x="838200" y="1424326"/>
            <a:ext cx="10515600" cy="4569713"/>
          </a:xfrm>
        </p:spPr>
        <p:txBody>
          <a:bodyPr/>
          <a:lstStyle/>
          <a:p>
            <a:r>
              <a:rPr lang="en-GB"/>
              <a:t>18% of those aged 65 and over in Black, Asian and minority ethnic groups receive informal help from their adult children compared with 10% in White groups. </a:t>
            </a:r>
          </a:p>
          <a:p>
            <a:r>
              <a:rPr lang="en-GB"/>
              <a:t>Of those receiving care from a child, 44% in a Black, Asian and minority ethnic group receive care from a child living in the same household compared with 18% of those from a White group.</a:t>
            </a:r>
          </a:p>
          <a:p>
            <a:r>
              <a:rPr lang="en-GB"/>
              <a:t>Older people from routine and manual occupation groups are more likely to receive informal care than those previously in managerial and professional occupations</a:t>
            </a:r>
          </a:p>
          <a:p>
            <a:endParaRPr lang="en-GB"/>
          </a:p>
        </p:txBody>
      </p:sp>
    </p:spTree>
    <p:extLst>
      <p:ext uri="{BB962C8B-B14F-4D97-AF65-F5344CB8AC3E}">
        <p14:creationId xmlns:p14="http://schemas.microsoft.com/office/powerpoint/2010/main" val="13710392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8E71-07E0-47EE-B3FC-9FB40AADDC88}"/>
              </a:ext>
            </a:extLst>
          </p:cNvPr>
          <p:cNvSpPr>
            <a:spLocks noGrp="1"/>
          </p:cNvSpPr>
          <p:nvPr>
            <p:ph type="title"/>
          </p:nvPr>
        </p:nvSpPr>
        <p:spPr/>
        <p:txBody>
          <a:bodyPr/>
          <a:lstStyle/>
          <a:p>
            <a:r>
              <a:rPr lang="en-GB"/>
              <a:t>Contributing factors to provision of care</a:t>
            </a:r>
          </a:p>
        </p:txBody>
      </p:sp>
      <p:sp>
        <p:nvSpPr>
          <p:cNvPr id="3" name="Content Placeholder 2">
            <a:extLst>
              <a:ext uri="{FF2B5EF4-FFF2-40B4-BE49-F238E27FC236}">
                <a16:creationId xmlns:a16="http://schemas.microsoft.com/office/drawing/2014/main" id="{E21355FC-D6E9-4E03-8FC6-E25780A97627}"/>
              </a:ext>
            </a:extLst>
          </p:cNvPr>
          <p:cNvSpPr>
            <a:spLocks noGrp="1"/>
          </p:cNvSpPr>
          <p:nvPr>
            <p:ph idx="1"/>
          </p:nvPr>
        </p:nvSpPr>
        <p:spPr>
          <a:xfrm>
            <a:off x="838200" y="1424326"/>
            <a:ext cx="10515600" cy="3936719"/>
          </a:xfrm>
        </p:spPr>
        <p:txBody>
          <a:bodyPr/>
          <a:lstStyle/>
          <a:p>
            <a:r>
              <a:rPr lang="en-GB"/>
              <a:t>Proximity to their nearest child is similar: 48% of the post-WW2 and 42% of the1960s cohorts live within 15 minutes </a:t>
            </a:r>
          </a:p>
          <a:p>
            <a:r>
              <a:rPr lang="en-GB"/>
              <a:t>However 10% of both cohorts live more than 2 hours from their nearest child</a:t>
            </a:r>
          </a:p>
          <a:p>
            <a:r>
              <a:rPr lang="en-GB"/>
              <a:t>Over half of the post-WW2 cohort (58%) and just under half of the 1960s cohort (49%) meet up with their children at least once a week.</a:t>
            </a:r>
          </a:p>
          <a:p>
            <a:endParaRPr lang="en-GB"/>
          </a:p>
          <a:p>
            <a:endParaRPr lang="en-GB"/>
          </a:p>
        </p:txBody>
      </p:sp>
    </p:spTree>
    <p:extLst>
      <p:ext uri="{BB962C8B-B14F-4D97-AF65-F5344CB8AC3E}">
        <p14:creationId xmlns:p14="http://schemas.microsoft.com/office/powerpoint/2010/main" val="22832614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C58FDB-14F7-4586-B6F0-D2925F4C2439}"/>
              </a:ext>
            </a:extLst>
          </p:cNvPr>
          <p:cNvSpPr>
            <a:spLocks noGrp="1"/>
          </p:cNvSpPr>
          <p:nvPr>
            <p:ph type="title"/>
          </p:nvPr>
        </p:nvSpPr>
        <p:spPr/>
        <p:txBody>
          <a:bodyPr/>
          <a:lstStyle/>
          <a:p>
            <a:r>
              <a:rPr lang="en-GB"/>
              <a:t>Are we meeting the care needs of the current older population?</a:t>
            </a:r>
          </a:p>
        </p:txBody>
      </p:sp>
      <p:sp>
        <p:nvSpPr>
          <p:cNvPr id="4" name="Content Placeholder 3">
            <a:extLst>
              <a:ext uri="{FF2B5EF4-FFF2-40B4-BE49-F238E27FC236}">
                <a16:creationId xmlns:a16="http://schemas.microsoft.com/office/drawing/2014/main" id="{62894A96-3FCD-41F4-ACAA-9BAC50E0305F}"/>
              </a:ext>
            </a:extLst>
          </p:cNvPr>
          <p:cNvSpPr>
            <a:spLocks noGrp="1"/>
          </p:cNvSpPr>
          <p:nvPr>
            <p:ph idx="1"/>
          </p:nvPr>
        </p:nvSpPr>
        <p:spPr>
          <a:xfrm>
            <a:off x="838200" y="1424326"/>
            <a:ext cx="3823887" cy="1952586"/>
          </a:xfrm>
        </p:spPr>
        <p:txBody>
          <a:bodyPr/>
          <a:lstStyle/>
          <a:p>
            <a:r>
              <a:rPr lang="en-GB"/>
              <a:t>There is currently unmet care needs: 41% of those ages 80 years and over have an unmet care need</a:t>
            </a:r>
          </a:p>
          <a:p>
            <a:r>
              <a:rPr lang="en-GB"/>
              <a:t>Large numbers of older people in the future are projected to live alone</a:t>
            </a:r>
          </a:p>
          <a:p>
            <a:endParaRPr lang="en-GB"/>
          </a:p>
        </p:txBody>
      </p:sp>
      <p:sp>
        <p:nvSpPr>
          <p:cNvPr id="6" name="Rectangle 3">
            <a:extLst>
              <a:ext uri="{FF2B5EF4-FFF2-40B4-BE49-F238E27FC236}">
                <a16:creationId xmlns:a16="http://schemas.microsoft.com/office/drawing/2014/main" id="{A8EC663D-C15B-41FD-B6A1-BF8A5C647349}"/>
              </a:ext>
            </a:extLst>
          </p:cNvPr>
          <p:cNvSpPr txBox="1">
            <a:spLocks noChangeArrowheads="1"/>
          </p:cNvSpPr>
          <p:nvPr/>
        </p:nvSpPr>
        <p:spPr>
          <a:xfrm>
            <a:off x="5791934" y="5397671"/>
            <a:ext cx="4138697" cy="218586"/>
          </a:xfrm>
          <a:prstGeom prst="rect">
            <a:avLst/>
          </a:prstGeom>
        </p:spPr>
        <p:txBody>
          <a:bodyPr vert="horz" wrap="square" lIns="0" tIns="0" rIns="0" bIns="0" rtlCol="0" anchor="t" anchorCtr="0">
            <a:spAutoFit/>
          </a:bodyPr>
          <a:lstStyle>
            <a:lvl1pPr marL="228600" indent="-228600" algn="l" defTabSz="914400" rtl="0" eaLnBrk="1" latinLnBrk="0" hangingPunct="1">
              <a:lnSpc>
                <a:spcPct val="110000"/>
              </a:lnSpc>
              <a:spcBef>
                <a:spcPts val="1000"/>
              </a:spcBef>
              <a:spcAft>
                <a:spcPts val="375"/>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spcAft>
                <a:spcPts val="375"/>
              </a:spcAft>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spcAft>
                <a:spcPts val="375"/>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spcAft>
                <a:spcPts val="375"/>
              </a:spcAft>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spcAft>
                <a:spcPts val="375"/>
              </a:spcAft>
              <a:buFont typeface="Arial" panose="020B0604020202020204" pitchFamily="34" charset="0"/>
              <a:buChar char="•"/>
              <a:defRPr sz="13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a:t>Source: Office for National Statistics</a:t>
            </a:r>
          </a:p>
        </p:txBody>
      </p:sp>
      <p:pic>
        <p:nvPicPr>
          <p:cNvPr id="7" name="Picture 6">
            <a:extLst>
              <a:ext uri="{FF2B5EF4-FFF2-40B4-BE49-F238E27FC236}">
                <a16:creationId xmlns:a16="http://schemas.microsoft.com/office/drawing/2014/main" id="{39D44B26-F3E6-4EBE-A9A0-CF9056E51600}"/>
              </a:ext>
            </a:extLst>
          </p:cNvPr>
          <p:cNvPicPr>
            <a:picLocks noChangeAspect="1"/>
          </p:cNvPicPr>
          <p:nvPr/>
        </p:nvPicPr>
        <p:blipFill>
          <a:blip r:embed="rId3"/>
          <a:stretch>
            <a:fillRect/>
          </a:stretch>
        </p:blipFill>
        <p:spPr>
          <a:xfrm>
            <a:off x="4843436" y="1301044"/>
            <a:ext cx="6267231" cy="4151736"/>
          </a:xfrm>
          <a:prstGeom prst="rect">
            <a:avLst/>
          </a:prstGeom>
        </p:spPr>
      </p:pic>
    </p:spTree>
    <p:extLst>
      <p:ext uri="{BB962C8B-B14F-4D97-AF65-F5344CB8AC3E}">
        <p14:creationId xmlns:p14="http://schemas.microsoft.com/office/powerpoint/2010/main" val="32271122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821FF-6E97-41CE-B0F1-23CF3DF50922}"/>
              </a:ext>
            </a:extLst>
          </p:cNvPr>
          <p:cNvSpPr>
            <a:spLocks noGrp="1"/>
          </p:cNvSpPr>
          <p:nvPr>
            <p:ph type="title"/>
          </p:nvPr>
        </p:nvSpPr>
        <p:spPr/>
        <p:txBody>
          <a:bodyPr/>
          <a:lstStyle/>
          <a:p>
            <a:r>
              <a:rPr lang="en-GB"/>
              <a:t>Summary</a:t>
            </a:r>
          </a:p>
        </p:txBody>
      </p:sp>
      <p:sp>
        <p:nvSpPr>
          <p:cNvPr id="3" name="Content Placeholder 2">
            <a:extLst>
              <a:ext uri="{FF2B5EF4-FFF2-40B4-BE49-F238E27FC236}">
                <a16:creationId xmlns:a16="http://schemas.microsoft.com/office/drawing/2014/main" id="{EDB6CDEA-ECD6-4D1D-94EC-E105280CAE46}"/>
              </a:ext>
            </a:extLst>
          </p:cNvPr>
          <p:cNvSpPr>
            <a:spLocks noGrp="1"/>
          </p:cNvSpPr>
          <p:nvPr>
            <p:ph idx="1"/>
          </p:nvPr>
        </p:nvSpPr>
        <p:spPr/>
        <p:txBody>
          <a:bodyPr/>
          <a:lstStyle/>
          <a:p>
            <a:r>
              <a:rPr lang="en-GB"/>
              <a:t>There will be much larger numbers of older people in the future who do not have children</a:t>
            </a:r>
          </a:p>
          <a:p>
            <a:r>
              <a:rPr lang="en-GB"/>
              <a:t>30% of those aged 65 and over without children considered themselves to have a high likelihood of needing formal care in the future, compared with 22% of those with children</a:t>
            </a:r>
          </a:p>
          <a:p>
            <a:r>
              <a:rPr lang="en-GB"/>
              <a:t>Higher levels of childlessness among the older population in the future implies demand for formal care will increase</a:t>
            </a:r>
          </a:p>
          <a:p>
            <a:endParaRPr lang="en-GB"/>
          </a:p>
        </p:txBody>
      </p:sp>
    </p:spTree>
    <p:extLst>
      <p:ext uri="{BB962C8B-B14F-4D97-AF65-F5344CB8AC3E}">
        <p14:creationId xmlns:p14="http://schemas.microsoft.com/office/powerpoint/2010/main" val="20953242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Content Placeholder 50">
            <a:extLst>
              <a:ext uri="{FF2B5EF4-FFF2-40B4-BE49-F238E27FC236}">
                <a16:creationId xmlns:a16="http://schemas.microsoft.com/office/drawing/2014/main" id="{28A3E78C-BAB1-4A56-9A0E-61064A9588E6}"/>
              </a:ext>
            </a:extLst>
          </p:cNvPr>
          <p:cNvSpPr>
            <a:spLocks noGrp="1"/>
          </p:cNvSpPr>
          <p:nvPr>
            <p:ph idx="13"/>
          </p:nvPr>
        </p:nvSpPr>
        <p:spPr>
          <a:xfrm>
            <a:off x="838200" y="4423555"/>
            <a:ext cx="6752422" cy="975332"/>
          </a:xfrm>
        </p:spPr>
        <p:txBody>
          <a:bodyPr/>
          <a:lstStyle/>
          <a:p>
            <a:r>
              <a:rPr lang="en-GB">
                <a:latin typeface="Arial"/>
                <a:cs typeface="Arial"/>
              </a:rPr>
              <a:t>Contact: </a:t>
            </a:r>
            <a:r>
              <a:rPr lang="en-GB">
                <a:latin typeface="Arial"/>
                <a:cs typeface="Arial"/>
                <a:hlinkClick r:id="rId3"/>
              </a:rPr>
              <a:t>pop.info@ons.gov.uk</a:t>
            </a:r>
            <a:endParaRPr lang="en-GB">
              <a:latin typeface="Arial"/>
              <a:cs typeface="Arial"/>
            </a:endParaRPr>
          </a:p>
          <a:p>
            <a:r>
              <a:rPr lang="en-GB">
                <a:latin typeface="Arial"/>
                <a:cs typeface="Arial"/>
              </a:rPr>
              <a:t>Website: </a:t>
            </a:r>
            <a:r>
              <a:rPr lang="en-GB">
                <a:latin typeface="Arial"/>
                <a:cs typeface="Arial"/>
                <a:hlinkClick r:id="rId4"/>
              </a:rPr>
              <a:t>Ageing topic page</a:t>
            </a:r>
            <a:endParaRPr lang="en-GB">
              <a:latin typeface="Arial"/>
              <a:cs typeface="Arial"/>
            </a:endParaRPr>
          </a:p>
        </p:txBody>
      </p:sp>
      <p:sp>
        <p:nvSpPr>
          <p:cNvPr id="2" name="Date Placeholder">
            <a:extLst>
              <a:ext uri="{FF2B5EF4-FFF2-40B4-BE49-F238E27FC236}">
                <a16:creationId xmlns:a16="http://schemas.microsoft.com/office/drawing/2014/main" id="{2B42C91A-136F-0846-B8A8-6577BC19336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6C531F1-065E-594C-8147-D209A7179285}" type="datetime4">
              <a:rPr kumimoji="0" lang="en-GB" sz="2000" b="1"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 November 2021</a:t>
            </a:fld>
            <a:endParaRPr kumimoji="0" lang="en-US" sz="20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Title">
            <a:extLst>
              <a:ext uri="{FF2B5EF4-FFF2-40B4-BE49-F238E27FC236}">
                <a16:creationId xmlns:a16="http://schemas.microsoft.com/office/drawing/2014/main" id="{33390947-43D2-4B70-9AF9-17A7702A05F3}"/>
              </a:ext>
            </a:extLst>
          </p:cNvPr>
          <p:cNvSpPr txBox="1">
            <a:spLocks/>
          </p:cNvSpPr>
          <p:nvPr/>
        </p:nvSpPr>
        <p:spPr>
          <a:xfrm>
            <a:off x="897083" y="1459113"/>
            <a:ext cx="5860237" cy="2044409"/>
          </a:xfrm>
          <a:prstGeom prst="rect">
            <a:avLst/>
          </a:prstGeom>
        </p:spPr>
        <p:txBody>
          <a:bodyPr vert="horz" lIns="0" tIns="0" rIns="0" bIns="0" rtlCol="0" anchor="t" anchorCtr="0">
            <a:normAutofit/>
          </a:bodyPr>
          <a:lstStyle>
            <a:lvl1pPr algn="l" defTabSz="914400" rtl="0" eaLnBrk="1" latinLnBrk="0" hangingPunct="1">
              <a:lnSpc>
                <a:spcPct val="95000"/>
              </a:lnSpc>
              <a:spcBef>
                <a:spcPct val="0"/>
              </a:spcBef>
              <a:spcAft>
                <a:spcPts val="1000"/>
              </a:spcAft>
              <a:buNone/>
              <a:defRPr sz="4800" b="1" kern="1200" baseline="0">
                <a:solidFill>
                  <a:schemeClr val="bg1"/>
                </a:solidFill>
                <a:latin typeface="+mj-lt"/>
                <a:ea typeface="+mj-ea"/>
                <a:cs typeface="+mj-cs"/>
              </a:defRPr>
            </a:lvl1pPr>
          </a:lstStyle>
          <a:p>
            <a:pPr>
              <a:tabLst>
                <a:tab pos="2063354" algn="l"/>
              </a:tabLst>
            </a:pPr>
            <a:r>
              <a:rPr lang="en-GB"/>
              <a:t>Thank you for listening</a:t>
            </a:r>
            <a:endParaRPr lang="en-US"/>
          </a:p>
        </p:txBody>
      </p:sp>
    </p:spTree>
    <p:extLst>
      <p:ext uri="{BB962C8B-B14F-4D97-AF65-F5344CB8AC3E}">
        <p14:creationId xmlns:p14="http://schemas.microsoft.com/office/powerpoint/2010/main" val="2710461410"/>
      </p:ext>
    </p:extLst>
  </p:cSld>
  <p:clrMapOvr>
    <a:masterClrMapping/>
  </p:clrMapOvr>
</p:sld>
</file>

<file path=ppt/theme/theme1.xml><?xml version="1.0" encoding="utf-8"?>
<a:theme xmlns:a="http://schemas.openxmlformats.org/drawingml/2006/main" name="Default Design Slide Master: blank">
  <a:themeElements>
    <a:clrScheme name="Default Design Slide Master: 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Slide Master: 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Default Design Slide Master: 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Slide Master: 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Slide Master: 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Slide Master: 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Slide Master: 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Slide Master: 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Slide Master: 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Slide Master: 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Slide Master: 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Slide Master: 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Slide Master: 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Slide Master: 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NS">
  <a:themeElements>
    <a:clrScheme name="ONS Colour Theme">
      <a:dk1>
        <a:srgbClr val="003B57"/>
      </a:dk1>
      <a:lt1>
        <a:srgbClr val="FFFFFF"/>
      </a:lt1>
      <a:dk2>
        <a:srgbClr val="414041"/>
      </a:dk2>
      <a:lt2>
        <a:srgbClr val="CFD2D3"/>
      </a:lt2>
      <a:accent1>
        <a:srgbClr val="053D57"/>
      </a:accent1>
      <a:accent2>
        <a:srgbClr val="24A79B"/>
      </a:accent2>
      <a:accent3>
        <a:srgbClr val="3A7899"/>
      </a:accent3>
      <a:accent4>
        <a:srgbClr val="ABC148"/>
      </a:accent4>
      <a:accent5>
        <a:srgbClr val="005D5F"/>
      </a:accent5>
      <a:accent6>
        <a:srgbClr val="483B7F"/>
      </a:accent6>
      <a:hlink>
        <a:srgbClr val="3383EF"/>
      </a:hlink>
      <a:folHlink>
        <a:srgbClr val="2A5EB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45720" rIns="91440" bIns="45720" rtlCol="0" anchor="b" anchorCtr="0">
        <a:spAutoFit/>
      </a:bodyPr>
      <a:lstStyle>
        <a:defPPr algn="l">
          <a:defRPr dirty="0" smtClean="0">
            <a:solidFill>
              <a:srgbClr val="183E56"/>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4-3 Powerpoint Template - Office for National Statistics" id="{CD696BFA-7BA3-1149-805D-85D448BC925A}" vid="{B284AF89-8293-2741-9107-014EE2A0E6F1}"/>
    </a:ext>
  </a:extLst>
</a:theme>
</file>

<file path=ppt/theme/theme3.xml><?xml version="1.0" encoding="utf-8"?>
<a:theme xmlns:a="http://schemas.openxmlformats.org/drawingml/2006/main" name="2_Office Theme">
  <a:themeElements>
    <a:clrScheme name="ONS">
      <a:dk1>
        <a:srgbClr val="323132"/>
      </a:dk1>
      <a:lt1>
        <a:sysClr val="window" lastClr="FFFFFF"/>
      </a:lt1>
      <a:dk2>
        <a:srgbClr val="3B7A9E"/>
      </a:dk2>
      <a:lt2>
        <a:srgbClr val="E7E6E6"/>
      </a:lt2>
      <a:accent1>
        <a:srgbClr val="3B7A9E"/>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NS">
  <a:themeElements>
    <a:clrScheme name="ONS Colour Theme">
      <a:dk1>
        <a:srgbClr val="003B57"/>
      </a:dk1>
      <a:lt1>
        <a:srgbClr val="FFFFFF"/>
      </a:lt1>
      <a:dk2>
        <a:srgbClr val="414041"/>
      </a:dk2>
      <a:lt2>
        <a:srgbClr val="CFD2D3"/>
      </a:lt2>
      <a:accent1>
        <a:srgbClr val="053D57"/>
      </a:accent1>
      <a:accent2>
        <a:srgbClr val="24A79B"/>
      </a:accent2>
      <a:accent3>
        <a:srgbClr val="3A7899"/>
      </a:accent3>
      <a:accent4>
        <a:srgbClr val="ABC148"/>
      </a:accent4>
      <a:accent5>
        <a:srgbClr val="005D5F"/>
      </a:accent5>
      <a:accent6>
        <a:srgbClr val="483B7F"/>
      </a:accent6>
      <a:hlink>
        <a:srgbClr val="3383EF"/>
      </a:hlink>
      <a:folHlink>
        <a:srgbClr val="2A5EB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45720" rIns="91440" bIns="45720" rtlCol="0" anchor="b" anchorCtr="0">
        <a:spAutoFit/>
      </a:bodyPr>
      <a:lstStyle>
        <a:defPPr algn="l">
          <a:defRPr dirty="0" smtClean="0">
            <a:solidFill>
              <a:srgbClr val="183E56"/>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Widescreen Powerpoint Template - Office for National Statistics.potx" id="{8C3F4A88-3BC3-424C-994B-972A5D7FD191}" vid="{4F709E7B-91A8-4248-AD32-F68F591B6705}"/>
    </a:ext>
  </a:extLst>
</a:theme>
</file>

<file path=ppt/theme/theme5.xml><?xml version="1.0" encoding="utf-8"?>
<a:theme xmlns:a="http://schemas.openxmlformats.org/drawingml/2006/main" name="2_ONS">
  <a:themeElements>
    <a:clrScheme name="Custom 2">
      <a:dk1>
        <a:srgbClr val="003B57"/>
      </a:dk1>
      <a:lt1>
        <a:srgbClr val="FFFFFF"/>
      </a:lt1>
      <a:dk2>
        <a:srgbClr val="414041"/>
      </a:dk2>
      <a:lt2>
        <a:srgbClr val="CFD2D3"/>
      </a:lt2>
      <a:accent1>
        <a:srgbClr val="206095"/>
      </a:accent1>
      <a:accent2>
        <a:srgbClr val="27A0CC"/>
      </a:accent2>
      <a:accent3>
        <a:srgbClr val="003C57"/>
      </a:accent3>
      <a:accent4>
        <a:srgbClr val="118C7B"/>
      </a:accent4>
      <a:accent5>
        <a:srgbClr val="A8BD3A"/>
      </a:accent5>
      <a:accent6>
        <a:srgbClr val="871A5B"/>
      </a:accent6>
      <a:hlink>
        <a:srgbClr val="3383EF"/>
      </a:hlink>
      <a:folHlink>
        <a:srgbClr val="2A5EB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45720" rIns="91440" bIns="45720" rtlCol="0" anchor="b" anchorCtr="0">
        <a:spAutoFit/>
      </a:bodyPr>
      <a:lstStyle>
        <a:defPPr algn="l">
          <a:defRPr dirty="0" smtClean="0">
            <a:solidFill>
              <a:srgbClr val="183E56"/>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for National Statistics Powerpoint Template v5-06" id="{4AA31625-65EB-D141-9091-C49F0E63EB0A}" vid="{75903E48-F888-234A-BA37-1F6CAD49057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DD068EDFA43A458B3633B02D1F3C63" ma:contentTypeVersion="32" ma:contentTypeDescription="Create a new document." ma:contentTypeScope="" ma:versionID="b1b1c73ae9fe736e4ddebca5d2e2ed7e">
  <xsd:schema xmlns:xsd="http://www.w3.org/2001/XMLSchema" xmlns:xs="http://www.w3.org/2001/XMLSchema" xmlns:p="http://schemas.microsoft.com/office/2006/metadata/properties" xmlns:ns2="eb8c0be1-eb5f-4b09-9aad-2bd5a3d4f116" xmlns:ns3="79d61770-8e0b-4f37-99a3-54c2399cfa00" targetNamespace="http://schemas.microsoft.com/office/2006/metadata/properties" ma:root="true" ma:fieldsID="ef8fc3818abcb03a05eb720779cc0649" ns2:_="" ns3:_="">
    <xsd:import namespace="eb8c0be1-eb5f-4b09-9aad-2bd5a3d4f116"/>
    <xsd:import namespace="79d61770-8e0b-4f37-99a3-54c2399cfa00"/>
    <xsd:element name="properties">
      <xsd:complexType>
        <xsd:sequence>
          <xsd:element name="documentManagement">
            <xsd:complexType>
              <xsd:all>
                <xsd:element ref="ns2:EDRMSOwner" minOccurs="0"/>
                <xsd:element ref="ns2:Record_Type" minOccurs="0"/>
                <xsd:element ref="ns2:RetentionDate" minOccurs="0"/>
                <xsd:element ref="ns2:RetentionType" minOccurs="0"/>
                <xsd:element ref="ns2:Retention" minOccurs="0"/>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8c0be1-eb5f-4b09-9aad-2bd5a3d4f116" elementFormDefault="qualified">
    <xsd:import namespace="http://schemas.microsoft.com/office/2006/documentManagement/types"/>
    <xsd:import namespace="http://schemas.microsoft.com/office/infopath/2007/PartnerControls"/>
    <xsd:element name="EDRMSOwner" ma:index="4" nillable="true" ma:displayName="EDRMSOwner" ma:internalName="EDRMSOwner" ma:readOnly="false">
      <xsd:simpleType>
        <xsd:restriction base="dms:Text"/>
      </xsd:simpleType>
    </xsd:element>
    <xsd:element name="Record_Type" ma:index="5" nillable="true" ma:displayName="Record Type" ma:format="Dropdown" ma:internalName="Record_Type" ma:readOnly="false">
      <xsd:simpleType>
        <xsd:union memberTypes="dms:Text">
          <xsd:simpleType>
            <xsd:restriction base="dms:Choice">
              <xsd:enumeration value="Business Plans"/>
              <xsd:enumeration value="Commercial"/>
              <xsd:enumeration value="Correspondence, Guidance etc"/>
              <xsd:enumeration value="Financial"/>
              <xsd:enumeration value="Legislation"/>
              <xsd:enumeration value="Meeting papers (inc. agendas minutes etc)"/>
              <xsd:enumeration value="Policy Papers"/>
              <xsd:enumeration value="Private Office Papers"/>
              <xsd:enumeration value="Programme and Project"/>
              <xsd:enumeration value="Reports"/>
              <xsd:enumeration value="Salaries"/>
              <xsd:enumeration value="Staff Disciplinary Matters"/>
              <xsd:enumeration value="Staff Employment, Career, Health etc"/>
              <xsd:enumeration value="Statistical"/>
              <xsd:enumeration value="Systems"/>
              <xsd:enumeration value="zMigration"/>
            </xsd:restriction>
          </xsd:simpleType>
        </xsd:union>
      </xsd:simpleType>
    </xsd:element>
    <xsd:element name="RetentionDate" ma:index="6" nillable="true" ma:displayName="Retention Date" ma:format="DateOnly" ma:internalName="Retention_x0020_Date" ma:readOnly="false">
      <xsd:simpleType>
        <xsd:restriction base="dms:DateTime"/>
      </xsd:simpleType>
    </xsd:element>
    <xsd:element name="RetentionType" ma:index="7" nillable="true" ma:displayName="Retention Type" ma:default="Notify" ma:format="Dropdown" ma:internalName="Retention_x0020_Type" ma:readOnly="false">
      <xsd:simpleType>
        <xsd:restriction base="dms:Choice">
          <xsd:enumeration value="Notify"/>
          <xsd:enumeration value="Delete"/>
          <xsd:enumeration value="Declare"/>
        </xsd:restriction>
      </xsd:simpleType>
    </xsd:element>
    <xsd:element name="Retention" ma:index="8" nillable="true" ma:displayName="Retention" ma:default="0" ma:internalName="Retention" ma:readOnly="false" ma:percentage="FALSE">
      <xsd:simpleType>
        <xsd:restriction base="dms:Number"/>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9d61770-8e0b-4f37-99a3-54c2399cfa00" elementFormDefault="qualified">
    <xsd:import namespace="http://schemas.microsoft.com/office/2006/documentManagement/types"/>
    <xsd:import namespace="http://schemas.microsoft.com/office/infopath/2007/PartnerControls"/>
    <xsd:element name="MediaServiceMetadata" ma:index="15" nillable="true" ma:displayName="MediaServiceMetadata" ma:hidden="true" ma:internalName="MediaServiceMetadata" ma:readOnly="true">
      <xsd:simpleType>
        <xsd:restriction base="dms:Note"/>
      </xsd:simpleType>
    </xsd:element>
    <xsd:element name="MediaServiceFastMetadata" ma:index="16" nillable="true" ma:displayName="MediaServiceFastMetadata" ma:hidden="true" ma:internalName="MediaServiceFastMetadata" ma:readOnly="true">
      <xsd:simpleType>
        <xsd:restriction base="dms:Note"/>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AutoTags" ma:index="19" nillable="true" ma:displayName="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9"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EDRMSOwner xmlns="eb8c0be1-eb5f-4b09-9aad-2bd5a3d4f116" xsi:nil="true"/>
    <Record_Type xmlns="eb8c0be1-eb5f-4b09-9aad-2bd5a3d4f116" xsi:nil="true"/>
    <Retention xmlns="eb8c0be1-eb5f-4b09-9aad-2bd5a3d4f116">0</Retention>
    <RetentionDate xmlns="eb8c0be1-eb5f-4b09-9aad-2bd5a3d4f116" xsi:nil="true"/>
    <RetentionType xmlns="eb8c0be1-eb5f-4b09-9aad-2bd5a3d4f116">Notify</RetentionType>
  </documentManagement>
</p:properties>
</file>

<file path=customXml/item3.xml><?xml version="1.0" encoding="utf-8"?>
<?mso-contentType ?>
<FormTemplates xmlns="http://schemas.microsoft.com/sharepoint/v3/contenttype/forms"/>
</file>

<file path=customXml/itemProps1.xml><?xml version="1.0" encoding="utf-8"?>
<ds:datastoreItem xmlns:ds="http://schemas.openxmlformats.org/officeDocument/2006/customXml" ds:itemID="{596B1E0E-C7F4-4D11-84B6-C48EB2EE9E11}">
  <ds:schemaRefs>
    <ds:schemaRef ds:uri="79d61770-8e0b-4f37-99a3-54c2399cfa00"/>
    <ds:schemaRef ds:uri="eb8c0be1-eb5f-4b09-9aad-2bd5a3d4f11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D44BC7-B03A-4A8B-9C74-C6BAB6E7EAD0}">
  <ds:schemaRefs>
    <ds:schemaRef ds:uri="79d61770-8e0b-4f37-99a3-54c2399cfa00"/>
    <ds:schemaRef ds:uri="eb8c0be1-eb5f-4b09-9aad-2bd5a3d4f11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E7237BA-2DD6-4837-9317-D0BF023402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TotalTime>
  <Words>3565</Words>
  <Application>Microsoft Office PowerPoint</Application>
  <PresentationFormat>Widescreen</PresentationFormat>
  <Paragraphs>430</Paragraphs>
  <Slides>58</Slides>
  <Notes>56</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58</vt:i4>
      </vt:variant>
    </vt:vector>
  </HeadingPairs>
  <TitlesOfParts>
    <vt:vector size="68" baseType="lpstr">
      <vt:lpstr>Arial</vt:lpstr>
      <vt:lpstr>Arial Black</vt:lpstr>
      <vt:lpstr>Calibri</vt:lpstr>
      <vt:lpstr>Open Sans</vt:lpstr>
      <vt:lpstr>Wingdings</vt:lpstr>
      <vt:lpstr>Default Design Slide Master: blank</vt:lpstr>
      <vt:lpstr>ONS</vt:lpstr>
      <vt:lpstr>2_Office Theme</vt:lpstr>
      <vt:lpstr>1_ONS</vt:lpstr>
      <vt:lpstr>2_ONS</vt:lpstr>
      <vt:lpstr>Population ageing in the UK and globally</vt:lpstr>
      <vt:lpstr>PowerPoint Presentation</vt:lpstr>
      <vt:lpstr>Who we are and where we sit</vt:lpstr>
      <vt:lpstr>Population by single year of age and sex, UK</vt:lpstr>
      <vt:lpstr>Population by single year of age and sex, mid-2020 and projected mid-2043</vt:lpstr>
      <vt:lpstr>PowerPoint Presentation</vt:lpstr>
      <vt:lpstr>The population aged 100 years and over has increased rapidly</vt:lpstr>
      <vt:lpstr>There is variation in the ageing population across local areas.</vt:lpstr>
      <vt:lpstr>Declining mortality and fertility rates have caused population ageing.</vt:lpstr>
      <vt:lpstr>PowerPoint Presentation</vt:lpstr>
      <vt:lpstr>Life expectancy calculator  </vt:lpstr>
      <vt:lpstr>Variation of life Expectancy by Index of Multiple Deprivation</vt:lpstr>
      <vt:lpstr>Ageing is a cross-cutting issue with implications for multiple policy areas</vt:lpstr>
      <vt:lpstr>UK focus – recent work</vt:lpstr>
      <vt:lpstr>Q&amp;A</vt:lpstr>
      <vt:lpstr>UN Titchfield City Group on Ageing and Age Disaggregated Statistics</vt:lpstr>
      <vt:lpstr>Population ageing is happening globally</vt:lpstr>
      <vt:lpstr>Data issues in measurement of older people’s lives</vt:lpstr>
      <vt:lpstr>PowerPoint Presentation</vt:lpstr>
      <vt:lpstr>PowerPoint Presentation</vt:lpstr>
      <vt:lpstr>TCGA -</vt:lpstr>
      <vt:lpstr>TCGA representation</vt:lpstr>
      <vt:lpstr>Introducing the work plan</vt:lpstr>
      <vt:lpstr>Timelines for priority workstrands: Short-term</vt:lpstr>
      <vt:lpstr> Longer-term outputs </vt:lpstr>
      <vt:lpstr>Getting involved</vt:lpstr>
      <vt:lpstr>Alternative measures of population ageing</vt:lpstr>
      <vt:lpstr>Alternative measures</vt:lpstr>
      <vt:lpstr>Background</vt:lpstr>
      <vt:lpstr>Population ageing and its measures</vt:lpstr>
      <vt:lpstr>Percentage of people aged 65 years and over, 75 years and over, and 85 years and over, 1950 to 2050, GB.  </vt:lpstr>
      <vt:lpstr>Problems with traditional methods of measuring population ageing</vt:lpstr>
      <vt:lpstr>Prospective measures of ageing</vt:lpstr>
      <vt:lpstr>Number of people aged 65 years and over, and with RLE15, 1981 to 2017, GB.  </vt:lpstr>
      <vt:lpstr>According to prospective measures of ageing, the population is ageing far more slowly</vt:lpstr>
      <vt:lpstr>Is age 70 the new age 65?</vt:lpstr>
      <vt:lpstr>Is age 70 the new age 65 in terms of health? (Women)   </vt:lpstr>
      <vt:lpstr>Is age 70 the new age 65 in terms of health? (Men)   </vt:lpstr>
      <vt:lpstr>Implications and limitations </vt:lpstr>
      <vt:lpstr>Old-Age Dependency Ratio</vt:lpstr>
      <vt:lpstr>PowerPoint Presentation</vt:lpstr>
      <vt:lpstr>Active Dependency Ratio</vt:lpstr>
      <vt:lpstr>Active Dependency Ratio for the aged 16 years and over population, UK, 1993 to 2020</vt:lpstr>
      <vt:lpstr>Percentage of population economically active by age group, UK, 1993 to 2020</vt:lpstr>
      <vt:lpstr>In summary</vt:lpstr>
      <vt:lpstr>Conclusions</vt:lpstr>
      <vt:lpstr>Q&amp;A</vt:lpstr>
      <vt:lpstr>PowerPoint Presentation</vt:lpstr>
      <vt:lpstr>Numbers of births peaked post-WW1, post-WW2 and in the 1960s</vt:lpstr>
      <vt:lpstr>Differences in childlessness in the three large 20th century birth cohorts</vt:lpstr>
      <vt:lpstr>The number of women reaching old age without children</vt:lpstr>
      <vt:lpstr>What are the informal care implications of high levels of childlessness? </vt:lpstr>
      <vt:lpstr>What are the informal care implications of high levels of childlessness? </vt:lpstr>
      <vt:lpstr>Differences by ethnicity and socio-economic classification</vt:lpstr>
      <vt:lpstr>Contributing factors to provision of care</vt:lpstr>
      <vt:lpstr>Are we meeting the care needs of the current older population?</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RSS_Ageing_Session_Nov2021</dc:title>
  <dc:creator>Payne, Sapphire</dc:creator>
  <cp:lastModifiedBy>Payne, Sapphire</cp:lastModifiedBy>
  <cp:revision>4</cp:revision>
  <dcterms:created xsi:type="dcterms:W3CDTF">2021-10-13T13:59:43Z</dcterms:created>
  <dcterms:modified xsi:type="dcterms:W3CDTF">2021-11-22T15:58:18Z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0x01010030DD068EDFA43A458B3633B02D1F3C63</vt:lpwstr>
  </property>
</Properties>
</file>