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2.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3.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4.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2.xml" ContentType="application/vnd.openxmlformats-officedocument.themeOverr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3.xml" ContentType="application/vnd.openxmlformats-officedocument.themeOverride+xml"/>
  <Override PartName="/ppt/notesSlides/notesSlide42.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4.xml" ContentType="application/vnd.openxmlformats-officedocument.themeOverr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4"/>
    <p:sldMasterId id="2147483684" r:id="rId5"/>
    <p:sldMasterId id="2147483750" r:id="rId6"/>
    <p:sldMasterId id="2147483766" r:id="rId7"/>
    <p:sldMasterId id="2147483821" r:id="rId8"/>
  </p:sldMasterIdLst>
  <p:notesMasterIdLst>
    <p:notesMasterId r:id="rId67"/>
  </p:notesMasterIdLst>
  <p:sldIdLst>
    <p:sldId id="481" r:id="rId9"/>
    <p:sldId id="482" r:id="rId10"/>
    <p:sldId id="483" r:id="rId11"/>
    <p:sldId id="1971" r:id="rId12"/>
    <p:sldId id="1972" r:id="rId13"/>
    <p:sldId id="469" r:id="rId14"/>
    <p:sldId id="484" r:id="rId15"/>
    <p:sldId id="470" r:id="rId16"/>
    <p:sldId id="1992" r:id="rId17"/>
    <p:sldId id="477" r:id="rId18"/>
    <p:sldId id="478" r:id="rId19"/>
    <p:sldId id="1991" r:id="rId20"/>
    <p:sldId id="425" r:id="rId21"/>
    <p:sldId id="426" r:id="rId22"/>
    <p:sldId id="1999" r:id="rId23"/>
    <p:sldId id="403" r:id="rId24"/>
    <p:sldId id="486" r:id="rId25"/>
    <p:sldId id="272" r:id="rId26"/>
    <p:sldId id="2003" r:id="rId27"/>
    <p:sldId id="475" r:id="rId28"/>
    <p:sldId id="453" r:id="rId29"/>
    <p:sldId id="1997" r:id="rId30"/>
    <p:sldId id="454" r:id="rId31"/>
    <p:sldId id="268" r:id="rId32"/>
    <p:sldId id="1998" r:id="rId33"/>
    <p:sldId id="275" r:id="rId34"/>
    <p:sldId id="402" r:id="rId35"/>
    <p:sldId id="1989" r:id="rId36"/>
    <p:sldId id="429" r:id="rId37"/>
    <p:sldId id="413" r:id="rId38"/>
    <p:sldId id="1994" r:id="rId39"/>
    <p:sldId id="432" r:id="rId40"/>
    <p:sldId id="433" r:id="rId41"/>
    <p:sldId id="424" r:id="rId42"/>
    <p:sldId id="434" r:id="rId43"/>
    <p:sldId id="435" r:id="rId44"/>
    <p:sldId id="2006" r:id="rId45"/>
    <p:sldId id="2005" r:id="rId46"/>
    <p:sldId id="415" r:id="rId47"/>
    <p:sldId id="288" r:id="rId48"/>
    <p:sldId id="282" r:id="rId49"/>
    <p:sldId id="291" r:id="rId50"/>
    <p:sldId id="292" r:id="rId51"/>
    <p:sldId id="293" r:id="rId52"/>
    <p:sldId id="443" r:id="rId53"/>
    <p:sldId id="444" r:id="rId54"/>
    <p:sldId id="446" r:id="rId55"/>
    <p:sldId id="2004" r:id="rId56"/>
    <p:sldId id="1984" r:id="rId57"/>
    <p:sldId id="257" r:id="rId58"/>
    <p:sldId id="258" r:id="rId59"/>
    <p:sldId id="259" r:id="rId60"/>
    <p:sldId id="265" r:id="rId61"/>
    <p:sldId id="1986" r:id="rId62"/>
    <p:sldId id="260" r:id="rId63"/>
    <p:sldId id="1988" r:id="rId64"/>
    <p:sldId id="261" r:id="rId65"/>
    <p:sldId id="2000" r:id="rId6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cLeod, Holly" initials="MH" lastIdx="1" clrIdx="0">
    <p:extLst>
      <p:ext uri="{19B8F6BF-5375-455C-9EA6-DF929625EA0E}">
        <p15:presenceInfo xmlns:p15="http://schemas.microsoft.com/office/powerpoint/2012/main" userId="S::holly.mcleod@ons.gov.uk::51c9d34d-454e-473b-88ab-b72fa617007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3383EF"/>
    <a:srgbClr val="0000FF"/>
    <a:srgbClr val="0645AD"/>
    <a:srgbClr val="000000"/>
    <a:srgbClr val="F2F2F2"/>
    <a:srgbClr val="8274BE"/>
    <a:srgbClr val="F589F2"/>
    <a:srgbClr val="183E5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5F7C25D-06C1-C944-8B1E-7F158B2FD470}" v="30" dt="2021-11-22T10:14:55.637"/>
    <p1510:client id="{45131586-A98A-465A-97DC-B39EC7964404}" v="1240" dt="2021-11-22T14:55:41.886"/>
    <p1510:client id="{84C93BDF-76CB-4861-8122-3EFB6EBC9BF4}" vWet="3" dt="2021-11-22T14:56:25.244"/>
    <p1510:client id="{8D6299C1-05C5-3237-514F-EA226C99AC56}" v="62" dt="2021-11-22T15:40:08.245"/>
    <p1510:client id="{BF5445B0-7822-676F-BDF6-B97C019C765B}" v="105" dt="2021-11-22T15:12:34.687"/>
    <p1510:client id="{CC3BF427-B7F2-8D6C-6AF4-7054227C6DAA}" v="21" dt="2021-11-22T12:41:17.850"/>
    <p1510:client id="{E16A64DC-61BF-4476-8E22-B29505C4BBB7}" v="1309" dt="2021-11-22T15:43:06.434"/>
    <p1510:client id="{E8BE97D1-F0A5-0AAF-1DE9-E3EFD9679993}" v="1" dt="2021-11-22T11:18:21.162"/>
    <p1510:client id="{E8CD862A-0BC5-45E2-A105-1252FBA06325}" v="332" dt="2021-11-22T15:14:55.14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2362" autoAdjust="0"/>
  </p:normalViewPr>
  <p:slideViewPr>
    <p:cSldViewPr snapToGrid="0">
      <p:cViewPr varScale="1">
        <p:scale>
          <a:sx n="105" d="100"/>
          <a:sy n="105" d="100"/>
        </p:scale>
        <p:origin x="798"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slide" Target="slides/slide55.xml"/><Relationship Id="rId68" Type="http://schemas.openxmlformats.org/officeDocument/2006/relationships/commentAuthors" Target="commentAuthors.xml"/><Relationship Id="rId7" Type="http://schemas.openxmlformats.org/officeDocument/2006/relationships/slideMaster" Target="slideMasters/slideMaster4.xml"/><Relationship Id="rId71"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61" Type="http://schemas.openxmlformats.org/officeDocument/2006/relationships/slide" Target="slides/slide53.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presProps" Target="presProps.xml"/><Relationship Id="rId8" Type="http://schemas.openxmlformats.org/officeDocument/2006/relationships/slideMaster" Target="slideMasters/slideMaster5.xml"/><Relationship Id="rId51" Type="http://schemas.openxmlformats.org/officeDocument/2006/relationships/slide" Target="slides/slide43.xml"/><Relationship Id="rId72"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notesMaster" Target="notesMasters/notesMaster1.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embeddings/oleObject1.bin"/></Relationships>
</file>

<file path=ppt/charts/_rels/chart2.xml.rels><?xml version="1.0" encoding="UTF-8" standalone="yes"?>
<Relationships xmlns="http://schemas.openxmlformats.org/package/2006/relationships"><Relationship Id="rId3" Type="http://schemas.openxmlformats.org/officeDocument/2006/relationships/oleObject" Target="file:///\\ph3\ssu_pub\01%20-%20Personal%20Folders\Ngaire%20Coombs\prospective\files%20for%20tracker\main%20article\Figure3.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mcleoh\Downloads\Figure_2__According_to_prospective_measures_of_ageing,_the_population_is_ageing_far_more_slowly.csv"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1.xlsx"/></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oleObject" Target="../embeddings/oleObject2.bin"/></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1"/>
          <c:order val="1"/>
          <c:tx>
            <c:strRef>
              <c:f>[Perc_of_GBpop_65_75_85plus.xlsx]Final!$B$1</c:f>
              <c:strCache>
                <c:ptCount val="1"/>
                <c:pt idx="0">
                  <c:v>% 65 and over</c:v>
                </c:pt>
              </c:strCache>
            </c:strRef>
          </c:tx>
          <c:spPr>
            <a:ln w="28575" cap="rnd">
              <a:solidFill>
                <a:schemeClr val="accent3"/>
              </a:solidFill>
              <a:round/>
            </a:ln>
            <a:effectLst/>
          </c:spPr>
          <c:marker>
            <c:symbol val="none"/>
          </c:marker>
          <c:cat>
            <c:numRef>
              <c:f>[Perc_of_GBpop_65_75_85plus.xlsx]Final!$A$2:$A$102</c:f>
              <c:numCache>
                <c:formatCode>General</c:formatCode>
                <c:ptCount val="101"/>
                <c:pt idx="0">
                  <c:v>1950</c:v>
                </c:pt>
                <c:pt idx="1">
                  <c:v>1951</c:v>
                </c:pt>
                <c:pt idx="2">
                  <c:v>1952</c:v>
                </c:pt>
                <c:pt idx="3">
                  <c:v>1953</c:v>
                </c:pt>
                <c:pt idx="4">
                  <c:v>1954</c:v>
                </c:pt>
                <c:pt idx="5">
                  <c:v>1955</c:v>
                </c:pt>
                <c:pt idx="6">
                  <c:v>1956</c:v>
                </c:pt>
                <c:pt idx="7">
                  <c:v>1957</c:v>
                </c:pt>
                <c:pt idx="8">
                  <c:v>1958</c:v>
                </c:pt>
                <c:pt idx="9">
                  <c:v>1959</c:v>
                </c:pt>
                <c:pt idx="10">
                  <c:v>1960</c:v>
                </c:pt>
                <c:pt idx="11">
                  <c:v>1961</c:v>
                </c:pt>
                <c:pt idx="12">
                  <c:v>1962</c:v>
                </c:pt>
                <c:pt idx="13">
                  <c:v>1963</c:v>
                </c:pt>
                <c:pt idx="14">
                  <c:v>1964</c:v>
                </c:pt>
                <c:pt idx="15">
                  <c:v>1965</c:v>
                </c:pt>
                <c:pt idx="16">
                  <c:v>1966</c:v>
                </c:pt>
                <c:pt idx="17">
                  <c:v>1967</c:v>
                </c:pt>
                <c:pt idx="18">
                  <c:v>1968</c:v>
                </c:pt>
                <c:pt idx="19">
                  <c:v>1969</c:v>
                </c:pt>
                <c:pt idx="20">
                  <c:v>1970</c:v>
                </c:pt>
                <c:pt idx="21">
                  <c:v>1971</c:v>
                </c:pt>
                <c:pt idx="22">
                  <c:v>1972</c:v>
                </c:pt>
                <c:pt idx="23">
                  <c:v>1973</c:v>
                </c:pt>
                <c:pt idx="24">
                  <c:v>1974</c:v>
                </c:pt>
                <c:pt idx="25">
                  <c:v>1975</c:v>
                </c:pt>
                <c:pt idx="26">
                  <c:v>1976</c:v>
                </c:pt>
                <c:pt idx="27">
                  <c:v>1977</c:v>
                </c:pt>
                <c:pt idx="28">
                  <c:v>1978</c:v>
                </c:pt>
                <c:pt idx="29">
                  <c:v>1979</c:v>
                </c:pt>
                <c:pt idx="30">
                  <c:v>1980</c:v>
                </c:pt>
                <c:pt idx="31">
                  <c:v>1981</c:v>
                </c:pt>
                <c:pt idx="32">
                  <c:v>1982</c:v>
                </c:pt>
                <c:pt idx="33">
                  <c:v>1983</c:v>
                </c:pt>
                <c:pt idx="34">
                  <c:v>1984</c:v>
                </c:pt>
                <c:pt idx="35">
                  <c:v>1985</c:v>
                </c:pt>
                <c:pt idx="36">
                  <c:v>1986</c:v>
                </c:pt>
                <c:pt idx="37">
                  <c:v>1987</c:v>
                </c:pt>
                <c:pt idx="38">
                  <c:v>1988</c:v>
                </c:pt>
                <c:pt idx="39">
                  <c:v>1989</c:v>
                </c:pt>
                <c:pt idx="40">
                  <c:v>1990</c:v>
                </c:pt>
                <c:pt idx="41">
                  <c:v>1991</c:v>
                </c:pt>
                <c:pt idx="42">
                  <c:v>1992</c:v>
                </c:pt>
                <c:pt idx="43">
                  <c:v>1993</c:v>
                </c:pt>
                <c:pt idx="44">
                  <c:v>1994</c:v>
                </c:pt>
                <c:pt idx="45">
                  <c:v>1995</c:v>
                </c:pt>
                <c:pt idx="46">
                  <c:v>1996</c:v>
                </c:pt>
                <c:pt idx="47">
                  <c:v>1997</c:v>
                </c:pt>
                <c:pt idx="48">
                  <c:v>1998</c:v>
                </c:pt>
                <c:pt idx="49">
                  <c:v>1999</c:v>
                </c:pt>
                <c:pt idx="50">
                  <c:v>2000</c:v>
                </c:pt>
                <c:pt idx="51">
                  <c:v>2001</c:v>
                </c:pt>
                <c:pt idx="52">
                  <c:v>2002</c:v>
                </c:pt>
                <c:pt idx="53">
                  <c:v>2003</c:v>
                </c:pt>
                <c:pt idx="54">
                  <c:v>2004</c:v>
                </c:pt>
                <c:pt idx="55">
                  <c:v>2005</c:v>
                </c:pt>
                <c:pt idx="56">
                  <c:v>2006</c:v>
                </c:pt>
                <c:pt idx="57">
                  <c:v>2007</c:v>
                </c:pt>
                <c:pt idx="58">
                  <c:v>2008</c:v>
                </c:pt>
                <c:pt idx="59">
                  <c:v>2009</c:v>
                </c:pt>
                <c:pt idx="60">
                  <c:v>2010</c:v>
                </c:pt>
                <c:pt idx="61">
                  <c:v>2011</c:v>
                </c:pt>
                <c:pt idx="62">
                  <c:v>2012</c:v>
                </c:pt>
                <c:pt idx="63">
                  <c:v>2013</c:v>
                </c:pt>
                <c:pt idx="64">
                  <c:v>2014</c:v>
                </c:pt>
                <c:pt idx="65">
                  <c:v>2015</c:v>
                </c:pt>
                <c:pt idx="66">
                  <c:v>2016</c:v>
                </c:pt>
                <c:pt idx="67">
                  <c:v>2017</c:v>
                </c:pt>
                <c:pt idx="68">
                  <c:v>2018</c:v>
                </c:pt>
                <c:pt idx="69">
                  <c:v>2019</c:v>
                </c:pt>
                <c:pt idx="70">
                  <c:v>2020</c:v>
                </c:pt>
                <c:pt idx="71">
                  <c:v>2021</c:v>
                </c:pt>
                <c:pt idx="72">
                  <c:v>2022</c:v>
                </c:pt>
                <c:pt idx="73">
                  <c:v>2023</c:v>
                </c:pt>
                <c:pt idx="74">
                  <c:v>2024</c:v>
                </c:pt>
                <c:pt idx="75">
                  <c:v>2025</c:v>
                </c:pt>
                <c:pt idx="76">
                  <c:v>2026</c:v>
                </c:pt>
                <c:pt idx="77">
                  <c:v>2027</c:v>
                </c:pt>
                <c:pt idx="78">
                  <c:v>2028</c:v>
                </c:pt>
                <c:pt idx="79">
                  <c:v>2029</c:v>
                </c:pt>
                <c:pt idx="80">
                  <c:v>2030</c:v>
                </c:pt>
                <c:pt idx="81">
                  <c:v>2031</c:v>
                </c:pt>
                <c:pt idx="82">
                  <c:v>2032</c:v>
                </c:pt>
                <c:pt idx="83">
                  <c:v>2033</c:v>
                </c:pt>
                <c:pt idx="84">
                  <c:v>2034</c:v>
                </c:pt>
                <c:pt idx="85">
                  <c:v>2035</c:v>
                </c:pt>
                <c:pt idx="86">
                  <c:v>2036</c:v>
                </c:pt>
                <c:pt idx="87">
                  <c:v>2037</c:v>
                </c:pt>
                <c:pt idx="88">
                  <c:v>2038</c:v>
                </c:pt>
                <c:pt idx="89">
                  <c:v>2039</c:v>
                </c:pt>
                <c:pt idx="90">
                  <c:v>2040</c:v>
                </c:pt>
                <c:pt idx="91">
                  <c:v>2041</c:v>
                </c:pt>
                <c:pt idx="92">
                  <c:v>2042</c:v>
                </c:pt>
                <c:pt idx="93">
                  <c:v>2043</c:v>
                </c:pt>
                <c:pt idx="94">
                  <c:v>2044</c:v>
                </c:pt>
                <c:pt idx="95">
                  <c:v>2045</c:v>
                </c:pt>
                <c:pt idx="96">
                  <c:v>2046</c:v>
                </c:pt>
                <c:pt idx="97">
                  <c:v>2047</c:v>
                </c:pt>
                <c:pt idx="98">
                  <c:v>2048</c:v>
                </c:pt>
                <c:pt idx="99">
                  <c:v>2049</c:v>
                </c:pt>
                <c:pt idx="100">
                  <c:v>2050</c:v>
                </c:pt>
              </c:numCache>
            </c:numRef>
          </c:cat>
          <c:val>
            <c:numRef>
              <c:f>[Perc_of_GBpop_65_75_85plus.xlsx]Final!$B$2:$B$102</c:f>
              <c:numCache>
                <c:formatCode>General</c:formatCode>
                <c:ptCount val="101"/>
                <c:pt idx="0">
                  <c:v>10.83</c:v>
                </c:pt>
                <c:pt idx="1">
                  <c:v>10.89</c:v>
                </c:pt>
                <c:pt idx="2">
                  <c:v>11.04</c:v>
                </c:pt>
                <c:pt idx="3">
                  <c:v>11.16</c:v>
                </c:pt>
                <c:pt idx="4">
                  <c:v>11.3</c:v>
                </c:pt>
                <c:pt idx="5">
                  <c:v>11.36</c:v>
                </c:pt>
                <c:pt idx="6">
                  <c:v>11.45</c:v>
                </c:pt>
                <c:pt idx="7">
                  <c:v>11.59</c:v>
                </c:pt>
                <c:pt idx="8">
                  <c:v>11.64</c:v>
                </c:pt>
                <c:pt idx="9">
                  <c:v>11.69</c:v>
                </c:pt>
                <c:pt idx="10">
                  <c:v>11.78</c:v>
                </c:pt>
                <c:pt idx="11">
                  <c:v>11.8</c:v>
                </c:pt>
                <c:pt idx="12">
                  <c:v>11.83</c:v>
                </c:pt>
                <c:pt idx="13">
                  <c:v>11.88</c:v>
                </c:pt>
                <c:pt idx="14">
                  <c:v>12.02</c:v>
                </c:pt>
                <c:pt idx="15">
                  <c:v>12.21</c:v>
                </c:pt>
                <c:pt idx="16">
                  <c:v>12.31</c:v>
                </c:pt>
                <c:pt idx="17">
                  <c:v>12.52</c:v>
                </c:pt>
                <c:pt idx="18">
                  <c:v>12.69</c:v>
                </c:pt>
                <c:pt idx="19">
                  <c:v>12.9</c:v>
                </c:pt>
                <c:pt idx="20">
                  <c:v>13.1</c:v>
                </c:pt>
                <c:pt idx="21">
                  <c:v>13.32</c:v>
                </c:pt>
                <c:pt idx="22">
                  <c:v>13.5</c:v>
                </c:pt>
                <c:pt idx="23">
                  <c:v>13.69</c:v>
                </c:pt>
                <c:pt idx="24">
                  <c:v>13.92</c:v>
                </c:pt>
                <c:pt idx="25">
                  <c:v>14.13</c:v>
                </c:pt>
                <c:pt idx="26">
                  <c:v>14.3</c:v>
                </c:pt>
                <c:pt idx="27">
                  <c:v>14.5</c:v>
                </c:pt>
                <c:pt idx="28">
                  <c:v>14.7</c:v>
                </c:pt>
                <c:pt idx="29">
                  <c:v>14.88</c:v>
                </c:pt>
                <c:pt idx="30">
                  <c:v>15.04</c:v>
                </c:pt>
                <c:pt idx="31">
                  <c:v>15.12</c:v>
                </c:pt>
                <c:pt idx="32">
                  <c:v>15.13</c:v>
                </c:pt>
                <c:pt idx="33">
                  <c:v>15.04</c:v>
                </c:pt>
                <c:pt idx="34">
                  <c:v>14.96</c:v>
                </c:pt>
                <c:pt idx="35">
                  <c:v>15.25</c:v>
                </c:pt>
                <c:pt idx="36">
                  <c:v>15.44</c:v>
                </c:pt>
                <c:pt idx="37">
                  <c:v>15.61</c:v>
                </c:pt>
                <c:pt idx="38">
                  <c:v>15.7</c:v>
                </c:pt>
                <c:pt idx="39">
                  <c:v>15.79</c:v>
                </c:pt>
                <c:pt idx="40">
                  <c:v>15.81</c:v>
                </c:pt>
                <c:pt idx="41">
                  <c:v>15.85</c:v>
                </c:pt>
                <c:pt idx="42">
                  <c:v>15.89</c:v>
                </c:pt>
                <c:pt idx="43">
                  <c:v>15.91</c:v>
                </c:pt>
                <c:pt idx="44">
                  <c:v>15.9</c:v>
                </c:pt>
                <c:pt idx="45">
                  <c:v>15.93</c:v>
                </c:pt>
                <c:pt idx="46">
                  <c:v>15.94</c:v>
                </c:pt>
                <c:pt idx="47">
                  <c:v>15.93</c:v>
                </c:pt>
                <c:pt idx="48">
                  <c:v>15.93</c:v>
                </c:pt>
                <c:pt idx="49">
                  <c:v>15.89</c:v>
                </c:pt>
                <c:pt idx="50">
                  <c:v>15.88</c:v>
                </c:pt>
                <c:pt idx="51">
                  <c:v>15.93</c:v>
                </c:pt>
                <c:pt idx="52">
                  <c:v>15.96</c:v>
                </c:pt>
                <c:pt idx="53">
                  <c:v>15.98</c:v>
                </c:pt>
                <c:pt idx="54">
                  <c:v>16</c:v>
                </c:pt>
                <c:pt idx="55">
                  <c:v>15.98</c:v>
                </c:pt>
                <c:pt idx="56">
                  <c:v>15.94</c:v>
                </c:pt>
                <c:pt idx="57">
                  <c:v>15.95</c:v>
                </c:pt>
                <c:pt idx="58">
                  <c:v>16.059999999999999</c:v>
                </c:pt>
                <c:pt idx="59">
                  <c:v>16.239999999999998</c:v>
                </c:pt>
                <c:pt idx="60">
                  <c:v>16.41</c:v>
                </c:pt>
                <c:pt idx="61">
                  <c:v>16.579999999999998</c:v>
                </c:pt>
                <c:pt idx="62">
                  <c:v>17.079999999999998</c:v>
                </c:pt>
                <c:pt idx="63">
                  <c:v>17.43</c:v>
                </c:pt>
                <c:pt idx="64">
                  <c:v>17.72</c:v>
                </c:pt>
                <c:pt idx="65">
                  <c:v>17.89</c:v>
                </c:pt>
                <c:pt idx="66">
                  <c:v>18.05</c:v>
                </c:pt>
                <c:pt idx="67">
                  <c:v>18.21</c:v>
                </c:pt>
                <c:pt idx="68">
                  <c:v>18.37</c:v>
                </c:pt>
                <c:pt idx="69">
                  <c:v>18.579999999999998</c:v>
                </c:pt>
                <c:pt idx="70">
                  <c:v>18.7</c:v>
                </c:pt>
                <c:pt idx="71">
                  <c:v>18.93</c:v>
                </c:pt>
                <c:pt idx="72">
                  <c:v>19.149999999999999</c:v>
                </c:pt>
                <c:pt idx="73">
                  <c:v>19.399999999999999</c:v>
                </c:pt>
                <c:pt idx="74">
                  <c:v>19.670000000000002</c:v>
                </c:pt>
                <c:pt idx="75">
                  <c:v>19.95</c:v>
                </c:pt>
                <c:pt idx="76">
                  <c:v>20.27</c:v>
                </c:pt>
                <c:pt idx="77">
                  <c:v>20.61</c:v>
                </c:pt>
                <c:pt idx="78">
                  <c:v>20.97</c:v>
                </c:pt>
                <c:pt idx="79">
                  <c:v>21.34</c:v>
                </c:pt>
                <c:pt idx="80">
                  <c:v>21.7</c:v>
                </c:pt>
                <c:pt idx="81">
                  <c:v>22.04</c:v>
                </c:pt>
                <c:pt idx="82">
                  <c:v>22.37</c:v>
                </c:pt>
                <c:pt idx="83">
                  <c:v>22.67</c:v>
                </c:pt>
                <c:pt idx="84">
                  <c:v>22.95</c:v>
                </c:pt>
                <c:pt idx="85">
                  <c:v>23.19</c:v>
                </c:pt>
                <c:pt idx="86">
                  <c:v>23.45</c:v>
                </c:pt>
                <c:pt idx="87">
                  <c:v>23.65</c:v>
                </c:pt>
                <c:pt idx="88">
                  <c:v>23.8</c:v>
                </c:pt>
                <c:pt idx="89">
                  <c:v>23.88</c:v>
                </c:pt>
                <c:pt idx="90">
                  <c:v>23.94</c:v>
                </c:pt>
                <c:pt idx="91">
                  <c:v>23.98</c:v>
                </c:pt>
                <c:pt idx="92">
                  <c:v>23.98</c:v>
                </c:pt>
                <c:pt idx="93">
                  <c:v>24</c:v>
                </c:pt>
                <c:pt idx="94">
                  <c:v>24.09</c:v>
                </c:pt>
                <c:pt idx="95">
                  <c:v>24.22</c:v>
                </c:pt>
                <c:pt idx="96">
                  <c:v>24.34</c:v>
                </c:pt>
                <c:pt idx="97">
                  <c:v>24.45</c:v>
                </c:pt>
                <c:pt idx="98">
                  <c:v>24.55</c:v>
                </c:pt>
                <c:pt idx="99">
                  <c:v>24.65</c:v>
                </c:pt>
                <c:pt idx="100">
                  <c:v>24.77</c:v>
                </c:pt>
              </c:numCache>
            </c:numRef>
          </c:val>
          <c:smooth val="0"/>
          <c:extLst>
            <c:ext xmlns:c16="http://schemas.microsoft.com/office/drawing/2014/chart" uri="{C3380CC4-5D6E-409C-BE32-E72D297353CC}">
              <c16:uniqueId val="{00000000-A4AF-4CF8-9029-804A8A1A53C9}"/>
            </c:ext>
          </c:extLst>
        </c:ser>
        <c:ser>
          <c:idx val="2"/>
          <c:order val="2"/>
          <c:tx>
            <c:strRef>
              <c:f>[Perc_of_GBpop_65_75_85plus.xlsx]Final!$C$1</c:f>
              <c:strCache>
                <c:ptCount val="1"/>
                <c:pt idx="0">
                  <c:v>% 75 and over</c:v>
                </c:pt>
              </c:strCache>
            </c:strRef>
          </c:tx>
          <c:spPr>
            <a:ln w="28575" cap="rnd">
              <a:solidFill>
                <a:schemeClr val="accent5"/>
              </a:solidFill>
              <a:round/>
            </a:ln>
            <a:effectLst/>
          </c:spPr>
          <c:marker>
            <c:symbol val="none"/>
          </c:marker>
          <c:cat>
            <c:numRef>
              <c:f>[Perc_of_GBpop_65_75_85plus.xlsx]Final!$A$2:$A$102</c:f>
              <c:numCache>
                <c:formatCode>General</c:formatCode>
                <c:ptCount val="101"/>
                <c:pt idx="0">
                  <c:v>1950</c:v>
                </c:pt>
                <c:pt idx="1">
                  <c:v>1951</c:v>
                </c:pt>
                <c:pt idx="2">
                  <c:v>1952</c:v>
                </c:pt>
                <c:pt idx="3">
                  <c:v>1953</c:v>
                </c:pt>
                <c:pt idx="4">
                  <c:v>1954</c:v>
                </c:pt>
                <c:pt idx="5">
                  <c:v>1955</c:v>
                </c:pt>
                <c:pt idx="6">
                  <c:v>1956</c:v>
                </c:pt>
                <c:pt idx="7">
                  <c:v>1957</c:v>
                </c:pt>
                <c:pt idx="8">
                  <c:v>1958</c:v>
                </c:pt>
                <c:pt idx="9">
                  <c:v>1959</c:v>
                </c:pt>
                <c:pt idx="10">
                  <c:v>1960</c:v>
                </c:pt>
                <c:pt idx="11">
                  <c:v>1961</c:v>
                </c:pt>
                <c:pt idx="12">
                  <c:v>1962</c:v>
                </c:pt>
                <c:pt idx="13">
                  <c:v>1963</c:v>
                </c:pt>
                <c:pt idx="14">
                  <c:v>1964</c:v>
                </c:pt>
                <c:pt idx="15">
                  <c:v>1965</c:v>
                </c:pt>
                <c:pt idx="16">
                  <c:v>1966</c:v>
                </c:pt>
                <c:pt idx="17">
                  <c:v>1967</c:v>
                </c:pt>
                <c:pt idx="18">
                  <c:v>1968</c:v>
                </c:pt>
                <c:pt idx="19">
                  <c:v>1969</c:v>
                </c:pt>
                <c:pt idx="20">
                  <c:v>1970</c:v>
                </c:pt>
                <c:pt idx="21">
                  <c:v>1971</c:v>
                </c:pt>
                <c:pt idx="22">
                  <c:v>1972</c:v>
                </c:pt>
                <c:pt idx="23">
                  <c:v>1973</c:v>
                </c:pt>
                <c:pt idx="24">
                  <c:v>1974</c:v>
                </c:pt>
                <c:pt idx="25">
                  <c:v>1975</c:v>
                </c:pt>
                <c:pt idx="26">
                  <c:v>1976</c:v>
                </c:pt>
                <c:pt idx="27">
                  <c:v>1977</c:v>
                </c:pt>
                <c:pt idx="28">
                  <c:v>1978</c:v>
                </c:pt>
                <c:pt idx="29">
                  <c:v>1979</c:v>
                </c:pt>
                <c:pt idx="30">
                  <c:v>1980</c:v>
                </c:pt>
                <c:pt idx="31">
                  <c:v>1981</c:v>
                </c:pt>
                <c:pt idx="32">
                  <c:v>1982</c:v>
                </c:pt>
                <c:pt idx="33">
                  <c:v>1983</c:v>
                </c:pt>
                <c:pt idx="34">
                  <c:v>1984</c:v>
                </c:pt>
                <c:pt idx="35">
                  <c:v>1985</c:v>
                </c:pt>
                <c:pt idx="36">
                  <c:v>1986</c:v>
                </c:pt>
                <c:pt idx="37">
                  <c:v>1987</c:v>
                </c:pt>
                <c:pt idx="38">
                  <c:v>1988</c:v>
                </c:pt>
                <c:pt idx="39">
                  <c:v>1989</c:v>
                </c:pt>
                <c:pt idx="40">
                  <c:v>1990</c:v>
                </c:pt>
                <c:pt idx="41">
                  <c:v>1991</c:v>
                </c:pt>
                <c:pt idx="42">
                  <c:v>1992</c:v>
                </c:pt>
                <c:pt idx="43">
                  <c:v>1993</c:v>
                </c:pt>
                <c:pt idx="44">
                  <c:v>1994</c:v>
                </c:pt>
                <c:pt idx="45">
                  <c:v>1995</c:v>
                </c:pt>
                <c:pt idx="46">
                  <c:v>1996</c:v>
                </c:pt>
                <c:pt idx="47">
                  <c:v>1997</c:v>
                </c:pt>
                <c:pt idx="48">
                  <c:v>1998</c:v>
                </c:pt>
                <c:pt idx="49">
                  <c:v>1999</c:v>
                </c:pt>
                <c:pt idx="50">
                  <c:v>2000</c:v>
                </c:pt>
                <c:pt idx="51">
                  <c:v>2001</c:v>
                </c:pt>
                <c:pt idx="52">
                  <c:v>2002</c:v>
                </c:pt>
                <c:pt idx="53">
                  <c:v>2003</c:v>
                </c:pt>
                <c:pt idx="54">
                  <c:v>2004</c:v>
                </c:pt>
                <c:pt idx="55">
                  <c:v>2005</c:v>
                </c:pt>
                <c:pt idx="56">
                  <c:v>2006</c:v>
                </c:pt>
                <c:pt idx="57">
                  <c:v>2007</c:v>
                </c:pt>
                <c:pt idx="58">
                  <c:v>2008</c:v>
                </c:pt>
                <c:pt idx="59">
                  <c:v>2009</c:v>
                </c:pt>
                <c:pt idx="60">
                  <c:v>2010</c:v>
                </c:pt>
                <c:pt idx="61">
                  <c:v>2011</c:v>
                </c:pt>
                <c:pt idx="62">
                  <c:v>2012</c:v>
                </c:pt>
                <c:pt idx="63">
                  <c:v>2013</c:v>
                </c:pt>
                <c:pt idx="64">
                  <c:v>2014</c:v>
                </c:pt>
                <c:pt idx="65">
                  <c:v>2015</c:v>
                </c:pt>
                <c:pt idx="66">
                  <c:v>2016</c:v>
                </c:pt>
                <c:pt idx="67">
                  <c:v>2017</c:v>
                </c:pt>
                <c:pt idx="68">
                  <c:v>2018</c:v>
                </c:pt>
                <c:pt idx="69">
                  <c:v>2019</c:v>
                </c:pt>
                <c:pt idx="70">
                  <c:v>2020</c:v>
                </c:pt>
                <c:pt idx="71">
                  <c:v>2021</c:v>
                </c:pt>
                <c:pt idx="72">
                  <c:v>2022</c:v>
                </c:pt>
                <c:pt idx="73">
                  <c:v>2023</c:v>
                </c:pt>
                <c:pt idx="74">
                  <c:v>2024</c:v>
                </c:pt>
                <c:pt idx="75">
                  <c:v>2025</c:v>
                </c:pt>
                <c:pt idx="76">
                  <c:v>2026</c:v>
                </c:pt>
                <c:pt idx="77">
                  <c:v>2027</c:v>
                </c:pt>
                <c:pt idx="78">
                  <c:v>2028</c:v>
                </c:pt>
                <c:pt idx="79">
                  <c:v>2029</c:v>
                </c:pt>
                <c:pt idx="80">
                  <c:v>2030</c:v>
                </c:pt>
                <c:pt idx="81">
                  <c:v>2031</c:v>
                </c:pt>
                <c:pt idx="82">
                  <c:v>2032</c:v>
                </c:pt>
                <c:pt idx="83">
                  <c:v>2033</c:v>
                </c:pt>
                <c:pt idx="84">
                  <c:v>2034</c:v>
                </c:pt>
                <c:pt idx="85">
                  <c:v>2035</c:v>
                </c:pt>
                <c:pt idx="86">
                  <c:v>2036</c:v>
                </c:pt>
                <c:pt idx="87">
                  <c:v>2037</c:v>
                </c:pt>
                <c:pt idx="88">
                  <c:v>2038</c:v>
                </c:pt>
                <c:pt idx="89">
                  <c:v>2039</c:v>
                </c:pt>
                <c:pt idx="90">
                  <c:v>2040</c:v>
                </c:pt>
                <c:pt idx="91">
                  <c:v>2041</c:v>
                </c:pt>
                <c:pt idx="92">
                  <c:v>2042</c:v>
                </c:pt>
                <c:pt idx="93">
                  <c:v>2043</c:v>
                </c:pt>
                <c:pt idx="94">
                  <c:v>2044</c:v>
                </c:pt>
                <c:pt idx="95">
                  <c:v>2045</c:v>
                </c:pt>
                <c:pt idx="96">
                  <c:v>2046</c:v>
                </c:pt>
                <c:pt idx="97">
                  <c:v>2047</c:v>
                </c:pt>
                <c:pt idx="98">
                  <c:v>2048</c:v>
                </c:pt>
                <c:pt idx="99">
                  <c:v>2049</c:v>
                </c:pt>
                <c:pt idx="100">
                  <c:v>2050</c:v>
                </c:pt>
              </c:numCache>
            </c:numRef>
          </c:cat>
          <c:val>
            <c:numRef>
              <c:f>[Perc_of_GBpop_65_75_85plus.xlsx]Final!$C$2:$C$102</c:f>
              <c:numCache>
                <c:formatCode>General</c:formatCode>
                <c:ptCount val="101"/>
                <c:pt idx="0">
                  <c:v>3.56</c:v>
                </c:pt>
                <c:pt idx="1">
                  <c:v>3.53</c:v>
                </c:pt>
                <c:pt idx="2">
                  <c:v>3.64</c:v>
                </c:pt>
                <c:pt idx="3">
                  <c:v>3.75</c:v>
                </c:pt>
                <c:pt idx="4">
                  <c:v>3.86</c:v>
                </c:pt>
                <c:pt idx="5">
                  <c:v>3.92</c:v>
                </c:pt>
                <c:pt idx="6">
                  <c:v>3.99</c:v>
                </c:pt>
                <c:pt idx="7">
                  <c:v>4.09</c:v>
                </c:pt>
                <c:pt idx="8">
                  <c:v>4.13</c:v>
                </c:pt>
                <c:pt idx="9">
                  <c:v>4.16</c:v>
                </c:pt>
                <c:pt idx="10">
                  <c:v>4.2300000000000004</c:v>
                </c:pt>
                <c:pt idx="11">
                  <c:v>4.24</c:v>
                </c:pt>
                <c:pt idx="12">
                  <c:v>4.26</c:v>
                </c:pt>
                <c:pt idx="13">
                  <c:v>4.28</c:v>
                </c:pt>
                <c:pt idx="14">
                  <c:v>4.37</c:v>
                </c:pt>
                <c:pt idx="15">
                  <c:v>4.43</c:v>
                </c:pt>
                <c:pt idx="16">
                  <c:v>4.43</c:v>
                </c:pt>
                <c:pt idx="17">
                  <c:v>4.5199999999999996</c:v>
                </c:pt>
                <c:pt idx="18">
                  <c:v>4.5599999999999996</c:v>
                </c:pt>
                <c:pt idx="19">
                  <c:v>4.62</c:v>
                </c:pt>
                <c:pt idx="20">
                  <c:v>4.68</c:v>
                </c:pt>
                <c:pt idx="21">
                  <c:v>4.75</c:v>
                </c:pt>
                <c:pt idx="22">
                  <c:v>4.8099999999999996</c:v>
                </c:pt>
                <c:pt idx="23">
                  <c:v>4.8600000000000003</c:v>
                </c:pt>
                <c:pt idx="24">
                  <c:v>4.9400000000000004</c:v>
                </c:pt>
                <c:pt idx="25">
                  <c:v>5.05</c:v>
                </c:pt>
                <c:pt idx="26">
                  <c:v>5.16</c:v>
                </c:pt>
                <c:pt idx="27">
                  <c:v>5.29</c:v>
                </c:pt>
                <c:pt idx="28">
                  <c:v>5.43</c:v>
                </c:pt>
                <c:pt idx="29">
                  <c:v>5.56</c:v>
                </c:pt>
                <c:pt idx="30">
                  <c:v>5.71</c:v>
                </c:pt>
                <c:pt idx="31">
                  <c:v>5.85</c:v>
                </c:pt>
                <c:pt idx="32">
                  <c:v>6.01</c:v>
                </c:pt>
                <c:pt idx="33">
                  <c:v>6.17</c:v>
                </c:pt>
                <c:pt idx="34">
                  <c:v>6.32</c:v>
                </c:pt>
                <c:pt idx="35">
                  <c:v>6.45</c:v>
                </c:pt>
                <c:pt idx="36">
                  <c:v>6.54</c:v>
                </c:pt>
                <c:pt idx="37">
                  <c:v>6.66</c:v>
                </c:pt>
                <c:pt idx="38">
                  <c:v>6.77</c:v>
                </c:pt>
                <c:pt idx="39">
                  <c:v>6.9</c:v>
                </c:pt>
                <c:pt idx="40">
                  <c:v>6.96</c:v>
                </c:pt>
                <c:pt idx="41">
                  <c:v>6.99</c:v>
                </c:pt>
                <c:pt idx="42">
                  <c:v>6.98</c:v>
                </c:pt>
                <c:pt idx="43">
                  <c:v>6.9</c:v>
                </c:pt>
                <c:pt idx="44">
                  <c:v>6.82</c:v>
                </c:pt>
                <c:pt idx="45">
                  <c:v>7.04</c:v>
                </c:pt>
                <c:pt idx="46">
                  <c:v>7.19</c:v>
                </c:pt>
                <c:pt idx="47">
                  <c:v>7.3</c:v>
                </c:pt>
                <c:pt idx="48">
                  <c:v>7.38</c:v>
                </c:pt>
                <c:pt idx="49">
                  <c:v>7.42</c:v>
                </c:pt>
                <c:pt idx="50">
                  <c:v>7.46</c:v>
                </c:pt>
                <c:pt idx="51">
                  <c:v>7.53</c:v>
                </c:pt>
                <c:pt idx="52">
                  <c:v>7.56</c:v>
                </c:pt>
                <c:pt idx="53">
                  <c:v>7.57</c:v>
                </c:pt>
                <c:pt idx="54">
                  <c:v>7.59</c:v>
                </c:pt>
                <c:pt idx="55">
                  <c:v>7.61</c:v>
                </c:pt>
                <c:pt idx="56">
                  <c:v>7.65</c:v>
                </c:pt>
                <c:pt idx="57">
                  <c:v>7.69</c:v>
                </c:pt>
                <c:pt idx="58">
                  <c:v>7.7</c:v>
                </c:pt>
                <c:pt idx="59">
                  <c:v>7.72</c:v>
                </c:pt>
                <c:pt idx="60">
                  <c:v>7.77</c:v>
                </c:pt>
                <c:pt idx="61">
                  <c:v>7.83</c:v>
                </c:pt>
                <c:pt idx="62">
                  <c:v>7.92</c:v>
                </c:pt>
                <c:pt idx="63">
                  <c:v>7.99</c:v>
                </c:pt>
                <c:pt idx="64">
                  <c:v>8.1</c:v>
                </c:pt>
                <c:pt idx="65">
                  <c:v>8.1300000000000008</c:v>
                </c:pt>
                <c:pt idx="66">
                  <c:v>8.14</c:v>
                </c:pt>
                <c:pt idx="67">
                  <c:v>8.2100000000000009</c:v>
                </c:pt>
                <c:pt idx="68">
                  <c:v>8.33</c:v>
                </c:pt>
                <c:pt idx="69">
                  <c:v>8.5399999999999991</c:v>
                </c:pt>
                <c:pt idx="70">
                  <c:v>8.66</c:v>
                </c:pt>
                <c:pt idx="71">
                  <c:v>8.86</c:v>
                </c:pt>
                <c:pt idx="72">
                  <c:v>9.26</c:v>
                </c:pt>
                <c:pt idx="73">
                  <c:v>9.5500000000000007</c:v>
                </c:pt>
                <c:pt idx="74">
                  <c:v>9.77</c:v>
                </c:pt>
                <c:pt idx="75">
                  <c:v>9.9600000000000009</c:v>
                </c:pt>
                <c:pt idx="76">
                  <c:v>10.11</c:v>
                </c:pt>
                <c:pt idx="77">
                  <c:v>10.24</c:v>
                </c:pt>
                <c:pt idx="78">
                  <c:v>10.37</c:v>
                </c:pt>
                <c:pt idx="79">
                  <c:v>10.51</c:v>
                </c:pt>
                <c:pt idx="80">
                  <c:v>10.63</c:v>
                </c:pt>
                <c:pt idx="81">
                  <c:v>10.77</c:v>
                </c:pt>
                <c:pt idx="82">
                  <c:v>10.92</c:v>
                </c:pt>
                <c:pt idx="83">
                  <c:v>11.1</c:v>
                </c:pt>
                <c:pt idx="84">
                  <c:v>11.28</c:v>
                </c:pt>
                <c:pt idx="85">
                  <c:v>11.46</c:v>
                </c:pt>
                <c:pt idx="86">
                  <c:v>11.68</c:v>
                </c:pt>
                <c:pt idx="87">
                  <c:v>11.92</c:v>
                </c:pt>
                <c:pt idx="88">
                  <c:v>12.16</c:v>
                </c:pt>
                <c:pt idx="89">
                  <c:v>12.42</c:v>
                </c:pt>
                <c:pt idx="90">
                  <c:v>12.67</c:v>
                </c:pt>
                <c:pt idx="91">
                  <c:v>12.9</c:v>
                </c:pt>
                <c:pt idx="92">
                  <c:v>13.13</c:v>
                </c:pt>
                <c:pt idx="93">
                  <c:v>13.33</c:v>
                </c:pt>
                <c:pt idx="94">
                  <c:v>13.52</c:v>
                </c:pt>
                <c:pt idx="95">
                  <c:v>13.67</c:v>
                </c:pt>
                <c:pt idx="96">
                  <c:v>13.85</c:v>
                </c:pt>
                <c:pt idx="97">
                  <c:v>13.99</c:v>
                </c:pt>
                <c:pt idx="98">
                  <c:v>14.07</c:v>
                </c:pt>
                <c:pt idx="99">
                  <c:v>14.11</c:v>
                </c:pt>
                <c:pt idx="100">
                  <c:v>14.13</c:v>
                </c:pt>
              </c:numCache>
            </c:numRef>
          </c:val>
          <c:smooth val="0"/>
          <c:extLst>
            <c:ext xmlns:c16="http://schemas.microsoft.com/office/drawing/2014/chart" uri="{C3380CC4-5D6E-409C-BE32-E72D297353CC}">
              <c16:uniqueId val="{00000001-A4AF-4CF8-9029-804A8A1A53C9}"/>
            </c:ext>
          </c:extLst>
        </c:ser>
        <c:ser>
          <c:idx val="3"/>
          <c:order val="3"/>
          <c:tx>
            <c:strRef>
              <c:f>[Perc_of_GBpop_65_75_85plus.xlsx]Final!$D$1</c:f>
              <c:strCache>
                <c:ptCount val="1"/>
                <c:pt idx="0">
                  <c:v>% 85 and over</c:v>
                </c:pt>
              </c:strCache>
            </c:strRef>
          </c:tx>
          <c:spPr>
            <a:ln w="28575" cap="rnd">
              <a:solidFill>
                <a:schemeClr val="accent1">
                  <a:lumMod val="60000"/>
                </a:schemeClr>
              </a:solidFill>
              <a:round/>
            </a:ln>
            <a:effectLst/>
          </c:spPr>
          <c:marker>
            <c:symbol val="none"/>
          </c:marker>
          <c:cat>
            <c:numRef>
              <c:f>[Perc_of_GBpop_65_75_85plus.xlsx]Final!$A$2:$A$102</c:f>
              <c:numCache>
                <c:formatCode>General</c:formatCode>
                <c:ptCount val="101"/>
                <c:pt idx="0">
                  <c:v>1950</c:v>
                </c:pt>
                <c:pt idx="1">
                  <c:v>1951</c:v>
                </c:pt>
                <c:pt idx="2">
                  <c:v>1952</c:v>
                </c:pt>
                <c:pt idx="3">
                  <c:v>1953</c:v>
                </c:pt>
                <c:pt idx="4">
                  <c:v>1954</c:v>
                </c:pt>
                <c:pt idx="5">
                  <c:v>1955</c:v>
                </c:pt>
                <c:pt idx="6">
                  <c:v>1956</c:v>
                </c:pt>
                <c:pt idx="7">
                  <c:v>1957</c:v>
                </c:pt>
                <c:pt idx="8">
                  <c:v>1958</c:v>
                </c:pt>
                <c:pt idx="9">
                  <c:v>1959</c:v>
                </c:pt>
                <c:pt idx="10">
                  <c:v>1960</c:v>
                </c:pt>
                <c:pt idx="11">
                  <c:v>1961</c:v>
                </c:pt>
                <c:pt idx="12">
                  <c:v>1962</c:v>
                </c:pt>
                <c:pt idx="13">
                  <c:v>1963</c:v>
                </c:pt>
                <c:pt idx="14">
                  <c:v>1964</c:v>
                </c:pt>
                <c:pt idx="15">
                  <c:v>1965</c:v>
                </c:pt>
                <c:pt idx="16">
                  <c:v>1966</c:v>
                </c:pt>
                <c:pt idx="17">
                  <c:v>1967</c:v>
                </c:pt>
                <c:pt idx="18">
                  <c:v>1968</c:v>
                </c:pt>
                <c:pt idx="19">
                  <c:v>1969</c:v>
                </c:pt>
                <c:pt idx="20">
                  <c:v>1970</c:v>
                </c:pt>
                <c:pt idx="21">
                  <c:v>1971</c:v>
                </c:pt>
                <c:pt idx="22">
                  <c:v>1972</c:v>
                </c:pt>
                <c:pt idx="23">
                  <c:v>1973</c:v>
                </c:pt>
                <c:pt idx="24">
                  <c:v>1974</c:v>
                </c:pt>
                <c:pt idx="25">
                  <c:v>1975</c:v>
                </c:pt>
                <c:pt idx="26">
                  <c:v>1976</c:v>
                </c:pt>
                <c:pt idx="27">
                  <c:v>1977</c:v>
                </c:pt>
                <c:pt idx="28">
                  <c:v>1978</c:v>
                </c:pt>
                <c:pt idx="29">
                  <c:v>1979</c:v>
                </c:pt>
                <c:pt idx="30">
                  <c:v>1980</c:v>
                </c:pt>
                <c:pt idx="31">
                  <c:v>1981</c:v>
                </c:pt>
                <c:pt idx="32">
                  <c:v>1982</c:v>
                </c:pt>
                <c:pt idx="33">
                  <c:v>1983</c:v>
                </c:pt>
                <c:pt idx="34">
                  <c:v>1984</c:v>
                </c:pt>
                <c:pt idx="35">
                  <c:v>1985</c:v>
                </c:pt>
                <c:pt idx="36">
                  <c:v>1986</c:v>
                </c:pt>
                <c:pt idx="37">
                  <c:v>1987</c:v>
                </c:pt>
                <c:pt idx="38">
                  <c:v>1988</c:v>
                </c:pt>
                <c:pt idx="39">
                  <c:v>1989</c:v>
                </c:pt>
                <c:pt idx="40">
                  <c:v>1990</c:v>
                </c:pt>
                <c:pt idx="41">
                  <c:v>1991</c:v>
                </c:pt>
                <c:pt idx="42">
                  <c:v>1992</c:v>
                </c:pt>
                <c:pt idx="43">
                  <c:v>1993</c:v>
                </c:pt>
                <c:pt idx="44">
                  <c:v>1994</c:v>
                </c:pt>
                <c:pt idx="45">
                  <c:v>1995</c:v>
                </c:pt>
                <c:pt idx="46">
                  <c:v>1996</c:v>
                </c:pt>
                <c:pt idx="47">
                  <c:v>1997</c:v>
                </c:pt>
                <c:pt idx="48">
                  <c:v>1998</c:v>
                </c:pt>
                <c:pt idx="49">
                  <c:v>1999</c:v>
                </c:pt>
                <c:pt idx="50">
                  <c:v>2000</c:v>
                </c:pt>
                <c:pt idx="51">
                  <c:v>2001</c:v>
                </c:pt>
                <c:pt idx="52">
                  <c:v>2002</c:v>
                </c:pt>
                <c:pt idx="53">
                  <c:v>2003</c:v>
                </c:pt>
                <c:pt idx="54">
                  <c:v>2004</c:v>
                </c:pt>
                <c:pt idx="55">
                  <c:v>2005</c:v>
                </c:pt>
                <c:pt idx="56">
                  <c:v>2006</c:v>
                </c:pt>
                <c:pt idx="57">
                  <c:v>2007</c:v>
                </c:pt>
                <c:pt idx="58">
                  <c:v>2008</c:v>
                </c:pt>
                <c:pt idx="59">
                  <c:v>2009</c:v>
                </c:pt>
                <c:pt idx="60">
                  <c:v>2010</c:v>
                </c:pt>
                <c:pt idx="61">
                  <c:v>2011</c:v>
                </c:pt>
                <c:pt idx="62">
                  <c:v>2012</c:v>
                </c:pt>
                <c:pt idx="63">
                  <c:v>2013</c:v>
                </c:pt>
                <c:pt idx="64">
                  <c:v>2014</c:v>
                </c:pt>
                <c:pt idx="65">
                  <c:v>2015</c:v>
                </c:pt>
                <c:pt idx="66">
                  <c:v>2016</c:v>
                </c:pt>
                <c:pt idx="67">
                  <c:v>2017</c:v>
                </c:pt>
                <c:pt idx="68">
                  <c:v>2018</c:v>
                </c:pt>
                <c:pt idx="69">
                  <c:v>2019</c:v>
                </c:pt>
                <c:pt idx="70">
                  <c:v>2020</c:v>
                </c:pt>
                <c:pt idx="71">
                  <c:v>2021</c:v>
                </c:pt>
                <c:pt idx="72">
                  <c:v>2022</c:v>
                </c:pt>
                <c:pt idx="73">
                  <c:v>2023</c:v>
                </c:pt>
                <c:pt idx="74">
                  <c:v>2024</c:v>
                </c:pt>
                <c:pt idx="75">
                  <c:v>2025</c:v>
                </c:pt>
                <c:pt idx="76">
                  <c:v>2026</c:v>
                </c:pt>
                <c:pt idx="77">
                  <c:v>2027</c:v>
                </c:pt>
                <c:pt idx="78">
                  <c:v>2028</c:v>
                </c:pt>
                <c:pt idx="79">
                  <c:v>2029</c:v>
                </c:pt>
                <c:pt idx="80">
                  <c:v>2030</c:v>
                </c:pt>
                <c:pt idx="81">
                  <c:v>2031</c:v>
                </c:pt>
                <c:pt idx="82">
                  <c:v>2032</c:v>
                </c:pt>
                <c:pt idx="83">
                  <c:v>2033</c:v>
                </c:pt>
                <c:pt idx="84">
                  <c:v>2034</c:v>
                </c:pt>
                <c:pt idx="85">
                  <c:v>2035</c:v>
                </c:pt>
                <c:pt idx="86">
                  <c:v>2036</c:v>
                </c:pt>
                <c:pt idx="87">
                  <c:v>2037</c:v>
                </c:pt>
                <c:pt idx="88">
                  <c:v>2038</c:v>
                </c:pt>
                <c:pt idx="89">
                  <c:v>2039</c:v>
                </c:pt>
                <c:pt idx="90">
                  <c:v>2040</c:v>
                </c:pt>
                <c:pt idx="91">
                  <c:v>2041</c:v>
                </c:pt>
                <c:pt idx="92">
                  <c:v>2042</c:v>
                </c:pt>
                <c:pt idx="93">
                  <c:v>2043</c:v>
                </c:pt>
                <c:pt idx="94">
                  <c:v>2044</c:v>
                </c:pt>
                <c:pt idx="95">
                  <c:v>2045</c:v>
                </c:pt>
                <c:pt idx="96">
                  <c:v>2046</c:v>
                </c:pt>
                <c:pt idx="97">
                  <c:v>2047</c:v>
                </c:pt>
                <c:pt idx="98">
                  <c:v>2048</c:v>
                </c:pt>
                <c:pt idx="99">
                  <c:v>2049</c:v>
                </c:pt>
                <c:pt idx="100">
                  <c:v>2050</c:v>
                </c:pt>
              </c:numCache>
            </c:numRef>
          </c:cat>
          <c:val>
            <c:numRef>
              <c:f>[Perc_of_GBpop_65_75_85plus.xlsx]Final!$D$2:$D$102</c:f>
              <c:numCache>
                <c:formatCode>General</c:formatCode>
                <c:ptCount val="101"/>
                <c:pt idx="0">
                  <c:v>0.48</c:v>
                </c:pt>
                <c:pt idx="1">
                  <c:v>0.43</c:v>
                </c:pt>
                <c:pt idx="2">
                  <c:v>0.45</c:v>
                </c:pt>
                <c:pt idx="3">
                  <c:v>0.49</c:v>
                </c:pt>
                <c:pt idx="4">
                  <c:v>0.52</c:v>
                </c:pt>
                <c:pt idx="5">
                  <c:v>0.54</c:v>
                </c:pt>
                <c:pt idx="6">
                  <c:v>0.55000000000000004</c:v>
                </c:pt>
                <c:pt idx="7">
                  <c:v>0.59</c:v>
                </c:pt>
                <c:pt idx="8">
                  <c:v>0.6</c:v>
                </c:pt>
                <c:pt idx="9">
                  <c:v>0.61</c:v>
                </c:pt>
                <c:pt idx="10">
                  <c:v>0.65</c:v>
                </c:pt>
                <c:pt idx="11">
                  <c:v>0.66</c:v>
                </c:pt>
                <c:pt idx="12">
                  <c:v>0.67</c:v>
                </c:pt>
                <c:pt idx="13">
                  <c:v>0.68</c:v>
                </c:pt>
                <c:pt idx="14">
                  <c:v>0.7</c:v>
                </c:pt>
                <c:pt idx="15">
                  <c:v>0.73</c:v>
                </c:pt>
                <c:pt idx="16">
                  <c:v>0.74</c:v>
                </c:pt>
                <c:pt idx="17">
                  <c:v>0.76</c:v>
                </c:pt>
                <c:pt idx="18">
                  <c:v>0.77</c:v>
                </c:pt>
                <c:pt idx="19">
                  <c:v>0.78</c:v>
                </c:pt>
                <c:pt idx="20">
                  <c:v>0.8</c:v>
                </c:pt>
                <c:pt idx="21">
                  <c:v>0.87</c:v>
                </c:pt>
                <c:pt idx="22">
                  <c:v>0.89</c:v>
                </c:pt>
                <c:pt idx="23">
                  <c:v>0.91</c:v>
                </c:pt>
                <c:pt idx="24">
                  <c:v>0.93</c:v>
                </c:pt>
                <c:pt idx="25">
                  <c:v>0.95</c:v>
                </c:pt>
                <c:pt idx="26">
                  <c:v>0.96</c:v>
                </c:pt>
                <c:pt idx="27">
                  <c:v>0.98</c:v>
                </c:pt>
                <c:pt idx="28">
                  <c:v>1.01</c:v>
                </c:pt>
                <c:pt idx="29">
                  <c:v>1.02</c:v>
                </c:pt>
                <c:pt idx="30">
                  <c:v>1.05</c:v>
                </c:pt>
                <c:pt idx="31">
                  <c:v>1.07</c:v>
                </c:pt>
                <c:pt idx="32">
                  <c:v>1.1100000000000001</c:v>
                </c:pt>
                <c:pt idx="33">
                  <c:v>1.1399999999999999</c:v>
                </c:pt>
                <c:pt idx="34">
                  <c:v>1.17</c:v>
                </c:pt>
                <c:pt idx="35">
                  <c:v>1.23</c:v>
                </c:pt>
                <c:pt idx="36">
                  <c:v>1.27</c:v>
                </c:pt>
                <c:pt idx="37">
                  <c:v>1.32</c:v>
                </c:pt>
                <c:pt idx="38">
                  <c:v>1.38</c:v>
                </c:pt>
                <c:pt idx="39">
                  <c:v>1.44</c:v>
                </c:pt>
                <c:pt idx="40">
                  <c:v>1.48</c:v>
                </c:pt>
                <c:pt idx="41">
                  <c:v>1.53</c:v>
                </c:pt>
                <c:pt idx="42">
                  <c:v>1.59</c:v>
                </c:pt>
                <c:pt idx="43">
                  <c:v>1.66</c:v>
                </c:pt>
                <c:pt idx="44">
                  <c:v>1.7</c:v>
                </c:pt>
                <c:pt idx="45">
                  <c:v>1.75</c:v>
                </c:pt>
                <c:pt idx="46">
                  <c:v>1.78</c:v>
                </c:pt>
                <c:pt idx="47">
                  <c:v>1.81</c:v>
                </c:pt>
                <c:pt idx="48">
                  <c:v>1.86</c:v>
                </c:pt>
                <c:pt idx="49">
                  <c:v>1.89</c:v>
                </c:pt>
                <c:pt idx="50">
                  <c:v>1.92</c:v>
                </c:pt>
                <c:pt idx="51">
                  <c:v>1.93</c:v>
                </c:pt>
                <c:pt idx="52">
                  <c:v>1.91</c:v>
                </c:pt>
                <c:pt idx="53">
                  <c:v>1.86</c:v>
                </c:pt>
                <c:pt idx="54">
                  <c:v>1.86</c:v>
                </c:pt>
                <c:pt idx="55">
                  <c:v>1.94</c:v>
                </c:pt>
                <c:pt idx="56">
                  <c:v>2.0299999999999998</c:v>
                </c:pt>
                <c:pt idx="57">
                  <c:v>2.1</c:v>
                </c:pt>
                <c:pt idx="58">
                  <c:v>2.13</c:v>
                </c:pt>
                <c:pt idx="59">
                  <c:v>2.17</c:v>
                </c:pt>
                <c:pt idx="60">
                  <c:v>2.2000000000000002</c:v>
                </c:pt>
                <c:pt idx="61">
                  <c:v>2.2400000000000002</c:v>
                </c:pt>
                <c:pt idx="62">
                  <c:v>2.27</c:v>
                </c:pt>
                <c:pt idx="63">
                  <c:v>2.29</c:v>
                </c:pt>
                <c:pt idx="64">
                  <c:v>2.34</c:v>
                </c:pt>
                <c:pt idx="65">
                  <c:v>2.36</c:v>
                </c:pt>
                <c:pt idx="66">
                  <c:v>2.4</c:v>
                </c:pt>
                <c:pt idx="67">
                  <c:v>2.42</c:v>
                </c:pt>
                <c:pt idx="68">
                  <c:v>2.4300000000000002</c:v>
                </c:pt>
                <c:pt idx="69">
                  <c:v>2.48</c:v>
                </c:pt>
                <c:pt idx="70">
                  <c:v>2.4900000000000002</c:v>
                </c:pt>
                <c:pt idx="71">
                  <c:v>2.54</c:v>
                </c:pt>
                <c:pt idx="72">
                  <c:v>2.58</c:v>
                </c:pt>
                <c:pt idx="73">
                  <c:v>2.63</c:v>
                </c:pt>
                <c:pt idx="74">
                  <c:v>2.67</c:v>
                </c:pt>
                <c:pt idx="75">
                  <c:v>2.71</c:v>
                </c:pt>
                <c:pt idx="76">
                  <c:v>2.72</c:v>
                </c:pt>
                <c:pt idx="77">
                  <c:v>2.77</c:v>
                </c:pt>
                <c:pt idx="78">
                  <c:v>2.86</c:v>
                </c:pt>
                <c:pt idx="79">
                  <c:v>2.96</c:v>
                </c:pt>
                <c:pt idx="80">
                  <c:v>3.06</c:v>
                </c:pt>
                <c:pt idx="81">
                  <c:v>3.16</c:v>
                </c:pt>
                <c:pt idx="82">
                  <c:v>3.39</c:v>
                </c:pt>
                <c:pt idx="83">
                  <c:v>3.55</c:v>
                </c:pt>
                <c:pt idx="84">
                  <c:v>3.66</c:v>
                </c:pt>
                <c:pt idx="85">
                  <c:v>3.73</c:v>
                </c:pt>
                <c:pt idx="86">
                  <c:v>3.79</c:v>
                </c:pt>
                <c:pt idx="87">
                  <c:v>3.83</c:v>
                </c:pt>
                <c:pt idx="88">
                  <c:v>3.87</c:v>
                </c:pt>
                <c:pt idx="89">
                  <c:v>3.92</c:v>
                </c:pt>
                <c:pt idx="90">
                  <c:v>3.96</c:v>
                </c:pt>
                <c:pt idx="91">
                  <c:v>4.01</c:v>
                </c:pt>
                <c:pt idx="92">
                  <c:v>4.08</c:v>
                </c:pt>
                <c:pt idx="93">
                  <c:v>4.16</c:v>
                </c:pt>
                <c:pt idx="94">
                  <c:v>4.26</c:v>
                </c:pt>
                <c:pt idx="95">
                  <c:v>4.3600000000000003</c:v>
                </c:pt>
                <c:pt idx="96">
                  <c:v>4.4800000000000004</c:v>
                </c:pt>
                <c:pt idx="97">
                  <c:v>4.62</c:v>
                </c:pt>
                <c:pt idx="98">
                  <c:v>4.7699999999999996</c:v>
                </c:pt>
                <c:pt idx="99">
                  <c:v>4.93</c:v>
                </c:pt>
                <c:pt idx="100">
                  <c:v>5.08</c:v>
                </c:pt>
              </c:numCache>
            </c:numRef>
          </c:val>
          <c:smooth val="0"/>
          <c:extLst>
            <c:ext xmlns:c16="http://schemas.microsoft.com/office/drawing/2014/chart" uri="{C3380CC4-5D6E-409C-BE32-E72D297353CC}">
              <c16:uniqueId val="{00000002-A4AF-4CF8-9029-804A8A1A53C9}"/>
            </c:ext>
          </c:extLst>
        </c:ser>
        <c:dLbls>
          <c:showLegendKey val="0"/>
          <c:showVal val="0"/>
          <c:showCatName val="0"/>
          <c:showSerName val="0"/>
          <c:showPercent val="0"/>
          <c:showBubbleSize val="0"/>
        </c:dLbls>
        <c:smooth val="0"/>
        <c:axId val="1112734392"/>
        <c:axId val="1112735048"/>
        <c:extLst>
          <c:ext xmlns:c15="http://schemas.microsoft.com/office/drawing/2012/chart" uri="{02D57815-91ED-43cb-92C2-25804820EDAC}">
            <c15:filteredLineSeries>
              <c15:ser>
                <c:idx val="0"/>
                <c:order val="0"/>
                <c:tx>
                  <c:strRef>
                    <c:extLst>
                      <c:ext uri="{02D57815-91ED-43cb-92C2-25804820EDAC}">
                        <c15:formulaRef>
                          <c15:sqref>[Perc_of_GBpop_65_75_85plus.xlsx]Final!$A$1</c15:sqref>
                        </c15:formulaRef>
                      </c:ext>
                    </c:extLst>
                    <c:strCache>
                      <c:ptCount val="1"/>
                      <c:pt idx="0">
                        <c:v>Year</c:v>
                      </c:pt>
                    </c:strCache>
                  </c:strRef>
                </c:tx>
                <c:spPr>
                  <a:ln w="28575" cap="rnd">
                    <a:solidFill>
                      <a:schemeClr val="accent1"/>
                    </a:solidFill>
                    <a:round/>
                  </a:ln>
                  <a:effectLst/>
                </c:spPr>
                <c:marker>
                  <c:symbol val="none"/>
                </c:marker>
                <c:cat>
                  <c:numRef>
                    <c:extLst>
                      <c:ext uri="{02D57815-91ED-43cb-92C2-25804820EDAC}">
                        <c15:formulaRef>
                          <c15:sqref>[Perc_of_GBpop_65_75_85plus.xlsx]Final!$A$2:$A$102</c15:sqref>
                        </c15:formulaRef>
                      </c:ext>
                    </c:extLst>
                    <c:numCache>
                      <c:formatCode>General</c:formatCode>
                      <c:ptCount val="101"/>
                      <c:pt idx="0">
                        <c:v>1950</c:v>
                      </c:pt>
                      <c:pt idx="1">
                        <c:v>1951</c:v>
                      </c:pt>
                      <c:pt idx="2">
                        <c:v>1952</c:v>
                      </c:pt>
                      <c:pt idx="3">
                        <c:v>1953</c:v>
                      </c:pt>
                      <c:pt idx="4">
                        <c:v>1954</c:v>
                      </c:pt>
                      <c:pt idx="5">
                        <c:v>1955</c:v>
                      </c:pt>
                      <c:pt idx="6">
                        <c:v>1956</c:v>
                      </c:pt>
                      <c:pt idx="7">
                        <c:v>1957</c:v>
                      </c:pt>
                      <c:pt idx="8">
                        <c:v>1958</c:v>
                      </c:pt>
                      <c:pt idx="9">
                        <c:v>1959</c:v>
                      </c:pt>
                      <c:pt idx="10">
                        <c:v>1960</c:v>
                      </c:pt>
                      <c:pt idx="11">
                        <c:v>1961</c:v>
                      </c:pt>
                      <c:pt idx="12">
                        <c:v>1962</c:v>
                      </c:pt>
                      <c:pt idx="13">
                        <c:v>1963</c:v>
                      </c:pt>
                      <c:pt idx="14">
                        <c:v>1964</c:v>
                      </c:pt>
                      <c:pt idx="15">
                        <c:v>1965</c:v>
                      </c:pt>
                      <c:pt idx="16">
                        <c:v>1966</c:v>
                      </c:pt>
                      <c:pt idx="17">
                        <c:v>1967</c:v>
                      </c:pt>
                      <c:pt idx="18">
                        <c:v>1968</c:v>
                      </c:pt>
                      <c:pt idx="19">
                        <c:v>1969</c:v>
                      </c:pt>
                      <c:pt idx="20">
                        <c:v>1970</c:v>
                      </c:pt>
                      <c:pt idx="21">
                        <c:v>1971</c:v>
                      </c:pt>
                      <c:pt idx="22">
                        <c:v>1972</c:v>
                      </c:pt>
                      <c:pt idx="23">
                        <c:v>1973</c:v>
                      </c:pt>
                      <c:pt idx="24">
                        <c:v>1974</c:v>
                      </c:pt>
                      <c:pt idx="25">
                        <c:v>1975</c:v>
                      </c:pt>
                      <c:pt idx="26">
                        <c:v>1976</c:v>
                      </c:pt>
                      <c:pt idx="27">
                        <c:v>1977</c:v>
                      </c:pt>
                      <c:pt idx="28">
                        <c:v>1978</c:v>
                      </c:pt>
                      <c:pt idx="29">
                        <c:v>1979</c:v>
                      </c:pt>
                      <c:pt idx="30">
                        <c:v>1980</c:v>
                      </c:pt>
                      <c:pt idx="31">
                        <c:v>1981</c:v>
                      </c:pt>
                      <c:pt idx="32">
                        <c:v>1982</c:v>
                      </c:pt>
                      <c:pt idx="33">
                        <c:v>1983</c:v>
                      </c:pt>
                      <c:pt idx="34">
                        <c:v>1984</c:v>
                      </c:pt>
                      <c:pt idx="35">
                        <c:v>1985</c:v>
                      </c:pt>
                      <c:pt idx="36">
                        <c:v>1986</c:v>
                      </c:pt>
                      <c:pt idx="37">
                        <c:v>1987</c:v>
                      </c:pt>
                      <c:pt idx="38">
                        <c:v>1988</c:v>
                      </c:pt>
                      <c:pt idx="39">
                        <c:v>1989</c:v>
                      </c:pt>
                      <c:pt idx="40">
                        <c:v>1990</c:v>
                      </c:pt>
                      <c:pt idx="41">
                        <c:v>1991</c:v>
                      </c:pt>
                      <c:pt idx="42">
                        <c:v>1992</c:v>
                      </c:pt>
                      <c:pt idx="43">
                        <c:v>1993</c:v>
                      </c:pt>
                      <c:pt idx="44">
                        <c:v>1994</c:v>
                      </c:pt>
                      <c:pt idx="45">
                        <c:v>1995</c:v>
                      </c:pt>
                      <c:pt idx="46">
                        <c:v>1996</c:v>
                      </c:pt>
                      <c:pt idx="47">
                        <c:v>1997</c:v>
                      </c:pt>
                      <c:pt idx="48">
                        <c:v>1998</c:v>
                      </c:pt>
                      <c:pt idx="49">
                        <c:v>1999</c:v>
                      </c:pt>
                      <c:pt idx="50">
                        <c:v>2000</c:v>
                      </c:pt>
                      <c:pt idx="51">
                        <c:v>2001</c:v>
                      </c:pt>
                      <c:pt idx="52">
                        <c:v>2002</c:v>
                      </c:pt>
                      <c:pt idx="53">
                        <c:v>2003</c:v>
                      </c:pt>
                      <c:pt idx="54">
                        <c:v>2004</c:v>
                      </c:pt>
                      <c:pt idx="55">
                        <c:v>2005</c:v>
                      </c:pt>
                      <c:pt idx="56">
                        <c:v>2006</c:v>
                      </c:pt>
                      <c:pt idx="57">
                        <c:v>2007</c:v>
                      </c:pt>
                      <c:pt idx="58">
                        <c:v>2008</c:v>
                      </c:pt>
                      <c:pt idx="59">
                        <c:v>2009</c:v>
                      </c:pt>
                      <c:pt idx="60">
                        <c:v>2010</c:v>
                      </c:pt>
                      <c:pt idx="61">
                        <c:v>2011</c:v>
                      </c:pt>
                      <c:pt idx="62">
                        <c:v>2012</c:v>
                      </c:pt>
                      <c:pt idx="63">
                        <c:v>2013</c:v>
                      </c:pt>
                      <c:pt idx="64">
                        <c:v>2014</c:v>
                      </c:pt>
                      <c:pt idx="65">
                        <c:v>2015</c:v>
                      </c:pt>
                      <c:pt idx="66">
                        <c:v>2016</c:v>
                      </c:pt>
                      <c:pt idx="67">
                        <c:v>2017</c:v>
                      </c:pt>
                      <c:pt idx="68">
                        <c:v>2018</c:v>
                      </c:pt>
                      <c:pt idx="69">
                        <c:v>2019</c:v>
                      </c:pt>
                      <c:pt idx="70">
                        <c:v>2020</c:v>
                      </c:pt>
                      <c:pt idx="71">
                        <c:v>2021</c:v>
                      </c:pt>
                      <c:pt idx="72">
                        <c:v>2022</c:v>
                      </c:pt>
                      <c:pt idx="73">
                        <c:v>2023</c:v>
                      </c:pt>
                      <c:pt idx="74">
                        <c:v>2024</c:v>
                      </c:pt>
                      <c:pt idx="75">
                        <c:v>2025</c:v>
                      </c:pt>
                      <c:pt idx="76">
                        <c:v>2026</c:v>
                      </c:pt>
                      <c:pt idx="77">
                        <c:v>2027</c:v>
                      </c:pt>
                      <c:pt idx="78">
                        <c:v>2028</c:v>
                      </c:pt>
                      <c:pt idx="79">
                        <c:v>2029</c:v>
                      </c:pt>
                      <c:pt idx="80">
                        <c:v>2030</c:v>
                      </c:pt>
                      <c:pt idx="81">
                        <c:v>2031</c:v>
                      </c:pt>
                      <c:pt idx="82">
                        <c:v>2032</c:v>
                      </c:pt>
                      <c:pt idx="83">
                        <c:v>2033</c:v>
                      </c:pt>
                      <c:pt idx="84">
                        <c:v>2034</c:v>
                      </c:pt>
                      <c:pt idx="85">
                        <c:v>2035</c:v>
                      </c:pt>
                      <c:pt idx="86">
                        <c:v>2036</c:v>
                      </c:pt>
                      <c:pt idx="87">
                        <c:v>2037</c:v>
                      </c:pt>
                      <c:pt idx="88">
                        <c:v>2038</c:v>
                      </c:pt>
                      <c:pt idx="89">
                        <c:v>2039</c:v>
                      </c:pt>
                      <c:pt idx="90">
                        <c:v>2040</c:v>
                      </c:pt>
                      <c:pt idx="91">
                        <c:v>2041</c:v>
                      </c:pt>
                      <c:pt idx="92">
                        <c:v>2042</c:v>
                      </c:pt>
                      <c:pt idx="93">
                        <c:v>2043</c:v>
                      </c:pt>
                      <c:pt idx="94">
                        <c:v>2044</c:v>
                      </c:pt>
                      <c:pt idx="95">
                        <c:v>2045</c:v>
                      </c:pt>
                      <c:pt idx="96">
                        <c:v>2046</c:v>
                      </c:pt>
                      <c:pt idx="97">
                        <c:v>2047</c:v>
                      </c:pt>
                      <c:pt idx="98">
                        <c:v>2048</c:v>
                      </c:pt>
                      <c:pt idx="99">
                        <c:v>2049</c:v>
                      </c:pt>
                      <c:pt idx="100">
                        <c:v>2050</c:v>
                      </c:pt>
                    </c:numCache>
                  </c:numRef>
                </c:cat>
                <c:val>
                  <c:numRef>
                    <c:extLst>
                      <c:ext uri="{02D57815-91ED-43cb-92C2-25804820EDAC}">
                        <c15:formulaRef>
                          <c15:sqref>[Perc_of_GBpop_65_75_85plus.xlsx]Final!$A$2:$A$102</c15:sqref>
                        </c15:formulaRef>
                      </c:ext>
                    </c:extLst>
                    <c:numCache>
                      <c:formatCode>General</c:formatCode>
                      <c:ptCount val="101"/>
                      <c:pt idx="0">
                        <c:v>1950</c:v>
                      </c:pt>
                      <c:pt idx="1">
                        <c:v>1951</c:v>
                      </c:pt>
                      <c:pt idx="2">
                        <c:v>1952</c:v>
                      </c:pt>
                      <c:pt idx="3">
                        <c:v>1953</c:v>
                      </c:pt>
                      <c:pt idx="4">
                        <c:v>1954</c:v>
                      </c:pt>
                      <c:pt idx="5">
                        <c:v>1955</c:v>
                      </c:pt>
                      <c:pt idx="6">
                        <c:v>1956</c:v>
                      </c:pt>
                      <c:pt idx="7">
                        <c:v>1957</c:v>
                      </c:pt>
                      <c:pt idx="8">
                        <c:v>1958</c:v>
                      </c:pt>
                      <c:pt idx="9">
                        <c:v>1959</c:v>
                      </c:pt>
                      <c:pt idx="10">
                        <c:v>1960</c:v>
                      </c:pt>
                      <c:pt idx="11">
                        <c:v>1961</c:v>
                      </c:pt>
                      <c:pt idx="12">
                        <c:v>1962</c:v>
                      </c:pt>
                      <c:pt idx="13">
                        <c:v>1963</c:v>
                      </c:pt>
                      <c:pt idx="14">
                        <c:v>1964</c:v>
                      </c:pt>
                      <c:pt idx="15">
                        <c:v>1965</c:v>
                      </c:pt>
                      <c:pt idx="16">
                        <c:v>1966</c:v>
                      </c:pt>
                      <c:pt idx="17">
                        <c:v>1967</c:v>
                      </c:pt>
                      <c:pt idx="18">
                        <c:v>1968</c:v>
                      </c:pt>
                      <c:pt idx="19">
                        <c:v>1969</c:v>
                      </c:pt>
                      <c:pt idx="20">
                        <c:v>1970</c:v>
                      </c:pt>
                      <c:pt idx="21">
                        <c:v>1971</c:v>
                      </c:pt>
                      <c:pt idx="22">
                        <c:v>1972</c:v>
                      </c:pt>
                      <c:pt idx="23">
                        <c:v>1973</c:v>
                      </c:pt>
                      <c:pt idx="24">
                        <c:v>1974</c:v>
                      </c:pt>
                      <c:pt idx="25">
                        <c:v>1975</c:v>
                      </c:pt>
                      <c:pt idx="26">
                        <c:v>1976</c:v>
                      </c:pt>
                      <c:pt idx="27">
                        <c:v>1977</c:v>
                      </c:pt>
                      <c:pt idx="28">
                        <c:v>1978</c:v>
                      </c:pt>
                      <c:pt idx="29">
                        <c:v>1979</c:v>
                      </c:pt>
                      <c:pt idx="30">
                        <c:v>1980</c:v>
                      </c:pt>
                      <c:pt idx="31">
                        <c:v>1981</c:v>
                      </c:pt>
                      <c:pt idx="32">
                        <c:v>1982</c:v>
                      </c:pt>
                      <c:pt idx="33">
                        <c:v>1983</c:v>
                      </c:pt>
                      <c:pt idx="34">
                        <c:v>1984</c:v>
                      </c:pt>
                      <c:pt idx="35">
                        <c:v>1985</c:v>
                      </c:pt>
                      <c:pt idx="36">
                        <c:v>1986</c:v>
                      </c:pt>
                      <c:pt idx="37">
                        <c:v>1987</c:v>
                      </c:pt>
                      <c:pt idx="38">
                        <c:v>1988</c:v>
                      </c:pt>
                      <c:pt idx="39">
                        <c:v>1989</c:v>
                      </c:pt>
                      <c:pt idx="40">
                        <c:v>1990</c:v>
                      </c:pt>
                      <c:pt idx="41">
                        <c:v>1991</c:v>
                      </c:pt>
                      <c:pt idx="42">
                        <c:v>1992</c:v>
                      </c:pt>
                      <c:pt idx="43">
                        <c:v>1993</c:v>
                      </c:pt>
                      <c:pt idx="44">
                        <c:v>1994</c:v>
                      </c:pt>
                      <c:pt idx="45">
                        <c:v>1995</c:v>
                      </c:pt>
                      <c:pt idx="46">
                        <c:v>1996</c:v>
                      </c:pt>
                      <c:pt idx="47">
                        <c:v>1997</c:v>
                      </c:pt>
                      <c:pt idx="48">
                        <c:v>1998</c:v>
                      </c:pt>
                      <c:pt idx="49">
                        <c:v>1999</c:v>
                      </c:pt>
                      <c:pt idx="50">
                        <c:v>2000</c:v>
                      </c:pt>
                      <c:pt idx="51">
                        <c:v>2001</c:v>
                      </c:pt>
                      <c:pt idx="52">
                        <c:v>2002</c:v>
                      </c:pt>
                      <c:pt idx="53">
                        <c:v>2003</c:v>
                      </c:pt>
                      <c:pt idx="54">
                        <c:v>2004</c:v>
                      </c:pt>
                      <c:pt idx="55">
                        <c:v>2005</c:v>
                      </c:pt>
                      <c:pt idx="56">
                        <c:v>2006</c:v>
                      </c:pt>
                      <c:pt idx="57">
                        <c:v>2007</c:v>
                      </c:pt>
                      <c:pt idx="58">
                        <c:v>2008</c:v>
                      </c:pt>
                      <c:pt idx="59">
                        <c:v>2009</c:v>
                      </c:pt>
                      <c:pt idx="60">
                        <c:v>2010</c:v>
                      </c:pt>
                      <c:pt idx="61">
                        <c:v>2011</c:v>
                      </c:pt>
                      <c:pt idx="62">
                        <c:v>2012</c:v>
                      </c:pt>
                      <c:pt idx="63">
                        <c:v>2013</c:v>
                      </c:pt>
                      <c:pt idx="64">
                        <c:v>2014</c:v>
                      </c:pt>
                      <c:pt idx="65">
                        <c:v>2015</c:v>
                      </c:pt>
                      <c:pt idx="66">
                        <c:v>2016</c:v>
                      </c:pt>
                      <c:pt idx="67">
                        <c:v>2017</c:v>
                      </c:pt>
                      <c:pt idx="68">
                        <c:v>2018</c:v>
                      </c:pt>
                      <c:pt idx="69">
                        <c:v>2019</c:v>
                      </c:pt>
                      <c:pt idx="70">
                        <c:v>2020</c:v>
                      </c:pt>
                      <c:pt idx="71">
                        <c:v>2021</c:v>
                      </c:pt>
                      <c:pt idx="72">
                        <c:v>2022</c:v>
                      </c:pt>
                      <c:pt idx="73">
                        <c:v>2023</c:v>
                      </c:pt>
                      <c:pt idx="74">
                        <c:v>2024</c:v>
                      </c:pt>
                      <c:pt idx="75">
                        <c:v>2025</c:v>
                      </c:pt>
                      <c:pt idx="76">
                        <c:v>2026</c:v>
                      </c:pt>
                      <c:pt idx="77">
                        <c:v>2027</c:v>
                      </c:pt>
                      <c:pt idx="78">
                        <c:v>2028</c:v>
                      </c:pt>
                      <c:pt idx="79">
                        <c:v>2029</c:v>
                      </c:pt>
                      <c:pt idx="80">
                        <c:v>2030</c:v>
                      </c:pt>
                      <c:pt idx="81">
                        <c:v>2031</c:v>
                      </c:pt>
                      <c:pt idx="82">
                        <c:v>2032</c:v>
                      </c:pt>
                      <c:pt idx="83">
                        <c:v>2033</c:v>
                      </c:pt>
                      <c:pt idx="84">
                        <c:v>2034</c:v>
                      </c:pt>
                      <c:pt idx="85">
                        <c:v>2035</c:v>
                      </c:pt>
                      <c:pt idx="86">
                        <c:v>2036</c:v>
                      </c:pt>
                      <c:pt idx="87">
                        <c:v>2037</c:v>
                      </c:pt>
                      <c:pt idx="88">
                        <c:v>2038</c:v>
                      </c:pt>
                      <c:pt idx="89">
                        <c:v>2039</c:v>
                      </c:pt>
                      <c:pt idx="90">
                        <c:v>2040</c:v>
                      </c:pt>
                      <c:pt idx="91">
                        <c:v>2041</c:v>
                      </c:pt>
                      <c:pt idx="92">
                        <c:v>2042</c:v>
                      </c:pt>
                      <c:pt idx="93">
                        <c:v>2043</c:v>
                      </c:pt>
                      <c:pt idx="94">
                        <c:v>2044</c:v>
                      </c:pt>
                      <c:pt idx="95">
                        <c:v>2045</c:v>
                      </c:pt>
                      <c:pt idx="96">
                        <c:v>2046</c:v>
                      </c:pt>
                      <c:pt idx="97">
                        <c:v>2047</c:v>
                      </c:pt>
                      <c:pt idx="98">
                        <c:v>2048</c:v>
                      </c:pt>
                      <c:pt idx="99">
                        <c:v>2049</c:v>
                      </c:pt>
                      <c:pt idx="100">
                        <c:v>2050</c:v>
                      </c:pt>
                    </c:numCache>
                  </c:numRef>
                </c:val>
                <c:smooth val="0"/>
                <c:extLst>
                  <c:ext xmlns:c16="http://schemas.microsoft.com/office/drawing/2014/chart" uri="{C3380CC4-5D6E-409C-BE32-E72D297353CC}">
                    <c16:uniqueId val="{00000003-A4AF-4CF8-9029-804A8A1A53C9}"/>
                  </c:ext>
                </c:extLst>
              </c15:ser>
            </c15:filteredLineSeries>
          </c:ext>
        </c:extLst>
      </c:lineChart>
      <c:catAx>
        <c:axId val="1112734392"/>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a:t>Year</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12735048"/>
        <c:crosses val="autoZero"/>
        <c:auto val="1"/>
        <c:lblAlgn val="ctr"/>
        <c:lblOffset val="100"/>
        <c:noMultiLvlLbl val="0"/>
      </c:catAx>
      <c:valAx>
        <c:axId val="111273504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0" spcFirstLastPara="1" vertOverflow="ellipsis" wrap="square" anchor="t" anchorCtr="0"/>
              <a:lstStyle/>
              <a:p>
                <a:pPr>
                  <a:defRPr sz="1000" b="0" i="0" u="none" strike="noStrike" kern="1200" baseline="0">
                    <a:solidFill>
                      <a:schemeClr val="tx1">
                        <a:lumMod val="65000"/>
                        <a:lumOff val="35000"/>
                      </a:schemeClr>
                    </a:solidFill>
                    <a:latin typeface="+mn-lt"/>
                    <a:ea typeface="+mn-ea"/>
                    <a:cs typeface="+mn-cs"/>
                  </a:defRPr>
                </a:pPr>
                <a:r>
                  <a:rPr lang="en-GB"/>
                  <a:t>%</a:t>
                </a:r>
              </a:p>
            </c:rich>
          </c:tx>
          <c:layout>
            <c:manualLayout>
              <c:xMode val="edge"/>
              <c:yMode val="edge"/>
              <c:x val="2.1261380040856256E-2"/>
              <c:y val="9.0311907572810008E-4"/>
            </c:manualLayout>
          </c:layout>
          <c:overlay val="0"/>
          <c:spPr>
            <a:noFill/>
            <a:ln>
              <a:noFill/>
            </a:ln>
            <a:effectLst/>
          </c:spPr>
          <c:txPr>
            <a:bodyPr rot="0" spcFirstLastPara="1" vertOverflow="ellipsis" wrap="square" anchor="t" anchorCtr="0"/>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12734392"/>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762270341207349"/>
          <c:y val="0.12037037037037036"/>
          <c:w val="0.81182174103237104"/>
          <c:h val="0.53456765820939045"/>
        </c:manualLayout>
      </c:layout>
      <c:lineChart>
        <c:grouping val="standard"/>
        <c:varyColors val="0"/>
        <c:ser>
          <c:idx val="0"/>
          <c:order val="0"/>
          <c:tx>
            <c:strRef>
              <c:f>Data!$B$5</c:f>
              <c:strCache>
                <c:ptCount val="1"/>
                <c:pt idx="0">
                  <c:v>65 and over</c:v>
                </c:pt>
              </c:strCache>
            </c:strRef>
          </c:tx>
          <c:spPr>
            <a:ln w="28575" cap="rnd">
              <a:solidFill>
                <a:schemeClr val="accent1"/>
              </a:solidFill>
              <a:round/>
            </a:ln>
            <a:effectLst/>
          </c:spPr>
          <c:marker>
            <c:symbol val="none"/>
          </c:marker>
          <c:cat>
            <c:numRef>
              <c:f>Data!$A$6:$A$42</c:f>
              <c:numCache>
                <c:formatCode>0</c:formatCode>
                <c:ptCount val="37"/>
                <c:pt idx="0" formatCode="General">
                  <c:v>1981</c:v>
                </c:pt>
                <c:pt idx="1">
                  <c:v>1982</c:v>
                </c:pt>
                <c:pt idx="2">
                  <c:v>1983</c:v>
                </c:pt>
                <c:pt idx="3">
                  <c:v>1984</c:v>
                </c:pt>
                <c:pt idx="4" formatCode="General">
                  <c:v>1985</c:v>
                </c:pt>
                <c:pt idx="5" formatCode="General">
                  <c:v>1986</c:v>
                </c:pt>
                <c:pt idx="6" formatCode="General">
                  <c:v>1987</c:v>
                </c:pt>
                <c:pt idx="7" formatCode="General">
                  <c:v>1988</c:v>
                </c:pt>
                <c:pt idx="8" formatCode="General">
                  <c:v>1989</c:v>
                </c:pt>
                <c:pt idx="9" formatCode="General">
                  <c:v>1990</c:v>
                </c:pt>
                <c:pt idx="10" formatCode="General">
                  <c:v>1991</c:v>
                </c:pt>
                <c:pt idx="11" formatCode="General">
                  <c:v>1992</c:v>
                </c:pt>
                <c:pt idx="12" formatCode="General">
                  <c:v>1993</c:v>
                </c:pt>
                <c:pt idx="13" formatCode="General">
                  <c:v>1994</c:v>
                </c:pt>
                <c:pt idx="14" formatCode="General">
                  <c:v>1995</c:v>
                </c:pt>
                <c:pt idx="15" formatCode="General">
                  <c:v>1996</c:v>
                </c:pt>
                <c:pt idx="16" formatCode="General">
                  <c:v>1997</c:v>
                </c:pt>
                <c:pt idx="17" formatCode="General">
                  <c:v>1998</c:v>
                </c:pt>
                <c:pt idx="18" formatCode="General">
                  <c:v>1999</c:v>
                </c:pt>
                <c:pt idx="19" formatCode="General">
                  <c:v>2000</c:v>
                </c:pt>
                <c:pt idx="20" formatCode="General">
                  <c:v>2001</c:v>
                </c:pt>
                <c:pt idx="21" formatCode="General">
                  <c:v>2002</c:v>
                </c:pt>
                <c:pt idx="22" formatCode="General">
                  <c:v>2003</c:v>
                </c:pt>
                <c:pt idx="23" formatCode="General">
                  <c:v>2004</c:v>
                </c:pt>
                <c:pt idx="24" formatCode="General">
                  <c:v>2005</c:v>
                </c:pt>
                <c:pt idx="25" formatCode="General">
                  <c:v>2006</c:v>
                </c:pt>
                <c:pt idx="26" formatCode="General">
                  <c:v>2007</c:v>
                </c:pt>
                <c:pt idx="27" formatCode="General">
                  <c:v>2008</c:v>
                </c:pt>
                <c:pt idx="28" formatCode="General">
                  <c:v>2009</c:v>
                </c:pt>
                <c:pt idx="29" formatCode="General">
                  <c:v>2010</c:v>
                </c:pt>
                <c:pt idx="30" formatCode="General">
                  <c:v>2011</c:v>
                </c:pt>
                <c:pt idx="31" formatCode="General">
                  <c:v>2012</c:v>
                </c:pt>
                <c:pt idx="32" formatCode="General">
                  <c:v>2013</c:v>
                </c:pt>
                <c:pt idx="33" formatCode="General">
                  <c:v>2014</c:v>
                </c:pt>
                <c:pt idx="34" formatCode="General">
                  <c:v>2015</c:v>
                </c:pt>
                <c:pt idx="35" formatCode="General">
                  <c:v>2016</c:v>
                </c:pt>
                <c:pt idx="36" formatCode="General">
                  <c:v>2017</c:v>
                </c:pt>
              </c:numCache>
            </c:numRef>
          </c:cat>
          <c:val>
            <c:numRef>
              <c:f>Data!$B$6:$B$42</c:f>
              <c:numCache>
                <c:formatCode>0</c:formatCode>
                <c:ptCount val="37"/>
                <c:pt idx="0" formatCode="General">
                  <c:v>8287974</c:v>
                </c:pt>
                <c:pt idx="1">
                  <c:v>8285563</c:v>
                </c:pt>
                <c:pt idx="2">
                  <c:v>8234546</c:v>
                </c:pt>
                <c:pt idx="3">
                  <c:v>8207759</c:v>
                </c:pt>
                <c:pt idx="4" formatCode="General">
                  <c:v>8384698</c:v>
                </c:pt>
                <c:pt idx="5" formatCode="General">
                  <c:v>8511135</c:v>
                </c:pt>
                <c:pt idx="6" formatCode="General">
                  <c:v>8617977</c:v>
                </c:pt>
                <c:pt idx="7" formatCode="General">
                  <c:v>8688431</c:v>
                </c:pt>
                <c:pt idx="8" formatCode="General">
                  <c:v>8760475</c:v>
                </c:pt>
                <c:pt idx="9" formatCode="General">
                  <c:v>8797951</c:v>
                </c:pt>
                <c:pt idx="10" formatCode="General">
                  <c:v>8850710</c:v>
                </c:pt>
                <c:pt idx="11" formatCode="General">
                  <c:v>8891595</c:v>
                </c:pt>
                <c:pt idx="12" formatCode="General">
                  <c:v>8924531</c:v>
                </c:pt>
                <c:pt idx="13" formatCode="General">
                  <c:v>8940878</c:v>
                </c:pt>
                <c:pt idx="14" formatCode="General">
                  <c:v>8980880</c:v>
                </c:pt>
                <c:pt idx="15" formatCode="General">
                  <c:v>9006416</c:v>
                </c:pt>
                <c:pt idx="16" formatCode="General">
                  <c:v>9025601</c:v>
                </c:pt>
                <c:pt idx="17" formatCode="General">
                  <c:v>9050610</c:v>
                </c:pt>
                <c:pt idx="18" formatCode="General">
                  <c:v>9057366</c:v>
                </c:pt>
                <c:pt idx="19" formatCode="General">
                  <c:v>9086549</c:v>
                </c:pt>
                <c:pt idx="20" formatCode="General">
                  <c:v>9148748</c:v>
                </c:pt>
                <c:pt idx="21" formatCode="General">
                  <c:v>9203008</c:v>
                </c:pt>
                <c:pt idx="22" formatCode="General">
                  <c:v>9260137</c:v>
                </c:pt>
                <c:pt idx="23" formatCode="General">
                  <c:v>9317456</c:v>
                </c:pt>
                <c:pt idx="24" formatCode="General">
                  <c:v>9380079</c:v>
                </c:pt>
                <c:pt idx="25" formatCode="General">
                  <c:v>9416198</c:v>
                </c:pt>
                <c:pt idx="26" formatCode="General">
                  <c:v>9501071</c:v>
                </c:pt>
                <c:pt idx="27" formatCode="General">
                  <c:v>9646143</c:v>
                </c:pt>
                <c:pt idx="28" formatCode="General">
                  <c:v>9818459</c:v>
                </c:pt>
                <c:pt idx="29" formatCode="General">
                  <c:v>10003092</c:v>
                </c:pt>
                <c:pt idx="30" formatCode="General">
                  <c:v>10192424</c:v>
                </c:pt>
                <c:pt idx="31" formatCode="General">
                  <c:v>10568127</c:v>
                </c:pt>
                <c:pt idx="32" formatCode="General">
                  <c:v>10852707</c:v>
                </c:pt>
                <c:pt idx="33" formatCode="General">
                  <c:v>11120905</c:v>
                </c:pt>
                <c:pt idx="34" formatCode="General">
                  <c:v>11319343</c:v>
                </c:pt>
                <c:pt idx="35" formatCode="General">
                  <c:v>11516330</c:v>
                </c:pt>
                <c:pt idx="36" formatCode="General">
                  <c:v>11686347</c:v>
                </c:pt>
              </c:numCache>
            </c:numRef>
          </c:val>
          <c:smooth val="0"/>
          <c:extLst>
            <c:ext xmlns:c16="http://schemas.microsoft.com/office/drawing/2014/chart" uri="{C3380CC4-5D6E-409C-BE32-E72D297353CC}">
              <c16:uniqueId val="{00000000-041A-4758-BF73-45EA1D6F13E1}"/>
            </c:ext>
          </c:extLst>
        </c:ser>
        <c:ser>
          <c:idx val="1"/>
          <c:order val="1"/>
          <c:tx>
            <c:strRef>
              <c:f>Data!$C$5</c:f>
              <c:strCache>
                <c:ptCount val="1"/>
                <c:pt idx="0">
                  <c:v>RLE 15 or less</c:v>
                </c:pt>
              </c:strCache>
            </c:strRef>
          </c:tx>
          <c:spPr>
            <a:ln w="28575" cap="rnd">
              <a:solidFill>
                <a:schemeClr val="accent2"/>
              </a:solidFill>
              <a:round/>
            </a:ln>
            <a:effectLst/>
          </c:spPr>
          <c:marker>
            <c:symbol val="none"/>
          </c:marker>
          <c:cat>
            <c:numRef>
              <c:f>Data!$A$6:$A$42</c:f>
              <c:numCache>
                <c:formatCode>0</c:formatCode>
                <c:ptCount val="37"/>
                <c:pt idx="0" formatCode="General">
                  <c:v>1981</c:v>
                </c:pt>
                <c:pt idx="1">
                  <c:v>1982</c:v>
                </c:pt>
                <c:pt idx="2">
                  <c:v>1983</c:v>
                </c:pt>
                <c:pt idx="3">
                  <c:v>1984</c:v>
                </c:pt>
                <c:pt idx="4" formatCode="General">
                  <c:v>1985</c:v>
                </c:pt>
                <c:pt idx="5" formatCode="General">
                  <c:v>1986</c:v>
                </c:pt>
                <c:pt idx="6" formatCode="General">
                  <c:v>1987</c:v>
                </c:pt>
                <c:pt idx="7" formatCode="General">
                  <c:v>1988</c:v>
                </c:pt>
                <c:pt idx="8" formatCode="General">
                  <c:v>1989</c:v>
                </c:pt>
                <c:pt idx="9" formatCode="General">
                  <c:v>1990</c:v>
                </c:pt>
                <c:pt idx="10" formatCode="General">
                  <c:v>1991</c:v>
                </c:pt>
                <c:pt idx="11" formatCode="General">
                  <c:v>1992</c:v>
                </c:pt>
                <c:pt idx="12" formatCode="General">
                  <c:v>1993</c:v>
                </c:pt>
                <c:pt idx="13" formatCode="General">
                  <c:v>1994</c:v>
                </c:pt>
                <c:pt idx="14" formatCode="General">
                  <c:v>1995</c:v>
                </c:pt>
                <c:pt idx="15" formatCode="General">
                  <c:v>1996</c:v>
                </c:pt>
                <c:pt idx="16" formatCode="General">
                  <c:v>1997</c:v>
                </c:pt>
                <c:pt idx="17" formatCode="General">
                  <c:v>1998</c:v>
                </c:pt>
                <c:pt idx="18" formatCode="General">
                  <c:v>1999</c:v>
                </c:pt>
                <c:pt idx="19" formatCode="General">
                  <c:v>2000</c:v>
                </c:pt>
                <c:pt idx="20" formatCode="General">
                  <c:v>2001</c:v>
                </c:pt>
                <c:pt idx="21" formatCode="General">
                  <c:v>2002</c:v>
                </c:pt>
                <c:pt idx="22" formatCode="General">
                  <c:v>2003</c:v>
                </c:pt>
                <c:pt idx="23" formatCode="General">
                  <c:v>2004</c:v>
                </c:pt>
                <c:pt idx="24" formatCode="General">
                  <c:v>2005</c:v>
                </c:pt>
                <c:pt idx="25" formatCode="General">
                  <c:v>2006</c:v>
                </c:pt>
                <c:pt idx="26" formatCode="General">
                  <c:v>2007</c:v>
                </c:pt>
                <c:pt idx="27" formatCode="General">
                  <c:v>2008</c:v>
                </c:pt>
                <c:pt idx="28" formatCode="General">
                  <c:v>2009</c:v>
                </c:pt>
                <c:pt idx="29" formatCode="General">
                  <c:v>2010</c:v>
                </c:pt>
                <c:pt idx="30" formatCode="General">
                  <c:v>2011</c:v>
                </c:pt>
                <c:pt idx="31" formatCode="General">
                  <c:v>2012</c:v>
                </c:pt>
                <c:pt idx="32" formatCode="General">
                  <c:v>2013</c:v>
                </c:pt>
                <c:pt idx="33" formatCode="General">
                  <c:v>2014</c:v>
                </c:pt>
                <c:pt idx="34" formatCode="General">
                  <c:v>2015</c:v>
                </c:pt>
                <c:pt idx="35" formatCode="General">
                  <c:v>2016</c:v>
                </c:pt>
                <c:pt idx="36" formatCode="General">
                  <c:v>2017</c:v>
                </c:pt>
              </c:numCache>
            </c:numRef>
          </c:cat>
          <c:val>
            <c:numRef>
              <c:f>Data!$C$6:$C$42</c:f>
              <c:numCache>
                <c:formatCode>0</c:formatCode>
                <c:ptCount val="37"/>
                <c:pt idx="0">
                  <c:v>8140425</c:v>
                </c:pt>
                <c:pt idx="1">
                  <c:v>8276044</c:v>
                </c:pt>
                <c:pt idx="2">
                  <c:v>8296288</c:v>
                </c:pt>
                <c:pt idx="3">
                  <c:v>8140523</c:v>
                </c:pt>
                <c:pt idx="4">
                  <c:v>8350182</c:v>
                </c:pt>
                <c:pt idx="5">
                  <c:v>8210384</c:v>
                </c:pt>
                <c:pt idx="6">
                  <c:v>8024196</c:v>
                </c:pt>
                <c:pt idx="7">
                  <c:v>8044501</c:v>
                </c:pt>
                <c:pt idx="8">
                  <c:v>8128824</c:v>
                </c:pt>
                <c:pt idx="9">
                  <c:v>7994679</c:v>
                </c:pt>
                <c:pt idx="10">
                  <c:v>8070414</c:v>
                </c:pt>
                <c:pt idx="11">
                  <c:v>7967406</c:v>
                </c:pt>
                <c:pt idx="12">
                  <c:v>8138530</c:v>
                </c:pt>
                <c:pt idx="13">
                  <c:v>7841737</c:v>
                </c:pt>
                <c:pt idx="14">
                  <c:v>7947792</c:v>
                </c:pt>
                <c:pt idx="15">
                  <c:v>7900838</c:v>
                </c:pt>
                <c:pt idx="16">
                  <c:v>7813950</c:v>
                </c:pt>
                <c:pt idx="17">
                  <c:v>7727783</c:v>
                </c:pt>
                <c:pt idx="18">
                  <c:v>7679679</c:v>
                </c:pt>
                <c:pt idx="19">
                  <c:v>7471026</c:v>
                </c:pt>
                <c:pt idx="20">
                  <c:v>7383006</c:v>
                </c:pt>
                <c:pt idx="21">
                  <c:v>7400734</c:v>
                </c:pt>
                <c:pt idx="22">
                  <c:v>7400710</c:v>
                </c:pt>
                <c:pt idx="23">
                  <c:v>7140400</c:v>
                </c:pt>
                <c:pt idx="24">
                  <c:v>7112958</c:v>
                </c:pt>
                <c:pt idx="25">
                  <c:v>6965111</c:v>
                </c:pt>
                <c:pt idx="26">
                  <c:v>6983150</c:v>
                </c:pt>
                <c:pt idx="27">
                  <c:v>7025879</c:v>
                </c:pt>
                <c:pt idx="28">
                  <c:v>6797925</c:v>
                </c:pt>
                <c:pt idx="29">
                  <c:v>6846257</c:v>
                </c:pt>
                <c:pt idx="30">
                  <c:v>6754698</c:v>
                </c:pt>
                <c:pt idx="31">
                  <c:v>6930859</c:v>
                </c:pt>
                <c:pt idx="32">
                  <c:v>6995835</c:v>
                </c:pt>
                <c:pt idx="33">
                  <c:v>6969823</c:v>
                </c:pt>
                <c:pt idx="34">
                  <c:v>7293692</c:v>
                </c:pt>
                <c:pt idx="35">
                  <c:v>7257864</c:v>
                </c:pt>
                <c:pt idx="36">
                  <c:v>7442752</c:v>
                </c:pt>
              </c:numCache>
            </c:numRef>
          </c:val>
          <c:smooth val="0"/>
          <c:extLst>
            <c:ext xmlns:c16="http://schemas.microsoft.com/office/drawing/2014/chart" uri="{C3380CC4-5D6E-409C-BE32-E72D297353CC}">
              <c16:uniqueId val="{00000001-041A-4758-BF73-45EA1D6F13E1}"/>
            </c:ext>
          </c:extLst>
        </c:ser>
        <c:dLbls>
          <c:showLegendKey val="0"/>
          <c:showVal val="0"/>
          <c:showCatName val="0"/>
          <c:showSerName val="0"/>
          <c:showPercent val="0"/>
          <c:showBubbleSize val="0"/>
        </c:dLbls>
        <c:smooth val="0"/>
        <c:axId val="766814656"/>
        <c:axId val="765588240"/>
      </c:lineChart>
      <c:catAx>
        <c:axId val="766814656"/>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a:solidFill>
                      <a:schemeClr val="tx1"/>
                    </a:solidFill>
                  </a:rPr>
                  <a:t>Year</a:t>
                </a:r>
              </a:p>
            </c:rich>
          </c:tx>
          <c:layout>
            <c:manualLayout>
              <c:xMode val="edge"/>
              <c:yMode val="edge"/>
              <c:x val="0.48328313221356461"/>
              <c:y val="0.78378682302711333"/>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bg2"/>
            </a:solidFill>
            <a:round/>
          </a:ln>
          <a:effectLst/>
        </c:spPr>
        <c:txPr>
          <a:bodyPr rot="-2700000" spcFirstLastPara="1" vertOverflow="ellipsis" wrap="square" anchor="ctr" anchorCtr="1"/>
          <a:lstStyle/>
          <a:p>
            <a:pPr>
              <a:defRPr sz="900" b="0" i="0" u="none" strike="noStrike" kern="1200" baseline="0">
                <a:solidFill>
                  <a:srgbClr val="000000"/>
                </a:solidFill>
                <a:latin typeface="+mn-lt"/>
                <a:ea typeface="+mn-ea"/>
                <a:cs typeface="+mn-cs"/>
              </a:defRPr>
            </a:pPr>
            <a:endParaRPr lang="en-US"/>
          </a:p>
        </c:txPr>
        <c:crossAx val="765588240"/>
        <c:crosses val="autoZero"/>
        <c:auto val="1"/>
        <c:lblAlgn val="ctr"/>
        <c:lblOffset val="100"/>
        <c:noMultiLvlLbl val="0"/>
      </c:catAx>
      <c:valAx>
        <c:axId val="765588240"/>
        <c:scaling>
          <c:orientation val="minMax"/>
        </c:scaling>
        <c:delete val="0"/>
        <c:axPos val="l"/>
        <c:majorGridlines>
          <c:spPr>
            <a:ln w="9525" cap="flat" cmpd="sng" algn="ctr">
              <a:solidFill>
                <a:schemeClr val="bg2"/>
              </a:solidFill>
              <a:round/>
            </a:ln>
            <a:effectLst/>
          </c:spPr>
        </c:majorGridlines>
        <c:title>
          <c:tx>
            <c:rich>
              <a:bodyPr rot="0" spcFirstLastPara="1" vertOverflow="ellipsis" wrap="square" anchor="ctr" anchorCtr="1"/>
              <a:lstStyle/>
              <a:p>
                <a:pPr>
                  <a:defRPr sz="1000" b="0" i="0" u="none" strike="noStrike" kern="1200" baseline="0">
                    <a:solidFill>
                      <a:srgbClr val="000000"/>
                    </a:solidFill>
                    <a:latin typeface="+mn-lt"/>
                    <a:ea typeface="+mn-ea"/>
                    <a:cs typeface="+mn-cs"/>
                  </a:defRPr>
                </a:pPr>
                <a:r>
                  <a:rPr lang="en-GB">
                    <a:solidFill>
                      <a:srgbClr val="000000"/>
                    </a:solidFill>
                  </a:rPr>
                  <a:t>Number</a:t>
                </a:r>
              </a:p>
            </c:rich>
          </c:tx>
          <c:layout>
            <c:manualLayout>
              <c:xMode val="edge"/>
              <c:yMode val="edge"/>
              <c:x val="1.1111111111111112E-2"/>
              <c:y val="2.1438830562846328E-2"/>
            </c:manualLayout>
          </c:layout>
          <c:overlay val="0"/>
          <c:spPr>
            <a:noFill/>
            <a:ln>
              <a:noFill/>
            </a:ln>
            <a:effectLst/>
          </c:spPr>
          <c:txPr>
            <a:bodyPr rot="0" spcFirstLastPara="1" vertOverflow="ellipsis" wrap="square" anchor="ctr" anchorCtr="1"/>
            <a:lstStyle/>
            <a:p>
              <a:pPr>
                <a:defRPr sz="1000" b="0" i="0" u="none" strike="noStrike" kern="1200" baseline="0">
                  <a:solidFill>
                    <a:srgbClr val="000000"/>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rgbClr val="000000"/>
                </a:solidFill>
                <a:latin typeface="+mn-lt"/>
                <a:ea typeface="+mn-ea"/>
                <a:cs typeface="+mn-cs"/>
              </a:defRPr>
            </a:pPr>
            <a:endParaRPr lang="en-US"/>
          </a:p>
        </c:txPr>
        <c:crossAx val="766814656"/>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rgbClr val="000000"/>
                </a:solidFill>
                <a:latin typeface="+mn-lt"/>
                <a:ea typeface="+mn-ea"/>
                <a:cs typeface="+mn-cs"/>
              </a:defRPr>
            </a:pPr>
            <a:endParaRPr lang="en-US"/>
          </a:p>
        </c:txPr>
      </c:legendEntry>
      <c:legendEntry>
        <c:idx val="1"/>
        <c:txPr>
          <a:bodyPr rot="0" spcFirstLastPara="1" vertOverflow="ellipsis" vert="horz" wrap="square" anchor="ctr" anchorCtr="1"/>
          <a:lstStyle/>
          <a:p>
            <a:pPr>
              <a:defRPr sz="900" b="0" i="0" u="none" strike="noStrike" kern="1200" baseline="0">
                <a:solidFill>
                  <a:srgbClr val="000000"/>
                </a:solidFill>
                <a:latin typeface="+mn-lt"/>
                <a:ea typeface="+mn-ea"/>
                <a:cs typeface="+mn-cs"/>
              </a:defRPr>
            </a:pPr>
            <a:endParaRPr lang="en-US"/>
          </a:p>
        </c:txPr>
      </c:legendEntry>
      <c:layout>
        <c:manualLayout>
          <c:xMode val="edge"/>
          <c:yMode val="edge"/>
          <c:x val="0.27392323327440921"/>
          <c:y val="0.83881370051156567"/>
          <c:w val="0.45215332325807722"/>
          <c:h val="6.87500250196608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588648293963254"/>
          <c:y val="6.9444444444444448E-2"/>
          <c:w val="0.8635579615048119"/>
          <c:h val="0.65435987168270637"/>
        </c:manualLayout>
      </c:layout>
      <c:lineChart>
        <c:grouping val="standard"/>
        <c:varyColors val="0"/>
        <c:ser>
          <c:idx val="0"/>
          <c:order val="0"/>
          <c:tx>
            <c:strRef>
              <c:f>Figure_2__According_to_prospect!$B$7</c:f>
              <c:strCache>
                <c:ptCount val="1"/>
                <c:pt idx="0">
                  <c:v>% RLE 15 or less</c:v>
                </c:pt>
              </c:strCache>
            </c:strRef>
          </c:tx>
          <c:spPr>
            <a:ln w="28575" cap="rnd">
              <a:solidFill>
                <a:schemeClr val="accent1"/>
              </a:solidFill>
              <a:round/>
            </a:ln>
            <a:effectLst/>
          </c:spPr>
          <c:marker>
            <c:symbol val="none"/>
          </c:marker>
          <c:cat>
            <c:numRef>
              <c:f>Figure_2__According_to_prospect!$A$8:$A$81</c:f>
              <c:numCache>
                <c:formatCode>General</c:formatCode>
                <c:ptCount val="74"/>
                <c:pt idx="0">
                  <c:v>1950</c:v>
                </c:pt>
                <c:pt idx="1">
                  <c:v>1951</c:v>
                </c:pt>
                <c:pt idx="2">
                  <c:v>1961</c:v>
                </c:pt>
                <c:pt idx="3">
                  <c:v>1971</c:v>
                </c:pt>
                <c:pt idx="4">
                  <c:v>1981</c:v>
                </c:pt>
                <c:pt idx="5">
                  <c:v>1982</c:v>
                </c:pt>
                <c:pt idx="6">
                  <c:v>1983</c:v>
                </c:pt>
                <c:pt idx="7">
                  <c:v>1984</c:v>
                </c:pt>
                <c:pt idx="8">
                  <c:v>1985</c:v>
                </c:pt>
                <c:pt idx="9">
                  <c:v>1986</c:v>
                </c:pt>
                <c:pt idx="10">
                  <c:v>1987</c:v>
                </c:pt>
                <c:pt idx="11">
                  <c:v>1988</c:v>
                </c:pt>
                <c:pt idx="12">
                  <c:v>1989</c:v>
                </c:pt>
                <c:pt idx="13">
                  <c:v>1990</c:v>
                </c:pt>
                <c:pt idx="14">
                  <c:v>1991</c:v>
                </c:pt>
                <c:pt idx="15">
                  <c:v>1992</c:v>
                </c:pt>
                <c:pt idx="16">
                  <c:v>1993</c:v>
                </c:pt>
                <c:pt idx="17">
                  <c:v>1994</c:v>
                </c:pt>
                <c:pt idx="18">
                  <c:v>1995</c:v>
                </c:pt>
                <c:pt idx="19">
                  <c:v>1996</c:v>
                </c:pt>
                <c:pt idx="20">
                  <c:v>1997</c:v>
                </c:pt>
                <c:pt idx="21">
                  <c:v>1998</c:v>
                </c:pt>
                <c:pt idx="22">
                  <c:v>1999</c:v>
                </c:pt>
                <c:pt idx="23">
                  <c:v>2000</c:v>
                </c:pt>
                <c:pt idx="24">
                  <c:v>2001</c:v>
                </c:pt>
                <c:pt idx="25">
                  <c:v>2002</c:v>
                </c:pt>
                <c:pt idx="26">
                  <c:v>2003</c:v>
                </c:pt>
                <c:pt idx="27">
                  <c:v>2004</c:v>
                </c:pt>
                <c:pt idx="28">
                  <c:v>2005</c:v>
                </c:pt>
                <c:pt idx="29">
                  <c:v>2006</c:v>
                </c:pt>
                <c:pt idx="30">
                  <c:v>2007</c:v>
                </c:pt>
                <c:pt idx="31">
                  <c:v>2008</c:v>
                </c:pt>
                <c:pt idx="32">
                  <c:v>2009</c:v>
                </c:pt>
                <c:pt idx="33">
                  <c:v>2010</c:v>
                </c:pt>
                <c:pt idx="34">
                  <c:v>2011</c:v>
                </c:pt>
                <c:pt idx="35">
                  <c:v>2012</c:v>
                </c:pt>
                <c:pt idx="36">
                  <c:v>2013</c:v>
                </c:pt>
                <c:pt idx="37">
                  <c:v>2014</c:v>
                </c:pt>
                <c:pt idx="38">
                  <c:v>2015</c:v>
                </c:pt>
                <c:pt idx="39">
                  <c:v>2016</c:v>
                </c:pt>
                <c:pt idx="40">
                  <c:v>2017</c:v>
                </c:pt>
                <c:pt idx="41">
                  <c:v>2018</c:v>
                </c:pt>
                <c:pt idx="42">
                  <c:v>2019</c:v>
                </c:pt>
                <c:pt idx="43">
                  <c:v>2020</c:v>
                </c:pt>
                <c:pt idx="44">
                  <c:v>2021</c:v>
                </c:pt>
                <c:pt idx="45">
                  <c:v>2022</c:v>
                </c:pt>
                <c:pt idx="46">
                  <c:v>2023</c:v>
                </c:pt>
                <c:pt idx="47">
                  <c:v>2024</c:v>
                </c:pt>
                <c:pt idx="48">
                  <c:v>2025</c:v>
                </c:pt>
                <c:pt idx="49">
                  <c:v>2026</c:v>
                </c:pt>
                <c:pt idx="50">
                  <c:v>2027</c:v>
                </c:pt>
                <c:pt idx="51">
                  <c:v>2028</c:v>
                </c:pt>
                <c:pt idx="52">
                  <c:v>2029</c:v>
                </c:pt>
                <c:pt idx="53">
                  <c:v>2030</c:v>
                </c:pt>
                <c:pt idx="54">
                  <c:v>2031</c:v>
                </c:pt>
                <c:pt idx="55">
                  <c:v>2032</c:v>
                </c:pt>
                <c:pt idx="56">
                  <c:v>2033</c:v>
                </c:pt>
                <c:pt idx="57">
                  <c:v>2034</c:v>
                </c:pt>
                <c:pt idx="58">
                  <c:v>2035</c:v>
                </c:pt>
                <c:pt idx="59">
                  <c:v>2036</c:v>
                </c:pt>
                <c:pt idx="60">
                  <c:v>2037</c:v>
                </c:pt>
                <c:pt idx="61">
                  <c:v>2038</c:v>
                </c:pt>
                <c:pt idx="62">
                  <c:v>2039</c:v>
                </c:pt>
                <c:pt idx="63">
                  <c:v>2040</c:v>
                </c:pt>
                <c:pt idx="64">
                  <c:v>2041</c:v>
                </c:pt>
                <c:pt idx="65">
                  <c:v>2042</c:v>
                </c:pt>
                <c:pt idx="66">
                  <c:v>2043</c:v>
                </c:pt>
                <c:pt idx="67">
                  <c:v>2044</c:v>
                </c:pt>
                <c:pt idx="68">
                  <c:v>2045</c:v>
                </c:pt>
                <c:pt idx="69">
                  <c:v>2046</c:v>
                </c:pt>
                <c:pt idx="70">
                  <c:v>2047</c:v>
                </c:pt>
                <c:pt idx="71">
                  <c:v>2048</c:v>
                </c:pt>
                <c:pt idx="72">
                  <c:v>2049</c:v>
                </c:pt>
                <c:pt idx="73">
                  <c:v>2050</c:v>
                </c:pt>
              </c:numCache>
            </c:numRef>
          </c:cat>
          <c:val>
            <c:numRef>
              <c:f>Figure_2__According_to_prospect!$B$8:$B$81</c:f>
              <c:numCache>
                <c:formatCode>General</c:formatCode>
                <c:ptCount val="74"/>
                <c:pt idx="1">
                  <c:v>14.6</c:v>
                </c:pt>
                <c:pt idx="2">
                  <c:v>14.3</c:v>
                </c:pt>
                <c:pt idx="3">
                  <c:v>14.5</c:v>
                </c:pt>
                <c:pt idx="4">
                  <c:v>14.9</c:v>
                </c:pt>
                <c:pt idx="5">
                  <c:v>15.1</c:v>
                </c:pt>
                <c:pt idx="6">
                  <c:v>15.1</c:v>
                </c:pt>
                <c:pt idx="7">
                  <c:v>14.8</c:v>
                </c:pt>
                <c:pt idx="8">
                  <c:v>15.2</c:v>
                </c:pt>
                <c:pt idx="9">
                  <c:v>14.9</c:v>
                </c:pt>
                <c:pt idx="10">
                  <c:v>14.5</c:v>
                </c:pt>
                <c:pt idx="11">
                  <c:v>14.5</c:v>
                </c:pt>
                <c:pt idx="12">
                  <c:v>14.7</c:v>
                </c:pt>
                <c:pt idx="13">
                  <c:v>14.4</c:v>
                </c:pt>
                <c:pt idx="14">
                  <c:v>14.5</c:v>
                </c:pt>
                <c:pt idx="15">
                  <c:v>14.2</c:v>
                </c:pt>
                <c:pt idx="16">
                  <c:v>14.5</c:v>
                </c:pt>
                <c:pt idx="17">
                  <c:v>13.9</c:v>
                </c:pt>
                <c:pt idx="18">
                  <c:v>14.1</c:v>
                </c:pt>
                <c:pt idx="19">
                  <c:v>14</c:v>
                </c:pt>
                <c:pt idx="20">
                  <c:v>13.8</c:v>
                </c:pt>
                <c:pt idx="21">
                  <c:v>13.6</c:v>
                </c:pt>
                <c:pt idx="22">
                  <c:v>13.5</c:v>
                </c:pt>
                <c:pt idx="23">
                  <c:v>13.1</c:v>
                </c:pt>
                <c:pt idx="24">
                  <c:v>12.9</c:v>
                </c:pt>
                <c:pt idx="25">
                  <c:v>12.8</c:v>
                </c:pt>
                <c:pt idx="26">
                  <c:v>12.8</c:v>
                </c:pt>
                <c:pt idx="27">
                  <c:v>12.3</c:v>
                </c:pt>
                <c:pt idx="28">
                  <c:v>12.1</c:v>
                </c:pt>
                <c:pt idx="29">
                  <c:v>11.8</c:v>
                </c:pt>
                <c:pt idx="30">
                  <c:v>11.7</c:v>
                </c:pt>
                <c:pt idx="31">
                  <c:v>11.7</c:v>
                </c:pt>
                <c:pt idx="32">
                  <c:v>11.2</c:v>
                </c:pt>
                <c:pt idx="33">
                  <c:v>11.2</c:v>
                </c:pt>
                <c:pt idx="34">
                  <c:v>11</c:v>
                </c:pt>
                <c:pt idx="35">
                  <c:v>11.2</c:v>
                </c:pt>
                <c:pt idx="36">
                  <c:v>11.2</c:v>
                </c:pt>
                <c:pt idx="37">
                  <c:v>11.1</c:v>
                </c:pt>
                <c:pt idx="38">
                  <c:v>11.5</c:v>
                </c:pt>
                <c:pt idx="39">
                  <c:v>11.4</c:v>
                </c:pt>
                <c:pt idx="40">
                  <c:v>11.6</c:v>
                </c:pt>
                <c:pt idx="41">
                  <c:v>11.6</c:v>
                </c:pt>
                <c:pt idx="42">
                  <c:v>11.7</c:v>
                </c:pt>
                <c:pt idx="43">
                  <c:v>11.9</c:v>
                </c:pt>
                <c:pt idx="44">
                  <c:v>12</c:v>
                </c:pt>
                <c:pt idx="45">
                  <c:v>12.1</c:v>
                </c:pt>
                <c:pt idx="46">
                  <c:v>12.2</c:v>
                </c:pt>
                <c:pt idx="47">
                  <c:v>12.2</c:v>
                </c:pt>
                <c:pt idx="48">
                  <c:v>12.3</c:v>
                </c:pt>
                <c:pt idx="49">
                  <c:v>12.3</c:v>
                </c:pt>
                <c:pt idx="50">
                  <c:v>12.3</c:v>
                </c:pt>
                <c:pt idx="51">
                  <c:v>12.3</c:v>
                </c:pt>
                <c:pt idx="52">
                  <c:v>12.4</c:v>
                </c:pt>
                <c:pt idx="53">
                  <c:v>12.5</c:v>
                </c:pt>
                <c:pt idx="54">
                  <c:v>12.5</c:v>
                </c:pt>
                <c:pt idx="55">
                  <c:v>12.6</c:v>
                </c:pt>
                <c:pt idx="56">
                  <c:v>12.7</c:v>
                </c:pt>
                <c:pt idx="57">
                  <c:v>12.8</c:v>
                </c:pt>
                <c:pt idx="58">
                  <c:v>12.9</c:v>
                </c:pt>
                <c:pt idx="59">
                  <c:v>13.1</c:v>
                </c:pt>
                <c:pt idx="60">
                  <c:v>13.2</c:v>
                </c:pt>
                <c:pt idx="61">
                  <c:v>13.3</c:v>
                </c:pt>
                <c:pt idx="62">
                  <c:v>13.4</c:v>
                </c:pt>
                <c:pt idx="63">
                  <c:v>13.7</c:v>
                </c:pt>
                <c:pt idx="64">
                  <c:v>13.7</c:v>
                </c:pt>
                <c:pt idx="65">
                  <c:v>13.8</c:v>
                </c:pt>
                <c:pt idx="66">
                  <c:v>13.9</c:v>
                </c:pt>
                <c:pt idx="67">
                  <c:v>14</c:v>
                </c:pt>
                <c:pt idx="68">
                  <c:v>14.1</c:v>
                </c:pt>
                <c:pt idx="69">
                  <c:v>14.1</c:v>
                </c:pt>
                <c:pt idx="70">
                  <c:v>14.1</c:v>
                </c:pt>
                <c:pt idx="71">
                  <c:v>14.1</c:v>
                </c:pt>
                <c:pt idx="72">
                  <c:v>14.1</c:v>
                </c:pt>
                <c:pt idx="73">
                  <c:v>14</c:v>
                </c:pt>
              </c:numCache>
            </c:numRef>
          </c:val>
          <c:smooth val="0"/>
          <c:extLst>
            <c:ext xmlns:c16="http://schemas.microsoft.com/office/drawing/2014/chart" uri="{C3380CC4-5D6E-409C-BE32-E72D297353CC}">
              <c16:uniqueId val="{00000000-D7A9-418B-A4FC-CFBAD230AB85}"/>
            </c:ext>
          </c:extLst>
        </c:ser>
        <c:ser>
          <c:idx val="1"/>
          <c:order val="1"/>
          <c:tx>
            <c:strRef>
              <c:f>Figure_2__According_to_prospect!$C$7</c:f>
              <c:strCache>
                <c:ptCount val="1"/>
                <c:pt idx="0">
                  <c:v>% RLE 10 or less</c:v>
                </c:pt>
              </c:strCache>
            </c:strRef>
          </c:tx>
          <c:spPr>
            <a:ln w="28575" cap="rnd">
              <a:solidFill>
                <a:schemeClr val="accent2"/>
              </a:solidFill>
              <a:round/>
            </a:ln>
            <a:effectLst/>
          </c:spPr>
          <c:marker>
            <c:symbol val="none"/>
          </c:marker>
          <c:cat>
            <c:numRef>
              <c:f>Figure_2__According_to_prospect!$A$8:$A$81</c:f>
              <c:numCache>
                <c:formatCode>General</c:formatCode>
                <c:ptCount val="74"/>
                <c:pt idx="0">
                  <c:v>1950</c:v>
                </c:pt>
                <c:pt idx="1">
                  <c:v>1951</c:v>
                </c:pt>
                <c:pt idx="2">
                  <c:v>1961</c:v>
                </c:pt>
                <c:pt idx="3">
                  <c:v>1971</c:v>
                </c:pt>
                <c:pt idx="4">
                  <c:v>1981</c:v>
                </c:pt>
                <c:pt idx="5">
                  <c:v>1982</c:v>
                </c:pt>
                <c:pt idx="6">
                  <c:v>1983</c:v>
                </c:pt>
                <c:pt idx="7">
                  <c:v>1984</c:v>
                </c:pt>
                <c:pt idx="8">
                  <c:v>1985</c:v>
                </c:pt>
                <c:pt idx="9">
                  <c:v>1986</c:v>
                </c:pt>
                <c:pt idx="10">
                  <c:v>1987</c:v>
                </c:pt>
                <c:pt idx="11">
                  <c:v>1988</c:v>
                </c:pt>
                <c:pt idx="12">
                  <c:v>1989</c:v>
                </c:pt>
                <c:pt idx="13">
                  <c:v>1990</c:v>
                </c:pt>
                <c:pt idx="14">
                  <c:v>1991</c:v>
                </c:pt>
                <c:pt idx="15">
                  <c:v>1992</c:v>
                </c:pt>
                <c:pt idx="16">
                  <c:v>1993</c:v>
                </c:pt>
                <c:pt idx="17">
                  <c:v>1994</c:v>
                </c:pt>
                <c:pt idx="18">
                  <c:v>1995</c:v>
                </c:pt>
                <c:pt idx="19">
                  <c:v>1996</c:v>
                </c:pt>
                <c:pt idx="20">
                  <c:v>1997</c:v>
                </c:pt>
                <c:pt idx="21">
                  <c:v>1998</c:v>
                </c:pt>
                <c:pt idx="22">
                  <c:v>1999</c:v>
                </c:pt>
                <c:pt idx="23">
                  <c:v>2000</c:v>
                </c:pt>
                <c:pt idx="24">
                  <c:v>2001</c:v>
                </c:pt>
                <c:pt idx="25">
                  <c:v>2002</c:v>
                </c:pt>
                <c:pt idx="26">
                  <c:v>2003</c:v>
                </c:pt>
                <c:pt idx="27">
                  <c:v>2004</c:v>
                </c:pt>
                <c:pt idx="28">
                  <c:v>2005</c:v>
                </c:pt>
                <c:pt idx="29">
                  <c:v>2006</c:v>
                </c:pt>
                <c:pt idx="30">
                  <c:v>2007</c:v>
                </c:pt>
                <c:pt idx="31">
                  <c:v>2008</c:v>
                </c:pt>
                <c:pt idx="32">
                  <c:v>2009</c:v>
                </c:pt>
                <c:pt idx="33">
                  <c:v>2010</c:v>
                </c:pt>
                <c:pt idx="34">
                  <c:v>2011</c:v>
                </c:pt>
                <c:pt idx="35">
                  <c:v>2012</c:v>
                </c:pt>
                <c:pt idx="36">
                  <c:v>2013</c:v>
                </c:pt>
                <c:pt idx="37">
                  <c:v>2014</c:v>
                </c:pt>
                <c:pt idx="38">
                  <c:v>2015</c:v>
                </c:pt>
                <c:pt idx="39">
                  <c:v>2016</c:v>
                </c:pt>
                <c:pt idx="40">
                  <c:v>2017</c:v>
                </c:pt>
                <c:pt idx="41">
                  <c:v>2018</c:v>
                </c:pt>
                <c:pt idx="42">
                  <c:v>2019</c:v>
                </c:pt>
                <c:pt idx="43">
                  <c:v>2020</c:v>
                </c:pt>
                <c:pt idx="44">
                  <c:v>2021</c:v>
                </c:pt>
                <c:pt idx="45">
                  <c:v>2022</c:v>
                </c:pt>
                <c:pt idx="46">
                  <c:v>2023</c:v>
                </c:pt>
                <c:pt idx="47">
                  <c:v>2024</c:v>
                </c:pt>
                <c:pt idx="48">
                  <c:v>2025</c:v>
                </c:pt>
                <c:pt idx="49">
                  <c:v>2026</c:v>
                </c:pt>
                <c:pt idx="50">
                  <c:v>2027</c:v>
                </c:pt>
                <c:pt idx="51">
                  <c:v>2028</c:v>
                </c:pt>
                <c:pt idx="52">
                  <c:v>2029</c:v>
                </c:pt>
                <c:pt idx="53">
                  <c:v>2030</c:v>
                </c:pt>
                <c:pt idx="54">
                  <c:v>2031</c:v>
                </c:pt>
                <c:pt idx="55">
                  <c:v>2032</c:v>
                </c:pt>
                <c:pt idx="56">
                  <c:v>2033</c:v>
                </c:pt>
                <c:pt idx="57">
                  <c:v>2034</c:v>
                </c:pt>
                <c:pt idx="58">
                  <c:v>2035</c:v>
                </c:pt>
                <c:pt idx="59">
                  <c:v>2036</c:v>
                </c:pt>
                <c:pt idx="60">
                  <c:v>2037</c:v>
                </c:pt>
                <c:pt idx="61">
                  <c:v>2038</c:v>
                </c:pt>
                <c:pt idx="62">
                  <c:v>2039</c:v>
                </c:pt>
                <c:pt idx="63">
                  <c:v>2040</c:v>
                </c:pt>
                <c:pt idx="64">
                  <c:v>2041</c:v>
                </c:pt>
                <c:pt idx="65">
                  <c:v>2042</c:v>
                </c:pt>
                <c:pt idx="66">
                  <c:v>2043</c:v>
                </c:pt>
                <c:pt idx="67">
                  <c:v>2044</c:v>
                </c:pt>
                <c:pt idx="68">
                  <c:v>2045</c:v>
                </c:pt>
                <c:pt idx="69">
                  <c:v>2046</c:v>
                </c:pt>
                <c:pt idx="70">
                  <c:v>2047</c:v>
                </c:pt>
                <c:pt idx="71">
                  <c:v>2048</c:v>
                </c:pt>
                <c:pt idx="72">
                  <c:v>2049</c:v>
                </c:pt>
                <c:pt idx="73">
                  <c:v>2050</c:v>
                </c:pt>
              </c:numCache>
            </c:numRef>
          </c:cat>
          <c:val>
            <c:numRef>
              <c:f>Figure_2__According_to_prospect!$C$8:$C$81</c:f>
              <c:numCache>
                <c:formatCode>General</c:formatCode>
                <c:ptCount val="74"/>
                <c:pt idx="1">
                  <c:v>7.4</c:v>
                </c:pt>
                <c:pt idx="2">
                  <c:v>7</c:v>
                </c:pt>
                <c:pt idx="3">
                  <c:v>6.6</c:v>
                </c:pt>
                <c:pt idx="4">
                  <c:v>7.4</c:v>
                </c:pt>
                <c:pt idx="5">
                  <c:v>7.6</c:v>
                </c:pt>
                <c:pt idx="6">
                  <c:v>7.5</c:v>
                </c:pt>
                <c:pt idx="7">
                  <c:v>7.3</c:v>
                </c:pt>
                <c:pt idx="8">
                  <c:v>7.8</c:v>
                </c:pt>
                <c:pt idx="9">
                  <c:v>7.6</c:v>
                </c:pt>
                <c:pt idx="10">
                  <c:v>7.3</c:v>
                </c:pt>
                <c:pt idx="11">
                  <c:v>7.3</c:v>
                </c:pt>
                <c:pt idx="12">
                  <c:v>7.4</c:v>
                </c:pt>
                <c:pt idx="13">
                  <c:v>7.2</c:v>
                </c:pt>
                <c:pt idx="14">
                  <c:v>7.1</c:v>
                </c:pt>
                <c:pt idx="15">
                  <c:v>7.1</c:v>
                </c:pt>
                <c:pt idx="16">
                  <c:v>7.4</c:v>
                </c:pt>
                <c:pt idx="17">
                  <c:v>7</c:v>
                </c:pt>
                <c:pt idx="18">
                  <c:v>7.1</c:v>
                </c:pt>
                <c:pt idx="19">
                  <c:v>7</c:v>
                </c:pt>
                <c:pt idx="20">
                  <c:v>7</c:v>
                </c:pt>
                <c:pt idx="21">
                  <c:v>6.9</c:v>
                </c:pt>
                <c:pt idx="22">
                  <c:v>7</c:v>
                </c:pt>
                <c:pt idx="23">
                  <c:v>6.8</c:v>
                </c:pt>
                <c:pt idx="24">
                  <c:v>6.7</c:v>
                </c:pt>
                <c:pt idx="25">
                  <c:v>6.7</c:v>
                </c:pt>
                <c:pt idx="26">
                  <c:v>6.7</c:v>
                </c:pt>
                <c:pt idx="27">
                  <c:v>6.4</c:v>
                </c:pt>
                <c:pt idx="28">
                  <c:v>6.3</c:v>
                </c:pt>
                <c:pt idx="29">
                  <c:v>6.1</c:v>
                </c:pt>
                <c:pt idx="30">
                  <c:v>6.1</c:v>
                </c:pt>
                <c:pt idx="31">
                  <c:v>6.1</c:v>
                </c:pt>
                <c:pt idx="32">
                  <c:v>5.8</c:v>
                </c:pt>
                <c:pt idx="33">
                  <c:v>5.8</c:v>
                </c:pt>
                <c:pt idx="34">
                  <c:v>5.6</c:v>
                </c:pt>
                <c:pt idx="35">
                  <c:v>5.8</c:v>
                </c:pt>
                <c:pt idx="36">
                  <c:v>5.8</c:v>
                </c:pt>
                <c:pt idx="37">
                  <c:v>5.6</c:v>
                </c:pt>
                <c:pt idx="38">
                  <c:v>5.9</c:v>
                </c:pt>
                <c:pt idx="39">
                  <c:v>5.8</c:v>
                </c:pt>
                <c:pt idx="40">
                  <c:v>5.9</c:v>
                </c:pt>
                <c:pt idx="41">
                  <c:v>5.7</c:v>
                </c:pt>
                <c:pt idx="42">
                  <c:v>5.7</c:v>
                </c:pt>
                <c:pt idx="43">
                  <c:v>5.7</c:v>
                </c:pt>
                <c:pt idx="44">
                  <c:v>5.7</c:v>
                </c:pt>
                <c:pt idx="45">
                  <c:v>5.7</c:v>
                </c:pt>
                <c:pt idx="46">
                  <c:v>5.8</c:v>
                </c:pt>
                <c:pt idx="47">
                  <c:v>5.8</c:v>
                </c:pt>
                <c:pt idx="48">
                  <c:v>5.9</c:v>
                </c:pt>
                <c:pt idx="49">
                  <c:v>6</c:v>
                </c:pt>
                <c:pt idx="50">
                  <c:v>6.2</c:v>
                </c:pt>
                <c:pt idx="51">
                  <c:v>6.3</c:v>
                </c:pt>
                <c:pt idx="52">
                  <c:v>6.4</c:v>
                </c:pt>
                <c:pt idx="53">
                  <c:v>6.4</c:v>
                </c:pt>
                <c:pt idx="54">
                  <c:v>6.5</c:v>
                </c:pt>
                <c:pt idx="55">
                  <c:v>6.5</c:v>
                </c:pt>
                <c:pt idx="56">
                  <c:v>6.5</c:v>
                </c:pt>
                <c:pt idx="57">
                  <c:v>6.5</c:v>
                </c:pt>
                <c:pt idx="58">
                  <c:v>6.5</c:v>
                </c:pt>
                <c:pt idx="59">
                  <c:v>6.5</c:v>
                </c:pt>
                <c:pt idx="60">
                  <c:v>6.5</c:v>
                </c:pt>
                <c:pt idx="61">
                  <c:v>6.6</c:v>
                </c:pt>
                <c:pt idx="62">
                  <c:v>6.6</c:v>
                </c:pt>
                <c:pt idx="63">
                  <c:v>6.6</c:v>
                </c:pt>
                <c:pt idx="64">
                  <c:v>6.7</c:v>
                </c:pt>
                <c:pt idx="65">
                  <c:v>6.7</c:v>
                </c:pt>
                <c:pt idx="66">
                  <c:v>6.8</c:v>
                </c:pt>
                <c:pt idx="67">
                  <c:v>6.9</c:v>
                </c:pt>
                <c:pt idx="68">
                  <c:v>6.9</c:v>
                </c:pt>
                <c:pt idx="69">
                  <c:v>7.1</c:v>
                </c:pt>
                <c:pt idx="70">
                  <c:v>7.2</c:v>
                </c:pt>
                <c:pt idx="71">
                  <c:v>7.2</c:v>
                </c:pt>
                <c:pt idx="72">
                  <c:v>7.3</c:v>
                </c:pt>
                <c:pt idx="73">
                  <c:v>7.4</c:v>
                </c:pt>
              </c:numCache>
            </c:numRef>
          </c:val>
          <c:smooth val="0"/>
          <c:extLst>
            <c:ext xmlns:c16="http://schemas.microsoft.com/office/drawing/2014/chart" uri="{C3380CC4-5D6E-409C-BE32-E72D297353CC}">
              <c16:uniqueId val="{00000001-D7A9-418B-A4FC-CFBAD230AB85}"/>
            </c:ext>
          </c:extLst>
        </c:ser>
        <c:ser>
          <c:idx val="2"/>
          <c:order val="2"/>
          <c:tx>
            <c:strRef>
              <c:f>Figure_2__According_to_prospect!$D$7</c:f>
              <c:strCache>
                <c:ptCount val="1"/>
                <c:pt idx="0">
                  <c:v>% RLE 5 or less</c:v>
                </c:pt>
              </c:strCache>
            </c:strRef>
          </c:tx>
          <c:spPr>
            <a:ln w="28575" cap="rnd">
              <a:solidFill>
                <a:schemeClr val="accent3"/>
              </a:solidFill>
              <a:round/>
            </a:ln>
            <a:effectLst/>
          </c:spPr>
          <c:marker>
            <c:symbol val="none"/>
          </c:marker>
          <c:cat>
            <c:numRef>
              <c:f>Figure_2__According_to_prospect!$A$8:$A$81</c:f>
              <c:numCache>
                <c:formatCode>General</c:formatCode>
                <c:ptCount val="74"/>
                <c:pt idx="0">
                  <c:v>1950</c:v>
                </c:pt>
                <c:pt idx="1">
                  <c:v>1951</c:v>
                </c:pt>
                <c:pt idx="2">
                  <c:v>1961</c:v>
                </c:pt>
                <c:pt idx="3">
                  <c:v>1971</c:v>
                </c:pt>
                <c:pt idx="4">
                  <c:v>1981</c:v>
                </c:pt>
                <c:pt idx="5">
                  <c:v>1982</c:v>
                </c:pt>
                <c:pt idx="6">
                  <c:v>1983</c:v>
                </c:pt>
                <c:pt idx="7">
                  <c:v>1984</c:v>
                </c:pt>
                <c:pt idx="8">
                  <c:v>1985</c:v>
                </c:pt>
                <c:pt idx="9">
                  <c:v>1986</c:v>
                </c:pt>
                <c:pt idx="10">
                  <c:v>1987</c:v>
                </c:pt>
                <c:pt idx="11">
                  <c:v>1988</c:v>
                </c:pt>
                <c:pt idx="12">
                  <c:v>1989</c:v>
                </c:pt>
                <c:pt idx="13">
                  <c:v>1990</c:v>
                </c:pt>
                <c:pt idx="14">
                  <c:v>1991</c:v>
                </c:pt>
                <c:pt idx="15">
                  <c:v>1992</c:v>
                </c:pt>
                <c:pt idx="16">
                  <c:v>1993</c:v>
                </c:pt>
                <c:pt idx="17">
                  <c:v>1994</c:v>
                </c:pt>
                <c:pt idx="18">
                  <c:v>1995</c:v>
                </c:pt>
                <c:pt idx="19">
                  <c:v>1996</c:v>
                </c:pt>
                <c:pt idx="20">
                  <c:v>1997</c:v>
                </c:pt>
                <c:pt idx="21">
                  <c:v>1998</c:v>
                </c:pt>
                <c:pt idx="22">
                  <c:v>1999</c:v>
                </c:pt>
                <c:pt idx="23">
                  <c:v>2000</c:v>
                </c:pt>
                <c:pt idx="24">
                  <c:v>2001</c:v>
                </c:pt>
                <c:pt idx="25">
                  <c:v>2002</c:v>
                </c:pt>
                <c:pt idx="26">
                  <c:v>2003</c:v>
                </c:pt>
                <c:pt idx="27">
                  <c:v>2004</c:v>
                </c:pt>
                <c:pt idx="28">
                  <c:v>2005</c:v>
                </c:pt>
                <c:pt idx="29">
                  <c:v>2006</c:v>
                </c:pt>
                <c:pt idx="30">
                  <c:v>2007</c:v>
                </c:pt>
                <c:pt idx="31">
                  <c:v>2008</c:v>
                </c:pt>
                <c:pt idx="32">
                  <c:v>2009</c:v>
                </c:pt>
                <c:pt idx="33">
                  <c:v>2010</c:v>
                </c:pt>
                <c:pt idx="34">
                  <c:v>2011</c:v>
                </c:pt>
                <c:pt idx="35">
                  <c:v>2012</c:v>
                </c:pt>
                <c:pt idx="36">
                  <c:v>2013</c:v>
                </c:pt>
                <c:pt idx="37">
                  <c:v>2014</c:v>
                </c:pt>
                <c:pt idx="38">
                  <c:v>2015</c:v>
                </c:pt>
                <c:pt idx="39">
                  <c:v>2016</c:v>
                </c:pt>
                <c:pt idx="40">
                  <c:v>2017</c:v>
                </c:pt>
                <c:pt idx="41">
                  <c:v>2018</c:v>
                </c:pt>
                <c:pt idx="42">
                  <c:v>2019</c:v>
                </c:pt>
                <c:pt idx="43">
                  <c:v>2020</c:v>
                </c:pt>
                <c:pt idx="44">
                  <c:v>2021</c:v>
                </c:pt>
                <c:pt idx="45">
                  <c:v>2022</c:v>
                </c:pt>
                <c:pt idx="46">
                  <c:v>2023</c:v>
                </c:pt>
                <c:pt idx="47">
                  <c:v>2024</c:v>
                </c:pt>
                <c:pt idx="48">
                  <c:v>2025</c:v>
                </c:pt>
                <c:pt idx="49">
                  <c:v>2026</c:v>
                </c:pt>
                <c:pt idx="50">
                  <c:v>2027</c:v>
                </c:pt>
                <c:pt idx="51">
                  <c:v>2028</c:v>
                </c:pt>
                <c:pt idx="52">
                  <c:v>2029</c:v>
                </c:pt>
                <c:pt idx="53">
                  <c:v>2030</c:v>
                </c:pt>
                <c:pt idx="54">
                  <c:v>2031</c:v>
                </c:pt>
                <c:pt idx="55">
                  <c:v>2032</c:v>
                </c:pt>
                <c:pt idx="56">
                  <c:v>2033</c:v>
                </c:pt>
                <c:pt idx="57">
                  <c:v>2034</c:v>
                </c:pt>
                <c:pt idx="58">
                  <c:v>2035</c:v>
                </c:pt>
                <c:pt idx="59">
                  <c:v>2036</c:v>
                </c:pt>
                <c:pt idx="60">
                  <c:v>2037</c:v>
                </c:pt>
                <c:pt idx="61">
                  <c:v>2038</c:v>
                </c:pt>
                <c:pt idx="62">
                  <c:v>2039</c:v>
                </c:pt>
                <c:pt idx="63">
                  <c:v>2040</c:v>
                </c:pt>
                <c:pt idx="64">
                  <c:v>2041</c:v>
                </c:pt>
                <c:pt idx="65">
                  <c:v>2042</c:v>
                </c:pt>
                <c:pt idx="66">
                  <c:v>2043</c:v>
                </c:pt>
                <c:pt idx="67">
                  <c:v>2044</c:v>
                </c:pt>
                <c:pt idx="68">
                  <c:v>2045</c:v>
                </c:pt>
                <c:pt idx="69">
                  <c:v>2046</c:v>
                </c:pt>
                <c:pt idx="70">
                  <c:v>2047</c:v>
                </c:pt>
                <c:pt idx="71">
                  <c:v>2048</c:v>
                </c:pt>
                <c:pt idx="72">
                  <c:v>2049</c:v>
                </c:pt>
                <c:pt idx="73">
                  <c:v>2050</c:v>
                </c:pt>
              </c:numCache>
            </c:numRef>
          </c:cat>
          <c:val>
            <c:numRef>
              <c:f>Figure_2__According_to_prospect!$D$8:$D$81</c:f>
              <c:numCache>
                <c:formatCode>General</c:formatCode>
                <c:ptCount val="74"/>
                <c:pt idx="1">
                  <c:v>1.3</c:v>
                </c:pt>
                <c:pt idx="2">
                  <c:v>1.2</c:v>
                </c:pt>
                <c:pt idx="3">
                  <c:v>1.1000000000000001</c:v>
                </c:pt>
                <c:pt idx="4">
                  <c:v>1</c:v>
                </c:pt>
                <c:pt idx="5">
                  <c:v>1.1000000000000001</c:v>
                </c:pt>
                <c:pt idx="6">
                  <c:v>1.1000000000000001</c:v>
                </c:pt>
                <c:pt idx="7">
                  <c:v>1</c:v>
                </c:pt>
                <c:pt idx="8">
                  <c:v>1.2</c:v>
                </c:pt>
                <c:pt idx="9">
                  <c:v>1.1000000000000001</c:v>
                </c:pt>
                <c:pt idx="10">
                  <c:v>1</c:v>
                </c:pt>
                <c:pt idx="11">
                  <c:v>1.1000000000000001</c:v>
                </c:pt>
                <c:pt idx="12">
                  <c:v>1.2</c:v>
                </c:pt>
                <c:pt idx="13">
                  <c:v>1.1000000000000001</c:v>
                </c:pt>
                <c:pt idx="14">
                  <c:v>1.2</c:v>
                </c:pt>
                <c:pt idx="15">
                  <c:v>1.1000000000000001</c:v>
                </c:pt>
                <c:pt idx="16">
                  <c:v>1.4</c:v>
                </c:pt>
                <c:pt idx="17">
                  <c:v>1.1000000000000001</c:v>
                </c:pt>
                <c:pt idx="18">
                  <c:v>1.3</c:v>
                </c:pt>
                <c:pt idx="19">
                  <c:v>1.3</c:v>
                </c:pt>
                <c:pt idx="20">
                  <c:v>1.3</c:v>
                </c:pt>
                <c:pt idx="21">
                  <c:v>1.3</c:v>
                </c:pt>
                <c:pt idx="22">
                  <c:v>1.4</c:v>
                </c:pt>
                <c:pt idx="23">
                  <c:v>1.3</c:v>
                </c:pt>
                <c:pt idx="24">
                  <c:v>1.3</c:v>
                </c:pt>
                <c:pt idx="25">
                  <c:v>1.4</c:v>
                </c:pt>
                <c:pt idx="26">
                  <c:v>1.4</c:v>
                </c:pt>
                <c:pt idx="27">
                  <c:v>1.2</c:v>
                </c:pt>
                <c:pt idx="28">
                  <c:v>1.2</c:v>
                </c:pt>
                <c:pt idx="29">
                  <c:v>1.1000000000000001</c:v>
                </c:pt>
                <c:pt idx="30">
                  <c:v>1.1000000000000001</c:v>
                </c:pt>
                <c:pt idx="31">
                  <c:v>1.2</c:v>
                </c:pt>
                <c:pt idx="33">
                  <c:v>1.1000000000000001</c:v>
                </c:pt>
                <c:pt idx="35">
                  <c:v>1.2</c:v>
                </c:pt>
                <c:pt idx="36">
                  <c:v>1.2</c:v>
                </c:pt>
                <c:pt idx="38">
                  <c:v>1.4</c:v>
                </c:pt>
                <c:pt idx="40">
                  <c:v>1.3</c:v>
                </c:pt>
                <c:pt idx="41">
                  <c:v>1.3</c:v>
                </c:pt>
                <c:pt idx="42">
                  <c:v>1.3</c:v>
                </c:pt>
                <c:pt idx="43">
                  <c:v>1.3</c:v>
                </c:pt>
              </c:numCache>
            </c:numRef>
          </c:val>
          <c:smooth val="0"/>
          <c:extLst>
            <c:ext xmlns:c16="http://schemas.microsoft.com/office/drawing/2014/chart" uri="{C3380CC4-5D6E-409C-BE32-E72D297353CC}">
              <c16:uniqueId val="{00000002-D7A9-418B-A4FC-CFBAD230AB85}"/>
            </c:ext>
          </c:extLst>
        </c:ser>
        <c:dLbls>
          <c:showLegendKey val="0"/>
          <c:showVal val="0"/>
          <c:showCatName val="0"/>
          <c:showSerName val="0"/>
          <c:showPercent val="0"/>
          <c:showBubbleSize val="0"/>
        </c:dLbls>
        <c:smooth val="0"/>
        <c:axId val="506028888"/>
        <c:axId val="506023640"/>
      </c:lineChart>
      <c:catAx>
        <c:axId val="506028888"/>
        <c:scaling>
          <c:orientation val="minMax"/>
        </c:scaling>
        <c:delete val="0"/>
        <c:axPos val="b"/>
        <c:title>
          <c:tx>
            <c:rich>
              <a:bodyPr rot="0" spcFirstLastPara="1" vertOverflow="ellipsis" vert="horz" wrap="square" anchor="ctr" anchorCtr="1"/>
              <a:lstStyle/>
              <a:p>
                <a:pPr>
                  <a:defRPr sz="1000" b="0" i="0" u="none" strike="noStrike" kern="1200" baseline="0">
                    <a:solidFill>
                      <a:srgbClr val="000000"/>
                    </a:solidFill>
                    <a:latin typeface="+mn-lt"/>
                    <a:ea typeface="+mn-ea"/>
                    <a:cs typeface="+mn-cs"/>
                  </a:defRPr>
                </a:pPr>
                <a:r>
                  <a:rPr lang="en-GB">
                    <a:solidFill>
                      <a:srgbClr val="000000"/>
                    </a:solidFill>
                  </a:rPr>
                  <a:t>Year</a:t>
                </a:r>
              </a:p>
            </c:rich>
          </c:tx>
          <c:overlay val="0"/>
          <c:spPr>
            <a:noFill/>
            <a:ln>
              <a:noFill/>
            </a:ln>
            <a:effectLst/>
          </c:spPr>
          <c:txPr>
            <a:bodyPr rot="0" spcFirstLastPara="1" vertOverflow="ellipsis" vert="horz" wrap="square" anchor="ctr" anchorCtr="1"/>
            <a:lstStyle/>
            <a:p>
              <a:pPr>
                <a:defRPr sz="1000" b="0" i="0" u="none" strike="noStrike" kern="1200" baseline="0">
                  <a:solidFill>
                    <a:srgbClr val="000000"/>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bg2"/>
            </a:solidFill>
            <a:round/>
          </a:ln>
          <a:effectLst/>
        </c:spPr>
        <c:txPr>
          <a:bodyPr rot="-2700000" spcFirstLastPara="1" vertOverflow="ellipsis" wrap="square" anchor="ctr" anchorCtr="1"/>
          <a:lstStyle/>
          <a:p>
            <a:pPr>
              <a:defRPr sz="900" b="0" i="0" u="none" strike="noStrike" kern="1200" baseline="0">
                <a:solidFill>
                  <a:srgbClr val="000000"/>
                </a:solidFill>
                <a:latin typeface="+mn-lt"/>
                <a:ea typeface="+mn-ea"/>
                <a:cs typeface="+mn-cs"/>
              </a:defRPr>
            </a:pPr>
            <a:endParaRPr lang="en-US"/>
          </a:p>
        </c:txPr>
        <c:crossAx val="506023640"/>
        <c:crosses val="autoZero"/>
        <c:auto val="1"/>
        <c:lblAlgn val="ctr"/>
        <c:lblOffset val="100"/>
        <c:noMultiLvlLbl val="0"/>
      </c:catAx>
      <c:valAx>
        <c:axId val="506023640"/>
        <c:scaling>
          <c:orientation val="minMax"/>
        </c:scaling>
        <c:delete val="0"/>
        <c:axPos val="l"/>
        <c:majorGridlines>
          <c:spPr>
            <a:ln w="9525" cap="flat" cmpd="sng" algn="ctr">
              <a:solidFill>
                <a:schemeClr val="bg2"/>
              </a:solidFill>
              <a:round/>
            </a:ln>
            <a:effectLst/>
          </c:spPr>
        </c:majorGridlines>
        <c:title>
          <c:tx>
            <c:rich>
              <a:bodyPr rot="-5400000" spcFirstLastPara="1" vertOverflow="ellipsis" vert="horz" wrap="square" anchor="ctr" anchorCtr="1"/>
              <a:lstStyle/>
              <a:p>
                <a:pPr>
                  <a:defRPr sz="1000" b="0" i="0" u="none" strike="noStrike" kern="1200" baseline="0">
                    <a:solidFill>
                      <a:srgbClr val="000000"/>
                    </a:solidFill>
                    <a:latin typeface="+mn-lt"/>
                    <a:ea typeface="+mn-ea"/>
                    <a:cs typeface="+mn-cs"/>
                  </a:defRPr>
                </a:pPr>
                <a:r>
                  <a:rPr lang="en-GB">
                    <a:solidFill>
                      <a:srgbClr val="000000"/>
                    </a:solidFill>
                  </a:rPr>
                  <a:t>Percentage (%)</a:t>
                </a:r>
              </a:p>
            </c:rich>
          </c:tx>
          <c:overlay val="0"/>
          <c:spPr>
            <a:noFill/>
            <a:ln>
              <a:noFill/>
            </a:ln>
            <a:effectLst/>
          </c:spPr>
          <c:txPr>
            <a:bodyPr rot="-5400000" spcFirstLastPara="1" vertOverflow="ellipsis" vert="horz" wrap="square" anchor="ctr" anchorCtr="1"/>
            <a:lstStyle/>
            <a:p>
              <a:pPr>
                <a:defRPr sz="1000" b="0" i="0" u="none" strike="noStrike" kern="1200" baseline="0">
                  <a:solidFill>
                    <a:srgbClr val="000000"/>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rgbClr val="000000"/>
                </a:solidFill>
                <a:latin typeface="+mn-lt"/>
                <a:ea typeface="+mn-ea"/>
                <a:cs typeface="+mn-cs"/>
              </a:defRPr>
            </a:pPr>
            <a:endParaRPr lang="en-US"/>
          </a:p>
        </c:txPr>
        <c:crossAx val="506028888"/>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rgbClr val="000000"/>
                </a:solidFill>
                <a:latin typeface="+mn-lt"/>
                <a:ea typeface="+mn-ea"/>
                <a:cs typeface="+mn-cs"/>
              </a:defRPr>
            </a:pPr>
            <a:endParaRPr lang="en-US"/>
          </a:p>
        </c:txPr>
      </c:legendEntry>
      <c:legendEntry>
        <c:idx val="1"/>
        <c:txPr>
          <a:bodyPr rot="0" spcFirstLastPara="1" vertOverflow="ellipsis" vert="horz" wrap="square" anchor="ctr" anchorCtr="1"/>
          <a:lstStyle/>
          <a:p>
            <a:pPr>
              <a:defRPr sz="900" b="0" i="0" u="none" strike="noStrike" kern="1200" baseline="0">
                <a:solidFill>
                  <a:srgbClr val="000000"/>
                </a:solidFill>
                <a:latin typeface="+mn-lt"/>
                <a:ea typeface="+mn-ea"/>
                <a:cs typeface="+mn-cs"/>
              </a:defRPr>
            </a:pPr>
            <a:endParaRPr lang="en-US"/>
          </a:p>
        </c:txPr>
      </c:legendEntry>
      <c:legendEntry>
        <c:idx val="2"/>
        <c:txPr>
          <a:bodyPr rot="0" spcFirstLastPara="1" vertOverflow="ellipsis" vert="horz" wrap="square" anchor="ctr" anchorCtr="1"/>
          <a:lstStyle/>
          <a:p>
            <a:pPr>
              <a:defRPr sz="900" b="0" i="0" u="none" strike="noStrike" kern="1200" baseline="0">
                <a:solidFill>
                  <a:srgbClr val="000000"/>
                </a:solidFill>
                <a:latin typeface="+mn-lt"/>
                <a:ea typeface="+mn-ea"/>
                <a:cs typeface="+mn-cs"/>
              </a:defRPr>
            </a:pPr>
            <a:endParaRPr lang="en-US"/>
          </a:p>
        </c:txPr>
      </c:legendEntry>
      <c:layout>
        <c:manualLayout>
          <c:xMode val="edge"/>
          <c:yMode val="edge"/>
          <c:x val="0.05"/>
          <c:y val="0.89838181685622631"/>
          <c:w val="0.9"/>
          <c:h val="7.384040536599591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Sheet1!$N$4</c:f>
              <c:strCache>
                <c:ptCount val="1"/>
                <c:pt idx="0">
                  <c:v>Historical</c:v>
                </c:pt>
              </c:strCache>
            </c:strRef>
          </c:tx>
          <c:spPr>
            <a:ln w="28575" cap="rnd">
              <a:solidFill>
                <a:schemeClr val="accent1"/>
              </a:solidFill>
              <a:round/>
            </a:ln>
            <a:effectLst/>
          </c:spPr>
          <c:marker>
            <c:symbol val="none"/>
          </c:marker>
          <c:cat>
            <c:strRef>
              <c:f>Sheet1!$M$6:$M$83</c:f>
              <c:strCache>
                <c:ptCount val="78"/>
                <c:pt idx="0">
                  <c:v>1993</c:v>
                </c:pt>
                <c:pt idx="1">
                  <c:v>1994</c:v>
                </c:pt>
                <c:pt idx="2">
                  <c:v>1995</c:v>
                </c:pt>
                <c:pt idx="3">
                  <c:v>1996</c:v>
                </c:pt>
                <c:pt idx="4">
                  <c:v>1997</c:v>
                </c:pt>
                <c:pt idx="5">
                  <c:v>1998</c:v>
                </c:pt>
                <c:pt idx="6">
                  <c:v>1999</c:v>
                </c:pt>
                <c:pt idx="7">
                  <c:v>2000</c:v>
                </c:pt>
                <c:pt idx="8">
                  <c:v>2001</c:v>
                </c:pt>
                <c:pt idx="9">
                  <c:v>2002</c:v>
                </c:pt>
                <c:pt idx="10">
                  <c:v>2003</c:v>
                </c:pt>
                <c:pt idx="11">
                  <c:v>2004</c:v>
                </c:pt>
                <c:pt idx="12">
                  <c:v>2005</c:v>
                </c:pt>
                <c:pt idx="13">
                  <c:v>2006</c:v>
                </c:pt>
                <c:pt idx="14">
                  <c:v>2007</c:v>
                </c:pt>
                <c:pt idx="15">
                  <c:v>2008</c:v>
                </c:pt>
                <c:pt idx="16">
                  <c:v>2009</c:v>
                </c:pt>
                <c:pt idx="17">
                  <c:v>2010</c:v>
                </c:pt>
                <c:pt idx="18">
                  <c:v>2011</c:v>
                </c:pt>
                <c:pt idx="19">
                  <c:v>2012</c:v>
                </c:pt>
                <c:pt idx="20">
                  <c:v>2013</c:v>
                </c:pt>
                <c:pt idx="21">
                  <c:v>2014</c:v>
                </c:pt>
                <c:pt idx="22">
                  <c:v>2015</c:v>
                </c:pt>
                <c:pt idx="23">
                  <c:v>2016</c:v>
                </c:pt>
                <c:pt idx="24">
                  <c:v>2017</c:v>
                </c:pt>
                <c:pt idx="25">
                  <c:v>2018</c:v>
                </c:pt>
                <c:pt idx="26">
                  <c:v>2018</c:v>
                </c:pt>
                <c:pt idx="27">
                  <c:v>2019</c:v>
                </c:pt>
                <c:pt idx="28">
                  <c:v>2020</c:v>
                </c:pt>
                <c:pt idx="29">
                  <c:v>2021</c:v>
                </c:pt>
                <c:pt idx="30">
                  <c:v>2022</c:v>
                </c:pt>
                <c:pt idx="31">
                  <c:v>2023</c:v>
                </c:pt>
                <c:pt idx="32">
                  <c:v>2024</c:v>
                </c:pt>
                <c:pt idx="33">
                  <c:v>2025</c:v>
                </c:pt>
                <c:pt idx="34">
                  <c:v>2026</c:v>
                </c:pt>
                <c:pt idx="35">
                  <c:v>2027</c:v>
                </c:pt>
                <c:pt idx="36">
                  <c:v>2028</c:v>
                </c:pt>
                <c:pt idx="37">
                  <c:v>2029</c:v>
                </c:pt>
                <c:pt idx="38">
                  <c:v>2030</c:v>
                </c:pt>
                <c:pt idx="39">
                  <c:v>2031</c:v>
                </c:pt>
                <c:pt idx="40">
                  <c:v>2032</c:v>
                </c:pt>
                <c:pt idx="41">
                  <c:v>2033</c:v>
                </c:pt>
                <c:pt idx="42">
                  <c:v>2034</c:v>
                </c:pt>
                <c:pt idx="43">
                  <c:v>2035</c:v>
                </c:pt>
                <c:pt idx="44">
                  <c:v>2036</c:v>
                </c:pt>
                <c:pt idx="45">
                  <c:v>2037</c:v>
                </c:pt>
                <c:pt idx="46">
                  <c:v>2038</c:v>
                </c:pt>
                <c:pt idx="47">
                  <c:v>2039</c:v>
                </c:pt>
                <c:pt idx="48">
                  <c:v>2040</c:v>
                </c:pt>
                <c:pt idx="49">
                  <c:v>2041</c:v>
                </c:pt>
                <c:pt idx="50">
                  <c:v>2042</c:v>
                </c:pt>
                <c:pt idx="51">
                  <c:v>2043</c:v>
                </c:pt>
                <c:pt idx="52">
                  <c:v>2044</c:v>
                </c:pt>
                <c:pt idx="53">
                  <c:v>2045</c:v>
                </c:pt>
                <c:pt idx="54">
                  <c:v>2046</c:v>
                </c:pt>
                <c:pt idx="55">
                  <c:v>2047</c:v>
                </c:pt>
                <c:pt idx="56">
                  <c:v>2048</c:v>
                </c:pt>
                <c:pt idx="57">
                  <c:v>2049</c:v>
                </c:pt>
                <c:pt idx="58">
                  <c:v>2050</c:v>
                </c:pt>
                <c:pt idx="59">
                  <c:v>2051</c:v>
                </c:pt>
                <c:pt idx="60">
                  <c:v>2052</c:v>
                </c:pt>
                <c:pt idx="61">
                  <c:v>2053</c:v>
                </c:pt>
                <c:pt idx="62">
                  <c:v>2054</c:v>
                </c:pt>
                <c:pt idx="63">
                  <c:v>2055</c:v>
                </c:pt>
                <c:pt idx="64">
                  <c:v>2056</c:v>
                </c:pt>
                <c:pt idx="65">
                  <c:v>2057</c:v>
                </c:pt>
                <c:pt idx="66">
                  <c:v>2058</c:v>
                </c:pt>
                <c:pt idx="67">
                  <c:v>2059</c:v>
                </c:pt>
                <c:pt idx="68">
                  <c:v>2060</c:v>
                </c:pt>
                <c:pt idx="69">
                  <c:v>2061</c:v>
                </c:pt>
                <c:pt idx="70">
                  <c:v>2062</c:v>
                </c:pt>
                <c:pt idx="71">
                  <c:v>2063</c:v>
                </c:pt>
                <c:pt idx="72">
                  <c:v>2064</c:v>
                </c:pt>
                <c:pt idx="73">
                  <c:v>2065</c:v>
                </c:pt>
                <c:pt idx="74">
                  <c:v>2066</c:v>
                </c:pt>
                <c:pt idx="75">
                  <c:v>2067</c:v>
                </c:pt>
                <c:pt idx="76">
                  <c:v>2068</c:v>
                </c:pt>
                <c:pt idx="77">
                  <c:v>2069</c:v>
                </c:pt>
              </c:strCache>
            </c:strRef>
          </c:cat>
          <c:val>
            <c:numRef>
              <c:f>Sheet1!$N$6:$N$83</c:f>
              <c:numCache>
                <c:formatCode>General</c:formatCode>
                <c:ptCount val="78"/>
                <c:pt idx="0">
                  <c:v>301.20999999999998</c:v>
                </c:pt>
                <c:pt idx="1">
                  <c:v>300.74</c:v>
                </c:pt>
                <c:pt idx="2">
                  <c:v>300.54000000000002</c:v>
                </c:pt>
                <c:pt idx="3">
                  <c:v>299.98</c:v>
                </c:pt>
                <c:pt idx="4">
                  <c:v>299.61</c:v>
                </c:pt>
                <c:pt idx="5">
                  <c:v>299.8</c:v>
                </c:pt>
                <c:pt idx="6">
                  <c:v>299.07</c:v>
                </c:pt>
                <c:pt idx="7">
                  <c:v>298.52999999999997</c:v>
                </c:pt>
                <c:pt idx="8">
                  <c:v>297.91000000000003</c:v>
                </c:pt>
                <c:pt idx="9">
                  <c:v>297.51</c:v>
                </c:pt>
                <c:pt idx="10">
                  <c:v>298.17</c:v>
                </c:pt>
                <c:pt idx="11">
                  <c:v>298.77</c:v>
                </c:pt>
                <c:pt idx="12">
                  <c:v>298.63</c:v>
                </c:pt>
                <c:pt idx="13">
                  <c:v>298.76</c:v>
                </c:pt>
                <c:pt idx="14">
                  <c:v>302.49</c:v>
                </c:pt>
                <c:pt idx="15">
                  <c:v>306.51</c:v>
                </c:pt>
                <c:pt idx="16">
                  <c:v>310.68</c:v>
                </c:pt>
                <c:pt idx="17">
                  <c:v>312.49</c:v>
                </c:pt>
                <c:pt idx="18">
                  <c:v>309.83999999999997</c:v>
                </c:pt>
                <c:pt idx="19">
                  <c:v>311.36</c:v>
                </c:pt>
                <c:pt idx="20">
                  <c:v>311.02999999999997</c:v>
                </c:pt>
                <c:pt idx="21">
                  <c:v>310.35000000000002</c:v>
                </c:pt>
                <c:pt idx="22">
                  <c:v>307.81</c:v>
                </c:pt>
                <c:pt idx="23">
                  <c:v>304.62</c:v>
                </c:pt>
                <c:pt idx="24">
                  <c:v>299.86</c:v>
                </c:pt>
                <c:pt idx="25">
                  <c:v>295.08749318999998</c:v>
                </c:pt>
                <c:pt idx="26">
                  <c:v>295.08749318999998</c:v>
                </c:pt>
                <c:pt idx="27">
                  <c:v>287.82342734000002</c:v>
                </c:pt>
              </c:numCache>
            </c:numRef>
          </c:val>
          <c:smooth val="1"/>
          <c:extLst>
            <c:ext xmlns:c16="http://schemas.microsoft.com/office/drawing/2014/chart" uri="{C3380CC4-5D6E-409C-BE32-E72D297353CC}">
              <c16:uniqueId val="{00000000-FCE5-4D5F-A4C7-0B393C4931F0}"/>
            </c:ext>
          </c:extLst>
        </c:ser>
        <c:ser>
          <c:idx val="1"/>
          <c:order val="1"/>
          <c:tx>
            <c:strRef>
              <c:f>Sheet1!$O$4</c:f>
              <c:strCache>
                <c:ptCount val="1"/>
                <c:pt idx="0">
                  <c:v>Projection</c:v>
                </c:pt>
              </c:strCache>
            </c:strRef>
          </c:tx>
          <c:spPr>
            <a:ln w="34925" cap="rnd">
              <a:solidFill>
                <a:srgbClr val="009999"/>
              </a:solidFill>
              <a:prstDash val="sysDash"/>
              <a:round/>
            </a:ln>
            <a:effectLst/>
          </c:spPr>
          <c:marker>
            <c:symbol val="none"/>
          </c:marker>
          <c:cat>
            <c:strRef>
              <c:f>Sheet1!$M$6:$M$83</c:f>
              <c:strCache>
                <c:ptCount val="78"/>
                <c:pt idx="0">
                  <c:v>1993</c:v>
                </c:pt>
                <c:pt idx="1">
                  <c:v>1994</c:v>
                </c:pt>
                <c:pt idx="2">
                  <c:v>1995</c:v>
                </c:pt>
                <c:pt idx="3">
                  <c:v>1996</c:v>
                </c:pt>
                <c:pt idx="4">
                  <c:v>1997</c:v>
                </c:pt>
                <c:pt idx="5">
                  <c:v>1998</c:v>
                </c:pt>
                <c:pt idx="6">
                  <c:v>1999</c:v>
                </c:pt>
                <c:pt idx="7">
                  <c:v>2000</c:v>
                </c:pt>
                <c:pt idx="8">
                  <c:v>2001</c:v>
                </c:pt>
                <c:pt idx="9">
                  <c:v>2002</c:v>
                </c:pt>
                <c:pt idx="10">
                  <c:v>2003</c:v>
                </c:pt>
                <c:pt idx="11">
                  <c:v>2004</c:v>
                </c:pt>
                <c:pt idx="12">
                  <c:v>2005</c:v>
                </c:pt>
                <c:pt idx="13">
                  <c:v>2006</c:v>
                </c:pt>
                <c:pt idx="14">
                  <c:v>2007</c:v>
                </c:pt>
                <c:pt idx="15">
                  <c:v>2008</c:v>
                </c:pt>
                <c:pt idx="16">
                  <c:v>2009</c:v>
                </c:pt>
                <c:pt idx="17">
                  <c:v>2010</c:v>
                </c:pt>
                <c:pt idx="18">
                  <c:v>2011</c:v>
                </c:pt>
                <c:pt idx="19">
                  <c:v>2012</c:v>
                </c:pt>
                <c:pt idx="20">
                  <c:v>2013</c:v>
                </c:pt>
                <c:pt idx="21">
                  <c:v>2014</c:v>
                </c:pt>
                <c:pt idx="22">
                  <c:v>2015</c:v>
                </c:pt>
                <c:pt idx="23">
                  <c:v>2016</c:v>
                </c:pt>
                <c:pt idx="24">
                  <c:v>2017</c:v>
                </c:pt>
                <c:pt idx="25">
                  <c:v>2018</c:v>
                </c:pt>
                <c:pt idx="26">
                  <c:v>2018</c:v>
                </c:pt>
                <c:pt idx="27">
                  <c:v>2019</c:v>
                </c:pt>
                <c:pt idx="28">
                  <c:v>2020</c:v>
                </c:pt>
                <c:pt idx="29">
                  <c:v>2021</c:v>
                </c:pt>
                <c:pt idx="30">
                  <c:v>2022</c:v>
                </c:pt>
                <c:pt idx="31">
                  <c:v>2023</c:v>
                </c:pt>
                <c:pt idx="32">
                  <c:v>2024</c:v>
                </c:pt>
                <c:pt idx="33">
                  <c:v>2025</c:v>
                </c:pt>
                <c:pt idx="34">
                  <c:v>2026</c:v>
                </c:pt>
                <c:pt idx="35">
                  <c:v>2027</c:v>
                </c:pt>
                <c:pt idx="36">
                  <c:v>2028</c:v>
                </c:pt>
                <c:pt idx="37">
                  <c:v>2029</c:v>
                </c:pt>
                <c:pt idx="38">
                  <c:v>2030</c:v>
                </c:pt>
                <c:pt idx="39">
                  <c:v>2031</c:v>
                </c:pt>
                <c:pt idx="40">
                  <c:v>2032</c:v>
                </c:pt>
                <c:pt idx="41">
                  <c:v>2033</c:v>
                </c:pt>
                <c:pt idx="42">
                  <c:v>2034</c:v>
                </c:pt>
                <c:pt idx="43">
                  <c:v>2035</c:v>
                </c:pt>
                <c:pt idx="44">
                  <c:v>2036</c:v>
                </c:pt>
                <c:pt idx="45">
                  <c:v>2037</c:v>
                </c:pt>
                <c:pt idx="46">
                  <c:v>2038</c:v>
                </c:pt>
                <c:pt idx="47">
                  <c:v>2039</c:v>
                </c:pt>
                <c:pt idx="48">
                  <c:v>2040</c:v>
                </c:pt>
                <c:pt idx="49">
                  <c:v>2041</c:v>
                </c:pt>
                <c:pt idx="50">
                  <c:v>2042</c:v>
                </c:pt>
                <c:pt idx="51">
                  <c:v>2043</c:v>
                </c:pt>
                <c:pt idx="52">
                  <c:v>2044</c:v>
                </c:pt>
                <c:pt idx="53">
                  <c:v>2045</c:v>
                </c:pt>
                <c:pt idx="54">
                  <c:v>2046</c:v>
                </c:pt>
                <c:pt idx="55">
                  <c:v>2047</c:v>
                </c:pt>
                <c:pt idx="56">
                  <c:v>2048</c:v>
                </c:pt>
                <c:pt idx="57">
                  <c:v>2049</c:v>
                </c:pt>
                <c:pt idx="58">
                  <c:v>2050</c:v>
                </c:pt>
                <c:pt idx="59">
                  <c:v>2051</c:v>
                </c:pt>
                <c:pt idx="60">
                  <c:v>2052</c:v>
                </c:pt>
                <c:pt idx="61">
                  <c:v>2053</c:v>
                </c:pt>
                <c:pt idx="62">
                  <c:v>2054</c:v>
                </c:pt>
                <c:pt idx="63">
                  <c:v>2055</c:v>
                </c:pt>
                <c:pt idx="64">
                  <c:v>2056</c:v>
                </c:pt>
                <c:pt idx="65">
                  <c:v>2057</c:v>
                </c:pt>
                <c:pt idx="66">
                  <c:v>2058</c:v>
                </c:pt>
                <c:pt idx="67">
                  <c:v>2059</c:v>
                </c:pt>
                <c:pt idx="68">
                  <c:v>2060</c:v>
                </c:pt>
                <c:pt idx="69">
                  <c:v>2061</c:v>
                </c:pt>
                <c:pt idx="70">
                  <c:v>2062</c:v>
                </c:pt>
                <c:pt idx="71">
                  <c:v>2063</c:v>
                </c:pt>
                <c:pt idx="72">
                  <c:v>2064</c:v>
                </c:pt>
                <c:pt idx="73">
                  <c:v>2065</c:v>
                </c:pt>
                <c:pt idx="74">
                  <c:v>2066</c:v>
                </c:pt>
                <c:pt idx="75">
                  <c:v>2067</c:v>
                </c:pt>
                <c:pt idx="76">
                  <c:v>2068</c:v>
                </c:pt>
                <c:pt idx="77">
                  <c:v>2069</c:v>
                </c:pt>
              </c:strCache>
            </c:strRef>
          </c:cat>
          <c:val>
            <c:numRef>
              <c:f>Sheet1!$O$6:$O$83</c:f>
              <c:numCache>
                <c:formatCode>General</c:formatCode>
                <c:ptCount val="78"/>
                <c:pt idx="27">
                  <c:v>287.82342734000002</c:v>
                </c:pt>
                <c:pt idx="28">
                  <c:v>280.63804357999999</c:v>
                </c:pt>
                <c:pt idx="29">
                  <c:v>281.74747138999999</c:v>
                </c:pt>
                <c:pt idx="30">
                  <c:v>285.26968160000001</c:v>
                </c:pt>
                <c:pt idx="31">
                  <c:v>289.24834081</c:v>
                </c:pt>
                <c:pt idx="32">
                  <c:v>293.65782330000002</c:v>
                </c:pt>
                <c:pt idx="33">
                  <c:v>298.37432108000002</c:v>
                </c:pt>
                <c:pt idx="34">
                  <c:v>299.64739759999998</c:v>
                </c:pt>
                <c:pt idx="35">
                  <c:v>292.91617001999998</c:v>
                </c:pt>
                <c:pt idx="36">
                  <c:v>289.62969884</c:v>
                </c:pt>
                <c:pt idx="37">
                  <c:v>295.42665626000002</c:v>
                </c:pt>
                <c:pt idx="38">
                  <c:v>301.60926906999998</c:v>
                </c:pt>
                <c:pt idx="39">
                  <c:v>308.09997092999998</c:v>
                </c:pt>
                <c:pt idx="40">
                  <c:v>314.56060760999998</c:v>
                </c:pt>
                <c:pt idx="41">
                  <c:v>320.71613447999999</c:v>
                </c:pt>
                <c:pt idx="42">
                  <c:v>326.82607968999997</c:v>
                </c:pt>
                <c:pt idx="43">
                  <c:v>332.57526582000003</c:v>
                </c:pt>
                <c:pt idx="44">
                  <c:v>338.09222276999998</c:v>
                </c:pt>
                <c:pt idx="45">
                  <c:v>342.82885547000001</c:v>
                </c:pt>
                <c:pt idx="46">
                  <c:v>348.02785360000001</c:v>
                </c:pt>
                <c:pt idx="47">
                  <c:v>352.27038372999999</c:v>
                </c:pt>
                <c:pt idx="48">
                  <c:v>355.33073510000003</c:v>
                </c:pt>
                <c:pt idx="49">
                  <c:v>357.24019232000001</c:v>
                </c:pt>
                <c:pt idx="50">
                  <c:v>358.63801015000001</c:v>
                </c:pt>
                <c:pt idx="51">
                  <c:v>359.53213929999998</c:v>
                </c:pt>
                <c:pt idx="52">
                  <c:v>356.45085584999998</c:v>
                </c:pt>
                <c:pt idx="53">
                  <c:v>345.81676413999998</c:v>
                </c:pt>
                <c:pt idx="54">
                  <c:v>338.52967570999999</c:v>
                </c:pt>
                <c:pt idx="55">
                  <c:v>340.47182524999999</c:v>
                </c:pt>
                <c:pt idx="56">
                  <c:v>343.24020586</c:v>
                </c:pt>
                <c:pt idx="57">
                  <c:v>345.89263093</c:v>
                </c:pt>
                <c:pt idx="58">
                  <c:v>348.23808307000002</c:v>
                </c:pt>
                <c:pt idx="59">
                  <c:v>350.47250491</c:v>
                </c:pt>
                <c:pt idx="60">
                  <c:v>352.41026578999998</c:v>
                </c:pt>
                <c:pt idx="61">
                  <c:v>354.79828882999999</c:v>
                </c:pt>
                <c:pt idx="62">
                  <c:v>357.08471963</c:v>
                </c:pt>
                <c:pt idx="63">
                  <c:v>359.07581400999999</c:v>
                </c:pt>
                <c:pt idx="64">
                  <c:v>361.60604205999999</c:v>
                </c:pt>
                <c:pt idx="65">
                  <c:v>363.88073697999999</c:v>
                </c:pt>
                <c:pt idx="66">
                  <c:v>366.37297038999998</c:v>
                </c:pt>
                <c:pt idx="67">
                  <c:v>369.35394185000001</c:v>
                </c:pt>
                <c:pt idx="68">
                  <c:v>371.89117505000002</c:v>
                </c:pt>
                <c:pt idx="69">
                  <c:v>373.73199041999999</c:v>
                </c:pt>
                <c:pt idx="70">
                  <c:v>375.58285897000002</c:v>
                </c:pt>
                <c:pt idx="71">
                  <c:v>376.88877358000002</c:v>
                </c:pt>
                <c:pt idx="72">
                  <c:v>378.33349700999997</c:v>
                </c:pt>
                <c:pt idx="73">
                  <c:v>379.84481168999997</c:v>
                </c:pt>
                <c:pt idx="74">
                  <c:v>380.91229597</c:v>
                </c:pt>
                <c:pt idx="75">
                  <c:v>381.87495246999998</c:v>
                </c:pt>
                <c:pt idx="76">
                  <c:v>382.15840711999999</c:v>
                </c:pt>
                <c:pt idx="77">
                  <c:v>382.01193598999998</c:v>
                </c:pt>
              </c:numCache>
            </c:numRef>
          </c:val>
          <c:smooth val="1"/>
          <c:extLst>
            <c:ext xmlns:c16="http://schemas.microsoft.com/office/drawing/2014/chart" uri="{C3380CC4-5D6E-409C-BE32-E72D297353CC}">
              <c16:uniqueId val="{00000001-FCE5-4D5F-A4C7-0B393C4931F0}"/>
            </c:ext>
          </c:extLst>
        </c:ser>
        <c:dLbls>
          <c:showLegendKey val="0"/>
          <c:showVal val="0"/>
          <c:showCatName val="0"/>
          <c:showSerName val="0"/>
          <c:showPercent val="0"/>
          <c:showBubbleSize val="0"/>
        </c:dLbls>
        <c:smooth val="0"/>
        <c:axId val="798118832"/>
        <c:axId val="798109320"/>
      </c:lineChart>
      <c:catAx>
        <c:axId val="798118832"/>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a:t>Year</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98109320"/>
        <c:crosses val="autoZero"/>
        <c:auto val="1"/>
        <c:lblAlgn val="ctr"/>
        <c:lblOffset val="100"/>
        <c:noMultiLvlLbl val="0"/>
      </c:catAx>
      <c:valAx>
        <c:axId val="798109320"/>
        <c:scaling>
          <c:orientation val="minMax"/>
          <c:max val="5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sz="1000" b="0" i="0" baseline="0">
                    <a:effectLst/>
                  </a:rPr>
                  <a:t>Number of 16 and over economically inactive </a:t>
                </a:r>
                <a:endParaRPr lang="en-GB" sz="1000">
                  <a:effectLst/>
                </a:endParaRPr>
              </a:p>
              <a:p>
                <a:pPr>
                  <a:defRPr/>
                </a:pPr>
                <a:r>
                  <a:rPr lang="en-GB" sz="1000" b="0" i="0" baseline="0">
                    <a:effectLst/>
                  </a:rPr>
                  <a:t>per 1000 economically active</a:t>
                </a:r>
                <a:endParaRPr lang="en-GB" sz="1000">
                  <a:effectLst/>
                </a:endParaRP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981188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1"/>
          <c:order val="0"/>
          <c:tx>
            <c:strRef>
              <c:f>ADR!$B$1</c:f>
              <c:strCache>
                <c:ptCount val="1"/>
                <c:pt idx="0">
                  <c:v>Historic ADR</c:v>
                </c:pt>
              </c:strCache>
            </c:strRef>
          </c:tx>
          <c:spPr>
            <a:ln w="28575" cap="rnd">
              <a:solidFill>
                <a:schemeClr val="accent1">
                  <a:tint val="77000"/>
                </a:schemeClr>
              </a:solidFill>
              <a:round/>
            </a:ln>
            <a:effectLst/>
          </c:spPr>
          <c:marker>
            <c:symbol val="none"/>
          </c:marker>
          <c:cat>
            <c:numRef>
              <c:f>ADR!$A$3:$A$30</c:f>
              <c:numCache>
                <c:formatCode>General</c:formatCode>
                <c:ptCount val="28"/>
                <c:pt idx="0">
                  <c:v>1993</c:v>
                </c:pt>
                <c:pt idx="1">
                  <c:v>1994</c:v>
                </c:pt>
                <c:pt idx="2">
                  <c:v>1995</c:v>
                </c:pt>
                <c:pt idx="3">
                  <c:v>1996</c:v>
                </c:pt>
                <c:pt idx="4">
                  <c:v>1997</c:v>
                </c:pt>
                <c:pt idx="5">
                  <c:v>1998</c:v>
                </c:pt>
                <c:pt idx="6">
                  <c:v>1999</c:v>
                </c:pt>
                <c:pt idx="7">
                  <c:v>2000</c:v>
                </c:pt>
                <c:pt idx="8">
                  <c:v>2001</c:v>
                </c:pt>
                <c:pt idx="9">
                  <c:v>2002</c:v>
                </c:pt>
                <c:pt idx="10">
                  <c:v>2003</c:v>
                </c:pt>
                <c:pt idx="11">
                  <c:v>2004</c:v>
                </c:pt>
                <c:pt idx="12">
                  <c:v>2005</c:v>
                </c:pt>
                <c:pt idx="13">
                  <c:v>2006</c:v>
                </c:pt>
                <c:pt idx="14">
                  <c:v>2007</c:v>
                </c:pt>
                <c:pt idx="15">
                  <c:v>2008</c:v>
                </c:pt>
                <c:pt idx="16">
                  <c:v>2009</c:v>
                </c:pt>
                <c:pt idx="17">
                  <c:v>2010</c:v>
                </c:pt>
                <c:pt idx="18">
                  <c:v>2011</c:v>
                </c:pt>
                <c:pt idx="19">
                  <c:v>2012</c:v>
                </c:pt>
                <c:pt idx="20">
                  <c:v>2013</c:v>
                </c:pt>
                <c:pt idx="21">
                  <c:v>2014</c:v>
                </c:pt>
                <c:pt idx="22">
                  <c:v>2015</c:v>
                </c:pt>
                <c:pt idx="23">
                  <c:v>2016</c:v>
                </c:pt>
                <c:pt idx="24">
                  <c:v>2017</c:v>
                </c:pt>
                <c:pt idx="25">
                  <c:v>2018</c:v>
                </c:pt>
                <c:pt idx="26">
                  <c:v>2019</c:v>
                </c:pt>
                <c:pt idx="27">
                  <c:v>2020</c:v>
                </c:pt>
              </c:numCache>
            </c:numRef>
          </c:cat>
          <c:val>
            <c:numRef>
              <c:f>ADR!$B$3:$B$30</c:f>
              <c:numCache>
                <c:formatCode>General</c:formatCode>
                <c:ptCount val="28"/>
                <c:pt idx="0">
                  <c:v>594.89633173843697</c:v>
                </c:pt>
                <c:pt idx="1">
                  <c:v>600</c:v>
                </c:pt>
                <c:pt idx="2">
                  <c:v>600</c:v>
                </c:pt>
                <c:pt idx="3">
                  <c:v>600</c:v>
                </c:pt>
                <c:pt idx="4">
                  <c:v>597.44408945686905</c:v>
                </c:pt>
                <c:pt idx="5">
                  <c:v>600</c:v>
                </c:pt>
                <c:pt idx="6">
                  <c:v>589.82511923688389</c:v>
                </c:pt>
                <c:pt idx="7">
                  <c:v>587.30158730158723</c:v>
                </c:pt>
                <c:pt idx="8">
                  <c:v>592.35668789808915</c:v>
                </c:pt>
                <c:pt idx="9">
                  <c:v>587.30158730158735</c:v>
                </c:pt>
                <c:pt idx="10">
                  <c:v>587.30158730158723</c:v>
                </c:pt>
                <c:pt idx="11">
                  <c:v>587.30158730158735</c:v>
                </c:pt>
                <c:pt idx="12">
                  <c:v>582.27848101265806</c:v>
                </c:pt>
                <c:pt idx="13">
                  <c:v>572.32704402515731</c:v>
                </c:pt>
                <c:pt idx="14">
                  <c:v>574.80314960629926</c:v>
                </c:pt>
                <c:pt idx="15">
                  <c:v>569.85871271585552</c:v>
                </c:pt>
                <c:pt idx="16">
                  <c:v>577.28706624605672</c:v>
                </c:pt>
                <c:pt idx="17">
                  <c:v>582.27848101265818</c:v>
                </c:pt>
                <c:pt idx="18">
                  <c:v>584.78605388272581</c:v>
                </c:pt>
                <c:pt idx="19">
                  <c:v>579.77883096366509</c:v>
                </c:pt>
                <c:pt idx="20">
                  <c:v>577.28706624605684</c:v>
                </c:pt>
                <c:pt idx="21">
                  <c:v>577.28706624605661</c:v>
                </c:pt>
                <c:pt idx="22">
                  <c:v>574.80314960629914</c:v>
                </c:pt>
                <c:pt idx="23">
                  <c:v>572.32704402515719</c:v>
                </c:pt>
                <c:pt idx="24">
                  <c:v>574.80314960629914</c:v>
                </c:pt>
                <c:pt idx="25">
                  <c:v>567.39811912225707</c:v>
                </c:pt>
                <c:pt idx="26">
                  <c:v>562.49999999999989</c:v>
                </c:pt>
                <c:pt idx="27">
                  <c:v>569.85871271585552</c:v>
                </c:pt>
              </c:numCache>
            </c:numRef>
          </c:val>
          <c:smooth val="0"/>
          <c:extLst>
            <c:ext xmlns:c16="http://schemas.microsoft.com/office/drawing/2014/chart" uri="{C3380CC4-5D6E-409C-BE32-E72D297353CC}">
              <c16:uniqueId val="{00000000-6552-4DCE-A74C-D96413461C57}"/>
            </c:ext>
          </c:extLst>
        </c:ser>
        <c:dLbls>
          <c:showLegendKey val="0"/>
          <c:showVal val="0"/>
          <c:showCatName val="0"/>
          <c:showSerName val="0"/>
          <c:showPercent val="0"/>
          <c:showBubbleSize val="0"/>
        </c:dLbls>
        <c:smooth val="0"/>
        <c:axId val="520918952"/>
        <c:axId val="520917968"/>
      </c:lineChart>
      <c:catAx>
        <c:axId val="520918952"/>
        <c:scaling>
          <c:orientation val="minMax"/>
        </c:scaling>
        <c:delete val="0"/>
        <c:axPos val="b"/>
        <c:title>
          <c:tx>
            <c:rich>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r>
                  <a:rPr lang="en-GB" sz="1100"/>
                  <a:t>Year</a:t>
                </a:r>
              </a:p>
            </c:rich>
          </c:tx>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20917968"/>
        <c:crosses val="autoZero"/>
        <c:auto val="1"/>
        <c:lblAlgn val="ctr"/>
        <c:lblOffset val="100"/>
        <c:noMultiLvlLbl val="0"/>
      </c:catAx>
      <c:valAx>
        <c:axId val="520917968"/>
        <c:scaling>
          <c:orientation val="minMax"/>
          <c:max val="90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r>
                  <a:rPr lang="en-GB" sz="1050" b="0" i="0" baseline="0">
                    <a:effectLst/>
                  </a:rPr>
                  <a:t>Number of 16 and over economically inactive </a:t>
                </a:r>
                <a:endParaRPr lang="en-GB" sz="1050">
                  <a:effectLst/>
                </a:endParaRPr>
              </a:p>
              <a:p>
                <a:pPr>
                  <a:defRPr sz="1050"/>
                </a:pPr>
                <a:r>
                  <a:rPr lang="en-GB" sz="1050" b="0" i="0" baseline="0">
                    <a:effectLst/>
                  </a:rPr>
                  <a:t>per 1000 economically active</a:t>
                </a:r>
                <a:endParaRPr lang="en-GB" sz="1050">
                  <a:effectLst/>
                </a:endParaRPr>
              </a:p>
            </c:rich>
          </c:tx>
          <c:overlay val="0"/>
          <c:spPr>
            <a:noFill/>
            <a:ln>
              <a:noFill/>
            </a:ln>
            <a:effectLst/>
          </c:spPr>
          <c:txPr>
            <a:bodyPr rot="-540000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2091895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2"/>
          <c:order val="0"/>
          <c:tx>
            <c:strRef>
              <c:f>[Econ_activity_by_age_group_1992_2020.xlsx]New_data!$B$1</c:f>
              <c:strCache>
                <c:ptCount val="1"/>
                <c:pt idx="0">
                  <c:v>16 to 17 years</c:v>
                </c:pt>
              </c:strCache>
            </c:strRef>
          </c:tx>
          <c:spPr>
            <a:ln w="28575" cap="rnd">
              <a:solidFill>
                <a:srgbClr val="009999"/>
              </a:solidFill>
              <a:round/>
            </a:ln>
            <a:effectLst/>
          </c:spPr>
          <c:marker>
            <c:symbol val="none"/>
          </c:marker>
          <c:cat>
            <c:numRef>
              <c:f>[Econ_activity_by_age_group_1992_2020.xlsx]New_data!$A$3:$A$30</c:f>
              <c:numCache>
                <c:formatCode>General</c:formatCode>
                <c:ptCount val="28"/>
                <c:pt idx="0">
                  <c:v>1993</c:v>
                </c:pt>
                <c:pt idx="1">
                  <c:v>1994</c:v>
                </c:pt>
                <c:pt idx="2">
                  <c:v>1995</c:v>
                </c:pt>
                <c:pt idx="3">
                  <c:v>1996</c:v>
                </c:pt>
                <c:pt idx="4">
                  <c:v>1997</c:v>
                </c:pt>
                <c:pt idx="5">
                  <c:v>1998</c:v>
                </c:pt>
                <c:pt idx="6">
                  <c:v>1999</c:v>
                </c:pt>
                <c:pt idx="7">
                  <c:v>2000</c:v>
                </c:pt>
                <c:pt idx="8">
                  <c:v>2001</c:v>
                </c:pt>
                <c:pt idx="9">
                  <c:v>2002</c:v>
                </c:pt>
                <c:pt idx="10">
                  <c:v>2003</c:v>
                </c:pt>
                <c:pt idx="11">
                  <c:v>2004</c:v>
                </c:pt>
                <c:pt idx="12">
                  <c:v>2005</c:v>
                </c:pt>
                <c:pt idx="13">
                  <c:v>2006</c:v>
                </c:pt>
                <c:pt idx="14">
                  <c:v>2007</c:v>
                </c:pt>
                <c:pt idx="15">
                  <c:v>2008</c:v>
                </c:pt>
                <c:pt idx="16">
                  <c:v>2009</c:v>
                </c:pt>
                <c:pt idx="17">
                  <c:v>2010</c:v>
                </c:pt>
                <c:pt idx="18">
                  <c:v>2011</c:v>
                </c:pt>
                <c:pt idx="19">
                  <c:v>2012</c:v>
                </c:pt>
                <c:pt idx="20">
                  <c:v>2013</c:v>
                </c:pt>
                <c:pt idx="21">
                  <c:v>2014</c:v>
                </c:pt>
                <c:pt idx="22">
                  <c:v>2015</c:v>
                </c:pt>
                <c:pt idx="23">
                  <c:v>2016</c:v>
                </c:pt>
                <c:pt idx="24">
                  <c:v>2017</c:v>
                </c:pt>
                <c:pt idx="25">
                  <c:v>2018</c:v>
                </c:pt>
                <c:pt idx="26">
                  <c:v>2019</c:v>
                </c:pt>
                <c:pt idx="27">
                  <c:v>2020</c:v>
                </c:pt>
              </c:numCache>
            </c:numRef>
          </c:cat>
          <c:val>
            <c:numRef>
              <c:f>[Econ_activity_by_age_group_1992_2020.xlsx]New_data!$B$3:$B$30</c:f>
              <c:numCache>
                <c:formatCode>General</c:formatCode>
                <c:ptCount val="28"/>
                <c:pt idx="0">
                  <c:v>54.7</c:v>
                </c:pt>
                <c:pt idx="1">
                  <c:v>55.1</c:v>
                </c:pt>
                <c:pt idx="2">
                  <c:v>56.5</c:v>
                </c:pt>
                <c:pt idx="3">
                  <c:v>58</c:v>
                </c:pt>
                <c:pt idx="4">
                  <c:v>60</c:v>
                </c:pt>
                <c:pt idx="5">
                  <c:v>60.2</c:v>
                </c:pt>
                <c:pt idx="6">
                  <c:v>58.6</c:v>
                </c:pt>
                <c:pt idx="7">
                  <c:v>57.6</c:v>
                </c:pt>
                <c:pt idx="8">
                  <c:v>55.8</c:v>
                </c:pt>
                <c:pt idx="9">
                  <c:v>54.5</c:v>
                </c:pt>
                <c:pt idx="10">
                  <c:v>53.8</c:v>
                </c:pt>
                <c:pt idx="11">
                  <c:v>52.3</c:v>
                </c:pt>
                <c:pt idx="12">
                  <c:v>49.9</c:v>
                </c:pt>
                <c:pt idx="13">
                  <c:v>47</c:v>
                </c:pt>
                <c:pt idx="14">
                  <c:v>45.9</c:v>
                </c:pt>
                <c:pt idx="15">
                  <c:v>44.5</c:v>
                </c:pt>
                <c:pt idx="16">
                  <c:v>40.299999999999997</c:v>
                </c:pt>
                <c:pt idx="17">
                  <c:v>37.700000000000003</c:v>
                </c:pt>
                <c:pt idx="18">
                  <c:v>37.299999999999997</c:v>
                </c:pt>
                <c:pt idx="19">
                  <c:v>36.799999999999997</c:v>
                </c:pt>
                <c:pt idx="20">
                  <c:v>34.4</c:v>
                </c:pt>
                <c:pt idx="21">
                  <c:v>33</c:v>
                </c:pt>
                <c:pt idx="22">
                  <c:v>34</c:v>
                </c:pt>
                <c:pt idx="23">
                  <c:v>33.5</c:v>
                </c:pt>
                <c:pt idx="24">
                  <c:v>32.5</c:v>
                </c:pt>
                <c:pt idx="25">
                  <c:v>31.4</c:v>
                </c:pt>
                <c:pt idx="26">
                  <c:v>30.8</c:v>
                </c:pt>
                <c:pt idx="27">
                  <c:v>26.4</c:v>
                </c:pt>
              </c:numCache>
            </c:numRef>
          </c:val>
          <c:smooth val="0"/>
          <c:extLst>
            <c:ext xmlns:c16="http://schemas.microsoft.com/office/drawing/2014/chart" uri="{C3380CC4-5D6E-409C-BE32-E72D297353CC}">
              <c16:uniqueId val="{00000000-4536-41D6-B064-EAB38F5FBB1D}"/>
            </c:ext>
          </c:extLst>
        </c:ser>
        <c:ser>
          <c:idx val="3"/>
          <c:order val="1"/>
          <c:tx>
            <c:strRef>
              <c:f>[Econ_activity_by_age_group_1992_2020.xlsx]New_data!$C$1</c:f>
              <c:strCache>
                <c:ptCount val="1"/>
                <c:pt idx="0">
                  <c:v>18 to 24 years</c:v>
                </c:pt>
              </c:strCache>
            </c:strRef>
          </c:tx>
          <c:spPr>
            <a:ln w="28575" cap="rnd">
              <a:solidFill>
                <a:srgbClr val="00B0F0"/>
              </a:solidFill>
              <a:round/>
            </a:ln>
            <a:effectLst/>
          </c:spPr>
          <c:marker>
            <c:symbol val="none"/>
          </c:marker>
          <c:cat>
            <c:numRef>
              <c:f>[Econ_activity_by_age_group_1992_2020.xlsx]New_data!$A$3:$A$30</c:f>
              <c:numCache>
                <c:formatCode>General</c:formatCode>
                <c:ptCount val="28"/>
                <c:pt idx="0">
                  <c:v>1993</c:v>
                </c:pt>
                <c:pt idx="1">
                  <c:v>1994</c:v>
                </c:pt>
                <c:pt idx="2">
                  <c:v>1995</c:v>
                </c:pt>
                <c:pt idx="3">
                  <c:v>1996</c:v>
                </c:pt>
                <c:pt idx="4">
                  <c:v>1997</c:v>
                </c:pt>
                <c:pt idx="5">
                  <c:v>1998</c:v>
                </c:pt>
                <c:pt idx="6">
                  <c:v>1999</c:v>
                </c:pt>
                <c:pt idx="7">
                  <c:v>2000</c:v>
                </c:pt>
                <c:pt idx="8">
                  <c:v>2001</c:v>
                </c:pt>
                <c:pt idx="9">
                  <c:v>2002</c:v>
                </c:pt>
                <c:pt idx="10">
                  <c:v>2003</c:v>
                </c:pt>
                <c:pt idx="11">
                  <c:v>2004</c:v>
                </c:pt>
                <c:pt idx="12">
                  <c:v>2005</c:v>
                </c:pt>
                <c:pt idx="13">
                  <c:v>2006</c:v>
                </c:pt>
                <c:pt idx="14">
                  <c:v>2007</c:v>
                </c:pt>
                <c:pt idx="15">
                  <c:v>2008</c:v>
                </c:pt>
                <c:pt idx="16">
                  <c:v>2009</c:v>
                </c:pt>
                <c:pt idx="17">
                  <c:v>2010</c:v>
                </c:pt>
                <c:pt idx="18">
                  <c:v>2011</c:v>
                </c:pt>
                <c:pt idx="19">
                  <c:v>2012</c:v>
                </c:pt>
                <c:pt idx="20">
                  <c:v>2013</c:v>
                </c:pt>
                <c:pt idx="21">
                  <c:v>2014</c:v>
                </c:pt>
                <c:pt idx="22">
                  <c:v>2015</c:v>
                </c:pt>
                <c:pt idx="23">
                  <c:v>2016</c:v>
                </c:pt>
                <c:pt idx="24">
                  <c:v>2017</c:v>
                </c:pt>
                <c:pt idx="25">
                  <c:v>2018</c:v>
                </c:pt>
                <c:pt idx="26">
                  <c:v>2019</c:v>
                </c:pt>
                <c:pt idx="27">
                  <c:v>2020</c:v>
                </c:pt>
              </c:numCache>
            </c:numRef>
          </c:cat>
          <c:val>
            <c:numRef>
              <c:f>[Econ_activity_by_age_group_1992_2020.xlsx]New_data!$C$3:$C$30</c:f>
              <c:numCache>
                <c:formatCode>General</c:formatCode>
                <c:ptCount val="28"/>
                <c:pt idx="0">
                  <c:v>77.3</c:v>
                </c:pt>
                <c:pt idx="1">
                  <c:v>76</c:v>
                </c:pt>
                <c:pt idx="2">
                  <c:v>76</c:v>
                </c:pt>
                <c:pt idx="3">
                  <c:v>76.5</c:v>
                </c:pt>
                <c:pt idx="4">
                  <c:v>76.3</c:v>
                </c:pt>
                <c:pt idx="5">
                  <c:v>75.8</c:v>
                </c:pt>
                <c:pt idx="6">
                  <c:v>75.900000000000006</c:v>
                </c:pt>
                <c:pt idx="7">
                  <c:v>75.400000000000006</c:v>
                </c:pt>
                <c:pt idx="8">
                  <c:v>75.5</c:v>
                </c:pt>
                <c:pt idx="9">
                  <c:v>75.400000000000006</c:v>
                </c:pt>
                <c:pt idx="10">
                  <c:v>74.2</c:v>
                </c:pt>
                <c:pt idx="11">
                  <c:v>74.599999999999994</c:v>
                </c:pt>
                <c:pt idx="12">
                  <c:v>73.599999999999994</c:v>
                </c:pt>
                <c:pt idx="13">
                  <c:v>74.599999999999994</c:v>
                </c:pt>
                <c:pt idx="14">
                  <c:v>73.7</c:v>
                </c:pt>
                <c:pt idx="15">
                  <c:v>73.3</c:v>
                </c:pt>
                <c:pt idx="16">
                  <c:v>71.3</c:v>
                </c:pt>
                <c:pt idx="17">
                  <c:v>70.7</c:v>
                </c:pt>
                <c:pt idx="18">
                  <c:v>70.2</c:v>
                </c:pt>
                <c:pt idx="19">
                  <c:v>71.099999999999994</c:v>
                </c:pt>
                <c:pt idx="20">
                  <c:v>70.900000000000006</c:v>
                </c:pt>
                <c:pt idx="21">
                  <c:v>70.5</c:v>
                </c:pt>
                <c:pt idx="22">
                  <c:v>71.099999999999994</c:v>
                </c:pt>
                <c:pt idx="23">
                  <c:v>70.599999999999994</c:v>
                </c:pt>
                <c:pt idx="24">
                  <c:v>69.599999999999994</c:v>
                </c:pt>
                <c:pt idx="25">
                  <c:v>69.5</c:v>
                </c:pt>
                <c:pt idx="26">
                  <c:v>69.7</c:v>
                </c:pt>
                <c:pt idx="27">
                  <c:v>70.099999999999994</c:v>
                </c:pt>
              </c:numCache>
            </c:numRef>
          </c:val>
          <c:smooth val="0"/>
          <c:extLst>
            <c:ext xmlns:c16="http://schemas.microsoft.com/office/drawing/2014/chart" uri="{C3380CC4-5D6E-409C-BE32-E72D297353CC}">
              <c16:uniqueId val="{00000001-4536-41D6-B064-EAB38F5FBB1D}"/>
            </c:ext>
          </c:extLst>
        </c:ser>
        <c:ser>
          <c:idx val="4"/>
          <c:order val="2"/>
          <c:tx>
            <c:strRef>
              <c:f>[Econ_activity_by_age_group_1992_2020.xlsx]New_data!$D$1</c:f>
              <c:strCache>
                <c:ptCount val="1"/>
                <c:pt idx="0">
                  <c:v>25 to 34 years</c:v>
                </c:pt>
              </c:strCache>
            </c:strRef>
          </c:tx>
          <c:spPr>
            <a:ln w="28575" cap="rnd">
              <a:solidFill>
                <a:srgbClr val="F589F2"/>
              </a:solidFill>
              <a:round/>
            </a:ln>
            <a:effectLst/>
          </c:spPr>
          <c:marker>
            <c:symbol val="none"/>
          </c:marker>
          <c:cat>
            <c:numRef>
              <c:f>[Econ_activity_by_age_group_1992_2020.xlsx]New_data!$A$3:$A$30</c:f>
              <c:numCache>
                <c:formatCode>General</c:formatCode>
                <c:ptCount val="28"/>
                <c:pt idx="0">
                  <c:v>1993</c:v>
                </c:pt>
                <c:pt idx="1">
                  <c:v>1994</c:v>
                </c:pt>
                <c:pt idx="2">
                  <c:v>1995</c:v>
                </c:pt>
                <c:pt idx="3">
                  <c:v>1996</c:v>
                </c:pt>
                <c:pt idx="4">
                  <c:v>1997</c:v>
                </c:pt>
                <c:pt idx="5">
                  <c:v>1998</c:v>
                </c:pt>
                <c:pt idx="6">
                  <c:v>1999</c:v>
                </c:pt>
                <c:pt idx="7">
                  <c:v>2000</c:v>
                </c:pt>
                <c:pt idx="8">
                  <c:v>2001</c:v>
                </c:pt>
                <c:pt idx="9">
                  <c:v>2002</c:v>
                </c:pt>
                <c:pt idx="10">
                  <c:v>2003</c:v>
                </c:pt>
                <c:pt idx="11">
                  <c:v>2004</c:v>
                </c:pt>
                <c:pt idx="12">
                  <c:v>2005</c:v>
                </c:pt>
                <c:pt idx="13">
                  <c:v>2006</c:v>
                </c:pt>
                <c:pt idx="14">
                  <c:v>2007</c:v>
                </c:pt>
                <c:pt idx="15">
                  <c:v>2008</c:v>
                </c:pt>
                <c:pt idx="16">
                  <c:v>2009</c:v>
                </c:pt>
                <c:pt idx="17">
                  <c:v>2010</c:v>
                </c:pt>
                <c:pt idx="18">
                  <c:v>2011</c:v>
                </c:pt>
                <c:pt idx="19">
                  <c:v>2012</c:v>
                </c:pt>
                <c:pt idx="20">
                  <c:v>2013</c:v>
                </c:pt>
                <c:pt idx="21">
                  <c:v>2014</c:v>
                </c:pt>
                <c:pt idx="22">
                  <c:v>2015</c:v>
                </c:pt>
                <c:pt idx="23">
                  <c:v>2016</c:v>
                </c:pt>
                <c:pt idx="24">
                  <c:v>2017</c:v>
                </c:pt>
                <c:pt idx="25">
                  <c:v>2018</c:v>
                </c:pt>
                <c:pt idx="26">
                  <c:v>2019</c:v>
                </c:pt>
                <c:pt idx="27">
                  <c:v>2020</c:v>
                </c:pt>
              </c:numCache>
            </c:numRef>
          </c:cat>
          <c:val>
            <c:numRef>
              <c:f>[Econ_activity_by_age_group_1992_2020.xlsx]New_data!$D$3:$D$30</c:f>
              <c:numCache>
                <c:formatCode>General</c:formatCode>
                <c:ptCount val="28"/>
                <c:pt idx="0">
                  <c:v>82.6</c:v>
                </c:pt>
                <c:pt idx="1">
                  <c:v>82.8</c:v>
                </c:pt>
                <c:pt idx="2">
                  <c:v>82.9</c:v>
                </c:pt>
                <c:pt idx="3">
                  <c:v>82.9</c:v>
                </c:pt>
                <c:pt idx="4">
                  <c:v>83.5</c:v>
                </c:pt>
                <c:pt idx="5">
                  <c:v>83.6</c:v>
                </c:pt>
                <c:pt idx="6">
                  <c:v>84.4</c:v>
                </c:pt>
                <c:pt idx="7">
                  <c:v>84.2</c:v>
                </c:pt>
                <c:pt idx="8">
                  <c:v>83.8</c:v>
                </c:pt>
                <c:pt idx="9">
                  <c:v>83.7</c:v>
                </c:pt>
                <c:pt idx="10">
                  <c:v>83.5</c:v>
                </c:pt>
                <c:pt idx="11">
                  <c:v>83.4</c:v>
                </c:pt>
                <c:pt idx="12">
                  <c:v>83.8</c:v>
                </c:pt>
                <c:pt idx="13">
                  <c:v>84.3</c:v>
                </c:pt>
                <c:pt idx="14">
                  <c:v>84.2</c:v>
                </c:pt>
                <c:pt idx="15">
                  <c:v>84.7</c:v>
                </c:pt>
                <c:pt idx="16">
                  <c:v>84.7</c:v>
                </c:pt>
                <c:pt idx="17">
                  <c:v>84.7</c:v>
                </c:pt>
                <c:pt idx="18">
                  <c:v>84.9</c:v>
                </c:pt>
                <c:pt idx="19">
                  <c:v>84.9</c:v>
                </c:pt>
                <c:pt idx="20">
                  <c:v>85.3</c:v>
                </c:pt>
                <c:pt idx="21">
                  <c:v>85.3</c:v>
                </c:pt>
                <c:pt idx="22">
                  <c:v>85.4</c:v>
                </c:pt>
                <c:pt idx="23">
                  <c:v>85.9</c:v>
                </c:pt>
                <c:pt idx="24">
                  <c:v>86.7</c:v>
                </c:pt>
                <c:pt idx="25">
                  <c:v>86.7</c:v>
                </c:pt>
                <c:pt idx="26">
                  <c:v>87.5</c:v>
                </c:pt>
                <c:pt idx="27">
                  <c:v>88.2</c:v>
                </c:pt>
              </c:numCache>
            </c:numRef>
          </c:val>
          <c:smooth val="0"/>
          <c:extLst>
            <c:ext xmlns:c16="http://schemas.microsoft.com/office/drawing/2014/chart" uri="{C3380CC4-5D6E-409C-BE32-E72D297353CC}">
              <c16:uniqueId val="{00000002-4536-41D6-B064-EAB38F5FBB1D}"/>
            </c:ext>
          </c:extLst>
        </c:ser>
        <c:ser>
          <c:idx val="5"/>
          <c:order val="3"/>
          <c:tx>
            <c:strRef>
              <c:f>[Econ_activity_by_age_group_1992_2020.xlsx]New_data!$E$1</c:f>
              <c:strCache>
                <c:ptCount val="1"/>
                <c:pt idx="0">
                  <c:v>35 to 49 years</c:v>
                </c:pt>
              </c:strCache>
            </c:strRef>
          </c:tx>
          <c:spPr>
            <a:ln w="22225" cap="rnd">
              <a:solidFill>
                <a:srgbClr val="005D5F"/>
              </a:solidFill>
              <a:round/>
            </a:ln>
            <a:effectLst/>
          </c:spPr>
          <c:marker>
            <c:symbol val="none"/>
          </c:marker>
          <c:cat>
            <c:numRef>
              <c:f>[Econ_activity_by_age_group_1992_2020.xlsx]New_data!$A$3:$A$30</c:f>
              <c:numCache>
                <c:formatCode>General</c:formatCode>
                <c:ptCount val="28"/>
                <c:pt idx="0">
                  <c:v>1993</c:v>
                </c:pt>
                <c:pt idx="1">
                  <c:v>1994</c:v>
                </c:pt>
                <c:pt idx="2">
                  <c:v>1995</c:v>
                </c:pt>
                <c:pt idx="3">
                  <c:v>1996</c:v>
                </c:pt>
                <c:pt idx="4">
                  <c:v>1997</c:v>
                </c:pt>
                <c:pt idx="5">
                  <c:v>1998</c:v>
                </c:pt>
                <c:pt idx="6">
                  <c:v>1999</c:v>
                </c:pt>
                <c:pt idx="7">
                  <c:v>2000</c:v>
                </c:pt>
                <c:pt idx="8">
                  <c:v>2001</c:v>
                </c:pt>
                <c:pt idx="9">
                  <c:v>2002</c:v>
                </c:pt>
                <c:pt idx="10">
                  <c:v>2003</c:v>
                </c:pt>
                <c:pt idx="11">
                  <c:v>2004</c:v>
                </c:pt>
                <c:pt idx="12">
                  <c:v>2005</c:v>
                </c:pt>
                <c:pt idx="13">
                  <c:v>2006</c:v>
                </c:pt>
                <c:pt idx="14">
                  <c:v>2007</c:v>
                </c:pt>
                <c:pt idx="15">
                  <c:v>2008</c:v>
                </c:pt>
                <c:pt idx="16">
                  <c:v>2009</c:v>
                </c:pt>
                <c:pt idx="17">
                  <c:v>2010</c:v>
                </c:pt>
                <c:pt idx="18">
                  <c:v>2011</c:v>
                </c:pt>
                <c:pt idx="19">
                  <c:v>2012</c:v>
                </c:pt>
                <c:pt idx="20">
                  <c:v>2013</c:v>
                </c:pt>
                <c:pt idx="21">
                  <c:v>2014</c:v>
                </c:pt>
                <c:pt idx="22">
                  <c:v>2015</c:v>
                </c:pt>
                <c:pt idx="23">
                  <c:v>2016</c:v>
                </c:pt>
                <c:pt idx="24">
                  <c:v>2017</c:v>
                </c:pt>
                <c:pt idx="25">
                  <c:v>2018</c:v>
                </c:pt>
                <c:pt idx="26">
                  <c:v>2019</c:v>
                </c:pt>
                <c:pt idx="27">
                  <c:v>2020</c:v>
                </c:pt>
              </c:numCache>
            </c:numRef>
          </c:cat>
          <c:val>
            <c:numRef>
              <c:f>[Econ_activity_by_age_group_1992_2020.xlsx]New_data!$E$3:$E$30</c:f>
              <c:numCache>
                <c:formatCode>General</c:formatCode>
                <c:ptCount val="28"/>
                <c:pt idx="0">
                  <c:v>85.4</c:v>
                </c:pt>
                <c:pt idx="1">
                  <c:v>84.9</c:v>
                </c:pt>
                <c:pt idx="2">
                  <c:v>84.8</c:v>
                </c:pt>
                <c:pt idx="3">
                  <c:v>84.7</c:v>
                </c:pt>
                <c:pt idx="4">
                  <c:v>84.4</c:v>
                </c:pt>
                <c:pt idx="5">
                  <c:v>84.4</c:v>
                </c:pt>
                <c:pt idx="6">
                  <c:v>84.9</c:v>
                </c:pt>
                <c:pt idx="7">
                  <c:v>85.1</c:v>
                </c:pt>
                <c:pt idx="8">
                  <c:v>84.8</c:v>
                </c:pt>
                <c:pt idx="9">
                  <c:v>85</c:v>
                </c:pt>
                <c:pt idx="10">
                  <c:v>84.9</c:v>
                </c:pt>
                <c:pt idx="11">
                  <c:v>84.8</c:v>
                </c:pt>
                <c:pt idx="12">
                  <c:v>85</c:v>
                </c:pt>
                <c:pt idx="13">
                  <c:v>85.4</c:v>
                </c:pt>
                <c:pt idx="14">
                  <c:v>85.2</c:v>
                </c:pt>
                <c:pt idx="15">
                  <c:v>85.6</c:v>
                </c:pt>
                <c:pt idx="16">
                  <c:v>85.9</c:v>
                </c:pt>
                <c:pt idx="17">
                  <c:v>85.7</c:v>
                </c:pt>
                <c:pt idx="18">
                  <c:v>85.9</c:v>
                </c:pt>
                <c:pt idx="19">
                  <c:v>86.5</c:v>
                </c:pt>
                <c:pt idx="20">
                  <c:v>86.3</c:v>
                </c:pt>
                <c:pt idx="21">
                  <c:v>86.8</c:v>
                </c:pt>
                <c:pt idx="22">
                  <c:v>86.5</c:v>
                </c:pt>
                <c:pt idx="23">
                  <c:v>86.6</c:v>
                </c:pt>
                <c:pt idx="24">
                  <c:v>86.9</c:v>
                </c:pt>
                <c:pt idx="25">
                  <c:v>87.6</c:v>
                </c:pt>
                <c:pt idx="26">
                  <c:v>87.7</c:v>
                </c:pt>
                <c:pt idx="27">
                  <c:v>87.5</c:v>
                </c:pt>
              </c:numCache>
            </c:numRef>
          </c:val>
          <c:smooth val="0"/>
          <c:extLst>
            <c:ext xmlns:c16="http://schemas.microsoft.com/office/drawing/2014/chart" uri="{C3380CC4-5D6E-409C-BE32-E72D297353CC}">
              <c16:uniqueId val="{00000003-4536-41D6-B064-EAB38F5FBB1D}"/>
            </c:ext>
          </c:extLst>
        </c:ser>
        <c:ser>
          <c:idx val="6"/>
          <c:order val="4"/>
          <c:tx>
            <c:strRef>
              <c:f>[Econ_activity_by_age_group_1992_2020.xlsx]New_data!$F$1</c:f>
              <c:strCache>
                <c:ptCount val="1"/>
                <c:pt idx="0">
                  <c:v>50 to 64 years</c:v>
                </c:pt>
              </c:strCache>
            </c:strRef>
          </c:tx>
          <c:spPr>
            <a:ln w="28575" cap="rnd">
              <a:solidFill>
                <a:srgbClr val="8274BE"/>
              </a:solidFill>
              <a:round/>
            </a:ln>
            <a:effectLst/>
          </c:spPr>
          <c:marker>
            <c:symbol val="none"/>
          </c:marker>
          <c:cat>
            <c:numRef>
              <c:f>[Econ_activity_by_age_group_1992_2020.xlsx]New_data!$A$3:$A$30</c:f>
              <c:numCache>
                <c:formatCode>General</c:formatCode>
                <c:ptCount val="28"/>
                <c:pt idx="0">
                  <c:v>1993</c:v>
                </c:pt>
                <c:pt idx="1">
                  <c:v>1994</c:v>
                </c:pt>
                <c:pt idx="2">
                  <c:v>1995</c:v>
                </c:pt>
                <c:pt idx="3">
                  <c:v>1996</c:v>
                </c:pt>
                <c:pt idx="4">
                  <c:v>1997</c:v>
                </c:pt>
                <c:pt idx="5">
                  <c:v>1998</c:v>
                </c:pt>
                <c:pt idx="6">
                  <c:v>1999</c:v>
                </c:pt>
                <c:pt idx="7">
                  <c:v>2000</c:v>
                </c:pt>
                <c:pt idx="8">
                  <c:v>2001</c:v>
                </c:pt>
                <c:pt idx="9">
                  <c:v>2002</c:v>
                </c:pt>
                <c:pt idx="10">
                  <c:v>2003</c:v>
                </c:pt>
                <c:pt idx="11">
                  <c:v>2004</c:v>
                </c:pt>
                <c:pt idx="12">
                  <c:v>2005</c:v>
                </c:pt>
                <c:pt idx="13">
                  <c:v>2006</c:v>
                </c:pt>
                <c:pt idx="14">
                  <c:v>2007</c:v>
                </c:pt>
                <c:pt idx="15">
                  <c:v>2008</c:v>
                </c:pt>
                <c:pt idx="16">
                  <c:v>2009</c:v>
                </c:pt>
                <c:pt idx="17">
                  <c:v>2010</c:v>
                </c:pt>
                <c:pt idx="18">
                  <c:v>2011</c:v>
                </c:pt>
                <c:pt idx="19">
                  <c:v>2012</c:v>
                </c:pt>
                <c:pt idx="20">
                  <c:v>2013</c:v>
                </c:pt>
                <c:pt idx="21">
                  <c:v>2014</c:v>
                </c:pt>
                <c:pt idx="22">
                  <c:v>2015</c:v>
                </c:pt>
                <c:pt idx="23">
                  <c:v>2016</c:v>
                </c:pt>
                <c:pt idx="24">
                  <c:v>2017</c:v>
                </c:pt>
                <c:pt idx="25">
                  <c:v>2018</c:v>
                </c:pt>
                <c:pt idx="26">
                  <c:v>2019</c:v>
                </c:pt>
                <c:pt idx="27">
                  <c:v>2020</c:v>
                </c:pt>
              </c:numCache>
            </c:numRef>
          </c:cat>
          <c:val>
            <c:numRef>
              <c:f>[Econ_activity_by_age_group_1992_2020.xlsx]New_data!$F$3:$F$30</c:f>
              <c:numCache>
                <c:formatCode>General</c:formatCode>
                <c:ptCount val="28"/>
                <c:pt idx="0">
                  <c:v>61.2</c:v>
                </c:pt>
                <c:pt idx="1">
                  <c:v>61.5</c:v>
                </c:pt>
                <c:pt idx="2">
                  <c:v>61.3</c:v>
                </c:pt>
                <c:pt idx="3">
                  <c:v>61.5</c:v>
                </c:pt>
                <c:pt idx="4">
                  <c:v>62.1</c:v>
                </c:pt>
                <c:pt idx="5">
                  <c:v>62.3</c:v>
                </c:pt>
                <c:pt idx="6">
                  <c:v>62.8</c:v>
                </c:pt>
                <c:pt idx="7">
                  <c:v>63.4</c:v>
                </c:pt>
                <c:pt idx="8">
                  <c:v>64</c:v>
                </c:pt>
                <c:pt idx="9">
                  <c:v>64.7</c:v>
                </c:pt>
                <c:pt idx="10">
                  <c:v>65.7</c:v>
                </c:pt>
                <c:pt idx="11">
                  <c:v>66</c:v>
                </c:pt>
                <c:pt idx="12">
                  <c:v>66.400000000000006</c:v>
                </c:pt>
                <c:pt idx="13">
                  <c:v>66.900000000000006</c:v>
                </c:pt>
                <c:pt idx="14">
                  <c:v>67.2</c:v>
                </c:pt>
                <c:pt idx="15">
                  <c:v>67.7</c:v>
                </c:pt>
                <c:pt idx="16">
                  <c:v>68.099999999999994</c:v>
                </c:pt>
                <c:pt idx="17">
                  <c:v>68.2</c:v>
                </c:pt>
                <c:pt idx="18">
                  <c:v>68.400000000000006</c:v>
                </c:pt>
                <c:pt idx="19">
                  <c:v>69.599999999999994</c:v>
                </c:pt>
                <c:pt idx="20">
                  <c:v>70.900000000000006</c:v>
                </c:pt>
                <c:pt idx="21">
                  <c:v>71.599999999999994</c:v>
                </c:pt>
                <c:pt idx="22">
                  <c:v>72.099999999999994</c:v>
                </c:pt>
                <c:pt idx="23">
                  <c:v>73.099999999999994</c:v>
                </c:pt>
                <c:pt idx="24">
                  <c:v>73.400000000000006</c:v>
                </c:pt>
                <c:pt idx="25">
                  <c:v>74.099999999999994</c:v>
                </c:pt>
                <c:pt idx="26">
                  <c:v>74.599999999999994</c:v>
                </c:pt>
                <c:pt idx="27">
                  <c:v>74.2</c:v>
                </c:pt>
              </c:numCache>
            </c:numRef>
          </c:val>
          <c:smooth val="0"/>
          <c:extLst>
            <c:ext xmlns:c16="http://schemas.microsoft.com/office/drawing/2014/chart" uri="{C3380CC4-5D6E-409C-BE32-E72D297353CC}">
              <c16:uniqueId val="{00000004-4536-41D6-B064-EAB38F5FBB1D}"/>
            </c:ext>
          </c:extLst>
        </c:ser>
        <c:ser>
          <c:idx val="0"/>
          <c:order val="5"/>
          <c:tx>
            <c:strRef>
              <c:f>[Econ_activity_by_age_group_1992_2020.xlsx]New_data!$G$1</c:f>
              <c:strCache>
                <c:ptCount val="1"/>
                <c:pt idx="0">
                  <c:v>65 years and over</c:v>
                </c:pt>
              </c:strCache>
            </c:strRef>
          </c:tx>
          <c:spPr>
            <a:ln w="28575" cap="rnd">
              <a:solidFill>
                <a:srgbClr val="92D050"/>
              </a:solidFill>
              <a:round/>
            </a:ln>
            <a:effectLst/>
          </c:spPr>
          <c:marker>
            <c:symbol val="none"/>
          </c:marker>
          <c:cat>
            <c:numRef>
              <c:f>[Econ_activity_by_age_group_1992_2020.xlsx]New_data!$A$3:$A$30</c:f>
              <c:numCache>
                <c:formatCode>General</c:formatCode>
                <c:ptCount val="28"/>
                <c:pt idx="0">
                  <c:v>1993</c:v>
                </c:pt>
                <c:pt idx="1">
                  <c:v>1994</c:v>
                </c:pt>
                <c:pt idx="2">
                  <c:v>1995</c:v>
                </c:pt>
                <c:pt idx="3">
                  <c:v>1996</c:v>
                </c:pt>
                <c:pt idx="4">
                  <c:v>1997</c:v>
                </c:pt>
                <c:pt idx="5">
                  <c:v>1998</c:v>
                </c:pt>
                <c:pt idx="6">
                  <c:v>1999</c:v>
                </c:pt>
                <c:pt idx="7">
                  <c:v>2000</c:v>
                </c:pt>
                <c:pt idx="8">
                  <c:v>2001</c:v>
                </c:pt>
                <c:pt idx="9">
                  <c:v>2002</c:v>
                </c:pt>
                <c:pt idx="10">
                  <c:v>2003</c:v>
                </c:pt>
                <c:pt idx="11">
                  <c:v>2004</c:v>
                </c:pt>
                <c:pt idx="12">
                  <c:v>2005</c:v>
                </c:pt>
                <c:pt idx="13">
                  <c:v>2006</c:v>
                </c:pt>
                <c:pt idx="14">
                  <c:v>2007</c:v>
                </c:pt>
                <c:pt idx="15">
                  <c:v>2008</c:v>
                </c:pt>
                <c:pt idx="16">
                  <c:v>2009</c:v>
                </c:pt>
                <c:pt idx="17">
                  <c:v>2010</c:v>
                </c:pt>
                <c:pt idx="18">
                  <c:v>2011</c:v>
                </c:pt>
                <c:pt idx="19">
                  <c:v>2012</c:v>
                </c:pt>
                <c:pt idx="20">
                  <c:v>2013</c:v>
                </c:pt>
                <c:pt idx="21">
                  <c:v>2014</c:v>
                </c:pt>
                <c:pt idx="22">
                  <c:v>2015</c:v>
                </c:pt>
                <c:pt idx="23">
                  <c:v>2016</c:v>
                </c:pt>
                <c:pt idx="24">
                  <c:v>2017</c:v>
                </c:pt>
                <c:pt idx="25">
                  <c:v>2018</c:v>
                </c:pt>
                <c:pt idx="26">
                  <c:v>2019</c:v>
                </c:pt>
                <c:pt idx="27">
                  <c:v>2020</c:v>
                </c:pt>
              </c:numCache>
            </c:numRef>
          </c:cat>
          <c:val>
            <c:numRef>
              <c:f>[Econ_activity_by_age_group_1992_2020.xlsx]New_data!$G$3:$G$30</c:f>
              <c:numCache>
                <c:formatCode>General</c:formatCode>
                <c:ptCount val="28"/>
                <c:pt idx="0">
                  <c:v>5.0999999999999996</c:v>
                </c:pt>
                <c:pt idx="1">
                  <c:v>5.0999999999999996</c:v>
                </c:pt>
                <c:pt idx="2">
                  <c:v>5.2</c:v>
                </c:pt>
                <c:pt idx="3">
                  <c:v>4.9000000000000004</c:v>
                </c:pt>
                <c:pt idx="4">
                  <c:v>5.0999999999999996</c:v>
                </c:pt>
                <c:pt idx="5">
                  <c:v>5.0999999999999996</c:v>
                </c:pt>
                <c:pt idx="6">
                  <c:v>5.3</c:v>
                </c:pt>
                <c:pt idx="7">
                  <c:v>5.2</c:v>
                </c:pt>
                <c:pt idx="8">
                  <c:v>5.0999999999999996</c:v>
                </c:pt>
                <c:pt idx="9">
                  <c:v>5.4</c:v>
                </c:pt>
                <c:pt idx="10">
                  <c:v>5.9</c:v>
                </c:pt>
                <c:pt idx="11">
                  <c:v>6</c:v>
                </c:pt>
                <c:pt idx="12">
                  <c:v>6.4</c:v>
                </c:pt>
                <c:pt idx="13">
                  <c:v>6.9</c:v>
                </c:pt>
                <c:pt idx="14">
                  <c:v>7</c:v>
                </c:pt>
                <c:pt idx="15">
                  <c:v>7.5</c:v>
                </c:pt>
                <c:pt idx="16">
                  <c:v>7.8</c:v>
                </c:pt>
                <c:pt idx="17">
                  <c:v>8.6999999999999993</c:v>
                </c:pt>
                <c:pt idx="18">
                  <c:v>8.9</c:v>
                </c:pt>
                <c:pt idx="19">
                  <c:v>9.1999999999999993</c:v>
                </c:pt>
                <c:pt idx="20">
                  <c:v>9.9</c:v>
                </c:pt>
                <c:pt idx="21">
                  <c:v>10.3</c:v>
                </c:pt>
                <c:pt idx="22">
                  <c:v>10.7</c:v>
                </c:pt>
                <c:pt idx="23">
                  <c:v>10.7</c:v>
                </c:pt>
                <c:pt idx="24">
                  <c:v>10.4</c:v>
                </c:pt>
                <c:pt idx="25">
                  <c:v>10.7</c:v>
                </c:pt>
                <c:pt idx="26">
                  <c:v>11.1</c:v>
                </c:pt>
                <c:pt idx="27">
                  <c:v>11.1</c:v>
                </c:pt>
              </c:numCache>
            </c:numRef>
          </c:val>
          <c:smooth val="0"/>
          <c:extLst>
            <c:ext xmlns:c16="http://schemas.microsoft.com/office/drawing/2014/chart" uri="{C3380CC4-5D6E-409C-BE32-E72D297353CC}">
              <c16:uniqueId val="{00000005-4536-41D6-B064-EAB38F5FBB1D}"/>
            </c:ext>
          </c:extLst>
        </c:ser>
        <c:dLbls>
          <c:showLegendKey val="0"/>
          <c:showVal val="0"/>
          <c:showCatName val="0"/>
          <c:showSerName val="0"/>
          <c:showPercent val="0"/>
          <c:showBubbleSize val="0"/>
        </c:dLbls>
        <c:smooth val="0"/>
        <c:axId val="525307824"/>
        <c:axId val="525313072"/>
      </c:lineChart>
      <c:catAx>
        <c:axId val="525307824"/>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a:t>Year</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270000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25313072"/>
        <c:crosses val="autoZero"/>
        <c:auto val="1"/>
        <c:lblAlgn val="ctr"/>
        <c:lblOffset val="100"/>
        <c:noMultiLvlLbl val="0"/>
      </c:catAx>
      <c:valAx>
        <c:axId val="525313072"/>
        <c:scaling>
          <c:orientation val="minMax"/>
          <c:max val="100"/>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GB"/>
                  <a:t>Percentage (%)</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0" spcFirstLastPara="1" vertOverflow="ellipsis"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25307824"/>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withinLinear" id="14">
  <a:schemeClr val="accent1"/>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01FEB7E-6603-4CA0-9CFC-43CF64DB10F9}" type="doc">
      <dgm:prSet loTypeId="urn:microsoft.com/office/officeart/2008/layout/VerticalCurvedList" loCatId="list" qsTypeId="urn:microsoft.com/office/officeart/2005/8/quickstyle/simple1" qsCatId="simple" csTypeId="urn:microsoft.com/office/officeart/2005/8/colors/accent1_2" csCatId="accent1" phldr="1"/>
      <dgm:spPr/>
    </dgm:pt>
    <dgm:pt modelId="{F28651DB-FFF7-4FE7-9821-F0499B8A9FF4}">
      <dgm:prSet phldrT="[Text]" custT="1"/>
      <dgm:spPr/>
      <dgm:t>
        <a:bodyPr/>
        <a:lstStyle/>
        <a:p>
          <a:r>
            <a:rPr lang="en-GB" sz="1800" b="1"/>
            <a:t>Economy and finance</a:t>
          </a:r>
        </a:p>
        <a:p>
          <a:pPr rtl="0"/>
          <a:r>
            <a:rPr lang="en-GB" sz="1400"/>
            <a:t>- Older workers</a:t>
          </a:r>
          <a:r>
            <a:rPr lang="en-GB" sz="1400">
              <a:latin typeface="Arial" panose="020B0604020202020204"/>
            </a:rPr>
            <a:t>                                       </a:t>
          </a:r>
          <a:r>
            <a:rPr lang="en-GB" sz="1400"/>
            <a:t> </a:t>
          </a:r>
          <a:r>
            <a:rPr lang="en-GB" sz="1400">
              <a:latin typeface="Arial" panose="020B0604020202020204"/>
            </a:rPr>
            <a:t>   </a:t>
          </a:r>
          <a:r>
            <a:rPr lang="en-GB" sz="1400"/>
            <a:t>- Pensions</a:t>
          </a:r>
        </a:p>
        <a:p>
          <a:pPr rtl="0"/>
          <a:r>
            <a:rPr lang="en-GB" sz="1400"/>
            <a:t>- Labour force structure</a:t>
          </a:r>
          <a:r>
            <a:rPr lang="en-GB" sz="1400">
              <a:latin typeface="Arial" panose="020B0604020202020204"/>
            </a:rPr>
            <a:t>                              </a:t>
          </a:r>
          <a:r>
            <a:rPr lang="en-GB" sz="1400"/>
            <a:t>- Tax</a:t>
          </a:r>
        </a:p>
        <a:p>
          <a:pPr rtl="0"/>
          <a:r>
            <a:rPr lang="en-GB" sz="1400"/>
            <a:t>- Job availability</a:t>
          </a:r>
          <a:r>
            <a:rPr lang="en-GB" sz="1400">
              <a:latin typeface="Arial" panose="020B0604020202020204"/>
            </a:rPr>
            <a:t>                                          </a:t>
          </a:r>
          <a:r>
            <a:rPr lang="en-GB" sz="1400"/>
            <a:t>- Financial Decisions</a:t>
          </a:r>
        </a:p>
      </dgm:t>
    </dgm:pt>
    <dgm:pt modelId="{6D2BCFD2-5952-4618-ADBC-7F547CAC2C17}" type="parTrans" cxnId="{5B5253E7-3082-46C7-B096-804EF85B4D68}">
      <dgm:prSet/>
      <dgm:spPr/>
      <dgm:t>
        <a:bodyPr/>
        <a:lstStyle/>
        <a:p>
          <a:endParaRPr lang="en-GB"/>
        </a:p>
      </dgm:t>
    </dgm:pt>
    <dgm:pt modelId="{B1A85CDD-2402-4DE7-A3A5-EC40A6E21486}" type="sibTrans" cxnId="{5B5253E7-3082-46C7-B096-804EF85B4D68}">
      <dgm:prSet/>
      <dgm:spPr/>
      <dgm:t>
        <a:bodyPr/>
        <a:lstStyle/>
        <a:p>
          <a:endParaRPr lang="en-GB"/>
        </a:p>
      </dgm:t>
    </dgm:pt>
    <dgm:pt modelId="{4FA2A293-624D-4503-BBCB-1D45CC35E062}">
      <dgm:prSet phldrT="[Text]" custT="1"/>
      <dgm:spPr>
        <a:solidFill>
          <a:schemeClr val="accent1">
            <a:lumMod val="75000"/>
            <a:lumOff val="25000"/>
          </a:schemeClr>
        </a:solidFill>
      </dgm:spPr>
      <dgm:t>
        <a:bodyPr/>
        <a:lstStyle/>
        <a:p>
          <a:r>
            <a:rPr lang="en-GB" sz="1800" b="1"/>
            <a:t>Services and needs</a:t>
          </a:r>
        </a:p>
        <a:p>
          <a:r>
            <a:rPr lang="en-GB" sz="1400"/>
            <a:t>- Health requirements                          - Housing needs</a:t>
          </a:r>
        </a:p>
        <a:p>
          <a:pPr rtl="0"/>
          <a:r>
            <a:rPr lang="en-GB" sz="1400"/>
            <a:t>- Social Care</a:t>
          </a:r>
          <a:r>
            <a:rPr lang="en-GB" sz="1400">
              <a:latin typeface="Arial" panose="020B0604020202020204"/>
            </a:rPr>
            <a:t>                                       </a:t>
          </a:r>
          <a:r>
            <a:rPr lang="en-GB" sz="1400"/>
            <a:t> - End of life</a:t>
          </a:r>
        </a:p>
        <a:p>
          <a:pPr rtl="0"/>
          <a:r>
            <a:rPr lang="en-GB" sz="1400"/>
            <a:t>- Transport</a:t>
          </a:r>
          <a:r>
            <a:rPr lang="en-GB" sz="1400">
              <a:latin typeface="Arial" panose="020B0604020202020204"/>
            </a:rPr>
            <a:t>                                          </a:t>
          </a:r>
          <a:r>
            <a:rPr lang="en-GB" sz="1400"/>
            <a:t> - Accessible cities</a:t>
          </a:r>
        </a:p>
      </dgm:t>
    </dgm:pt>
    <dgm:pt modelId="{BACEE2E8-064F-4AEA-8499-E5FF2438E11B}" type="parTrans" cxnId="{E141B36C-AE75-476C-B6E6-D60EECB8158B}">
      <dgm:prSet/>
      <dgm:spPr/>
      <dgm:t>
        <a:bodyPr/>
        <a:lstStyle/>
        <a:p>
          <a:endParaRPr lang="en-GB"/>
        </a:p>
      </dgm:t>
    </dgm:pt>
    <dgm:pt modelId="{A51EECCC-8C41-42D6-A4EA-2DE792A8CA01}" type="sibTrans" cxnId="{E141B36C-AE75-476C-B6E6-D60EECB8158B}">
      <dgm:prSet/>
      <dgm:spPr/>
      <dgm:t>
        <a:bodyPr/>
        <a:lstStyle/>
        <a:p>
          <a:endParaRPr lang="en-GB"/>
        </a:p>
      </dgm:t>
    </dgm:pt>
    <dgm:pt modelId="{77B2D708-B256-4C39-870F-92E0A9025AFD}">
      <dgm:prSet phldrT="[Text]" custT="1"/>
      <dgm:spPr>
        <a:solidFill>
          <a:schemeClr val="accent3"/>
        </a:solidFill>
      </dgm:spPr>
      <dgm:t>
        <a:bodyPr/>
        <a:lstStyle/>
        <a:p>
          <a:r>
            <a:rPr lang="en-GB" sz="1800" b="1"/>
            <a:t>Society and the individual</a:t>
          </a:r>
        </a:p>
        <a:p>
          <a:r>
            <a:rPr lang="en-GB" sz="1400"/>
            <a:t>- Digital inclusion                                         - Crime</a:t>
          </a:r>
        </a:p>
        <a:p>
          <a:r>
            <a:rPr lang="en-GB" sz="1400"/>
            <a:t>- Wellbeing                                                  - Communities</a:t>
          </a:r>
        </a:p>
        <a:p>
          <a:r>
            <a:rPr lang="en-GB" sz="1400"/>
            <a:t>- Intergenerational issues</a:t>
          </a:r>
        </a:p>
      </dgm:t>
    </dgm:pt>
    <dgm:pt modelId="{8B6321D5-406F-46EA-83C7-585901F1E106}" type="parTrans" cxnId="{B8AC4EBB-33F3-42BD-AE80-93101F9F798F}">
      <dgm:prSet/>
      <dgm:spPr/>
      <dgm:t>
        <a:bodyPr/>
        <a:lstStyle/>
        <a:p>
          <a:endParaRPr lang="en-GB"/>
        </a:p>
      </dgm:t>
    </dgm:pt>
    <dgm:pt modelId="{24D6C5ED-F043-4C9A-BB18-9C5823AF9B03}" type="sibTrans" cxnId="{B8AC4EBB-33F3-42BD-AE80-93101F9F798F}">
      <dgm:prSet/>
      <dgm:spPr/>
      <dgm:t>
        <a:bodyPr/>
        <a:lstStyle/>
        <a:p>
          <a:endParaRPr lang="en-GB"/>
        </a:p>
      </dgm:t>
    </dgm:pt>
    <dgm:pt modelId="{1BAA3447-58C3-4183-A46C-CB09F4BB7AD1}" type="pres">
      <dgm:prSet presAssocID="{501FEB7E-6603-4CA0-9CFC-43CF64DB10F9}" presName="Name0" presStyleCnt="0">
        <dgm:presLayoutVars>
          <dgm:chMax val="7"/>
          <dgm:chPref val="7"/>
          <dgm:dir/>
        </dgm:presLayoutVars>
      </dgm:prSet>
      <dgm:spPr/>
    </dgm:pt>
    <dgm:pt modelId="{CB2F8351-8E57-4539-AB84-90E2172F86B7}" type="pres">
      <dgm:prSet presAssocID="{501FEB7E-6603-4CA0-9CFC-43CF64DB10F9}" presName="Name1" presStyleCnt="0"/>
      <dgm:spPr/>
    </dgm:pt>
    <dgm:pt modelId="{FC8147D8-904E-4DF0-BBA6-53249DEE7281}" type="pres">
      <dgm:prSet presAssocID="{501FEB7E-6603-4CA0-9CFC-43CF64DB10F9}" presName="cycle" presStyleCnt="0"/>
      <dgm:spPr/>
    </dgm:pt>
    <dgm:pt modelId="{FF9CB9A3-BE5B-4B0C-BC6F-E2F27EDF685D}" type="pres">
      <dgm:prSet presAssocID="{501FEB7E-6603-4CA0-9CFC-43CF64DB10F9}" presName="srcNode" presStyleLbl="node1" presStyleIdx="0" presStyleCnt="3"/>
      <dgm:spPr/>
    </dgm:pt>
    <dgm:pt modelId="{DDD81511-548A-473C-A667-903321522BB4}" type="pres">
      <dgm:prSet presAssocID="{501FEB7E-6603-4CA0-9CFC-43CF64DB10F9}" presName="conn" presStyleLbl="parChTrans1D2" presStyleIdx="0" presStyleCnt="1"/>
      <dgm:spPr/>
    </dgm:pt>
    <dgm:pt modelId="{8920355E-A1FD-466B-AD56-94173C7DC3B7}" type="pres">
      <dgm:prSet presAssocID="{501FEB7E-6603-4CA0-9CFC-43CF64DB10F9}" presName="extraNode" presStyleLbl="node1" presStyleIdx="0" presStyleCnt="3"/>
      <dgm:spPr/>
    </dgm:pt>
    <dgm:pt modelId="{2A5043B9-B0E2-4AA3-9EC8-BDA1DDE8CB02}" type="pres">
      <dgm:prSet presAssocID="{501FEB7E-6603-4CA0-9CFC-43CF64DB10F9}" presName="dstNode" presStyleLbl="node1" presStyleIdx="0" presStyleCnt="3"/>
      <dgm:spPr/>
    </dgm:pt>
    <dgm:pt modelId="{05D856E4-98A1-4A11-92A0-B362D5442D6F}" type="pres">
      <dgm:prSet presAssocID="{F28651DB-FFF7-4FE7-9821-F0499B8A9FF4}" presName="text_1" presStyleLbl="node1" presStyleIdx="0" presStyleCnt="3" custScaleY="123429">
        <dgm:presLayoutVars>
          <dgm:bulletEnabled val="1"/>
        </dgm:presLayoutVars>
      </dgm:prSet>
      <dgm:spPr/>
    </dgm:pt>
    <dgm:pt modelId="{C27B8168-8801-4008-AC68-B6F0F3517CE6}" type="pres">
      <dgm:prSet presAssocID="{F28651DB-FFF7-4FE7-9821-F0499B8A9FF4}" presName="accent_1" presStyleCnt="0"/>
      <dgm:spPr/>
    </dgm:pt>
    <dgm:pt modelId="{7DEBB5D8-D194-4D0E-BA20-68188A288694}" type="pres">
      <dgm:prSet presAssocID="{F28651DB-FFF7-4FE7-9821-F0499B8A9FF4}" presName="accentRepeatNode" presStyleLbl="solidFgAcc1" presStyleIdx="0" presStyleCnt="3"/>
      <dgm:spPr/>
    </dgm:pt>
    <dgm:pt modelId="{EA27F9DE-8EF5-41E9-92BF-813EAEEAB58C}" type="pres">
      <dgm:prSet presAssocID="{4FA2A293-624D-4503-BBCB-1D45CC35E062}" presName="text_2" presStyleLbl="node1" presStyleIdx="1" presStyleCnt="3" custScaleY="123429">
        <dgm:presLayoutVars>
          <dgm:bulletEnabled val="1"/>
        </dgm:presLayoutVars>
      </dgm:prSet>
      <dgm:spPr/>
    </dgm:pt>
    <dgm:pt modelId="{3C490FA7-3527-4835-B6D3-1E9599C547E0}" type="pres">
      <dgm:prSet presAssocID="{4FA2A293-624D-4503-BBCB-1D45CC35E062}" presName="accent_2" presStyleCnt="0"/>
      <dgm:spPr/>
    </dgm:pt>
    <dgm:pt modelId="{41EFFFF6-AB49-41C4-B005-FF6374A8AAEC}" type="pres">
      <dgm:prSet presAssocID="{4FA2A293-624D-4503-BBCB-1D45CC35E062}" presName="accentRepeatNode" presStyleLbl="solidFgAcc1" presStyleIdx="1" presStyleCnt="3"/>
      <dgm:spPr/>
    </dgm:pt>
    <dgm:pt modelId="{7EF95E6C-CEDA-4904-A7AA-E4F843A210A0}" type="pres">
      <dgm:prSet presAssocID="{77B2D708-B256-4C39-870F-92E0A9025AFD}" presName="text_3" presStyleLbl="node1" presStyleIdx="2" presStyleCnt="3" custScaleY="123429">
        <dgm:presLayoutVars>
          <dgm:bulletEnabled val="1"/>
        </dgm:presLayoutVars>
      </dgm:prSet>
      <dgm:spPr/>
    </dgm:pt>
    <dgm:pt modelId="{75A9F3AD-FB05-4AAC-B634-B3F57B77FC91}" type="pres">
      <dgm:prSet presAssocID="{77B2D708-B256-4C39-870F-92E0A9025AFD}" presName="accent_3" presStyleCnt="0"/>
      <dgm:spPr/>
    </dgm:pt>
    <dgm:pt modelId="{FA2C73EF-939B-4FDB-AB36-9AFB37466819}" type="pres">
      <dgm:prSet presAssocID="{77B2D708-B256-4C39-870F-92E0A9025AFD}" presName="accentRepeatNode" presStyleLbl="solidFgAcc1" presStyleIdx="2" presStyleCnt="3"/>
      <dgm:spPr/>
    </dgm:pt>
  </dgm:ptLst>
  <dgm:cxnLst>
    <dgm:cxn modelId="{D6600E2E-C8B0-4CF0-9DFD-000B015B41EA}" type="presOf" srcId="{F28651DB-FFF7-4FE7-9821-F0499B8A9FF4}" destId="{05D856E4-98A1-4A11-92A0-B362D5442D6F}" srcOrd="0" destOrd="0" presId="urn:microsoft.com/office/officeart/2008/layout/VerticalCurvedList"/>
    <dgm:cxn modelId="{E141B36C-AE75-476C-B6E6-D60EECB8158B}" srcId="{501FEB7E-6603-4CA0-9CFC-43CF64DB10F9}" destId="{4FA2A293-624D-4503-BBCB-1D45CC35E062}" srcOrd="1" destOrd="0" parTransId="{BACEE2E8-064F-4AEA-8499-E5FF2438E11B}" sibTransId="{A51EECCC-8C41-42D6-A4EA-2DE792A8CA01}"/>
    <dgm:cxn modelId="{7FE44979-4BC8-4750-842C-C9CF8B5427E9}" type="presOf" srcId="{501FEB7E-6603-4CA0-9CFC-43CF64DB10F9}" destId="{1BAA3447-58C3-4183-A46C-CB09F4BB7AD1}" srcOrd="0" destOrd="0" presId="urn:microsoft.com/office/officeart/2008/layout/VerticalCurvedList"/>
    <dgm:cxn modelId="{6EE617A8-388C-4D64-927D-20FDB950F9D3}" type="presOf" srcId="{4FA2A293-624D-4503-BBCB-1D45CC35E062}" destId="{EA27F9DE-8EF5-41E9-92BF-813EAEEAB58C}" srcOrd="0" destOrd="0" presId="urn:microsoft.com/office/officeart/2008/layout/VerticalCurvedList"/>
    <dgm:cxn modelId="{B8AC4EBB-33F3-42BD-AE80-93101F9F798F}" srcId="{501FEB7E-6603-4CA0-9CFC-43CF64DB10F9}" destId="{77B2D708-B256-4C39-870F-92E0A9025AFD}" srcOrd="2" destOrd="0" parTransId="{8B6321D5-406F-46EA-83C7-585901F1E106}" sibTransId="{24D6C5ED-F043-4C9A-BB18-9C5823AF9B03}"/>
    <dgm:cxn modelId="{5B5253E7-3082-46C7-B096-804EF85B4D68}" srcId="{501FEB7E-6603-4CA0-9CFC-43CF64DB10F9}" destId="{F28651DB-FFF7-4FE7-9821-F0499B8A9FF4}" srcOrd="0" destOrd="0" parTransId="{6D2BCFD2-5952-4618-ADBC-7F547CAC2C17}" sibTransId="{B1A85CDD-2402-4DE7-A3A5-EC40A6E21486}"/>
    <dgm:cxn modelId="{F9F8C5E8-7465-4D09-AA8B-30C4B4938858}" type="presOf" srcId="{77B2D708-B256-4C39-870F-92E0A9025AFD}" destId="{7EF95E6C-CEDA-4904-A7AA-E4F843A210A0}" srcOrd="0" destOrd="0" presId="urn:microsoft.com/office/officeart/2008/layout/VerticalCurvedList"/>
    <dgm:cxn modelId="{BD62EEF1-EF1D-4F79-87DD-C5B56E472922}" type="presOf" srcId="{B1A85CDD-2402-4DE7-A3A5-EC40A6E21486}" destId="{DDD81511-548A-473C-A667-903321522BB4}" srcOrd="0" destOrd="0" presId="urn:microsoft.com/office/officeart/2008/layout/VerticalCurvedList"/>
    <dgm:cxn modelId="{DAA7070F-D5ED-4276-AF04-4593648127CD}" type="presParOf" srcId="{1BAA3447-58C3-4183-A46C-CB09F4BB7AD1}" destId="{CB2F8351-8E57-4539-AB84-90E2172F86B7}" srcOrd="0" destOrd="0" presId="urn:microsoft.com/office/officeart/2008/layout/VerticalCurvedList"/>
    <dgm:cxn modelId="{9423B5C0-2BC1-469D-9405-C012063C62F2}" type="presParOf" srcId="{CB2F8351-8E57-4539-AB84-90E2172F86B7}" destId="{FC8147D8-904E-4DF0-BBA6-53249DEE7281}" srcOrd="0" destOrd="0" presId="urn:microsoft.com/office/officeart/2008/layout/VerticalCurvedList"/>
    <dgm:cxn modelId="{3446001A-9B51-4F2C-8DD6-FECE0B9B7CE0}" type="presParOf" srcId="{FC8147D8-904E-4DF0-BBA6-53249DEE7281}" destId="{FF9CB9A3-BE5B-4B0C-BC6F-E2F27EDF685D}" srcOrd="0" destOrd="0" presId="urn:microsoft.com/office/officeart/2008/layout/VerticalCurvedList"/>
    <dgm:cxn modelId="{4288A30A-1E80-4BD8-A01A-D0B99D2A1D3A}" type="presParOf" srcId="{FC8147D8-904E-4DF0-BBA6-53249DEE7281}" destId="{DDD81511-548A-473C-A667-903321522BB4}" srcOrd="1" destOrd="0" presId="urn:microsoft.com/office/officeart/2008/layout/VerticalCurvedList"/>
    <dgm:cxn modelId="{D3E018E2-7AA2-420A-A217-0B163ABC7AF6}" type="presParOf" srcId="{FC8147D8-904E-4DF0-BBA6-53249DEE7281}" destId="{8920355E-A1FD-466B-AD56-94173C7DC3B7}" srcOrd="2" destOrd="0" presId="urn:microsoft.com/office/officeart/2008/layout/VerticalCurvedList"/>
    <dgm:cxn modelId="{E995456F-39AA-4DE1-AFB5-DA36F7C18BEC}" type="presParOf" srcId="{FC8147D8-904E-4DF0-BBA6-53249DEE7281}" destId="{2A5043B9-B0E2-4AA3-9EC8-BDA1DDE8CB02}" srcOrd="3" destOrd="0" presId="urn:microsoft.com/office/officeart/2008/layout/VerticalCurvedList"/>
    <dgm:cxn modelId="{832BF0B4-913F-4CB6-B7C8-476B5FD674DC}" type="presParOf" srcId="{CB2F8351-8E57-4539-AB84-90E2172F86B7}" destId="{05D856E4-98A1-4A11-92A0-B362D5442D6F}" srcOrd="1" destOrd="0" presId="urn:microsoft.com/office/officeart/2008/layout/VerticalCurvedList"/>
    <dgm:cxn modelId="{97B2EC2B-A40A-4495-B6DE-685A160BA3D1}" type="presParOf" srcId="{CB2F8351-8E57-4539-AB84-90E2172F86B7}" destId="{C27B8168-8801-4008-AC68-B6F0F3517CE6}" srcOrd="2" destOrd="0" presId="urn:microsoft.com/office/officeart/2008/layout/VerticalCurvedList"/>
    <dgm:cxn modelId="{629641B0-063E-47E1-A79C-F8EF0B4D228A}" type="presParOf" srcId="{C27B8168-8801-4008-AC68-B6F0F3517CE6}" destId="{7DEBB5D8-D194-4D0E-BA20-68188A288694}" srcOrd="0" destOrd="0" presId="urn:microsoft.com/office/officeart/2008/layout/VerticalCurvedList"/>
    <dgm:cxn modelId="{1212D7FF-6AEA-4FF0-8C3C-0CA00E26A139}" type="presParOf" srcId="{CB2F8351-8E57-4539-AB84-90E2172F86B7}" destId="{EA27F9DE-8EF5-41E9-92BF-813EAEEAB58C}" srcOrd="3" destOrd="0" presId="urn:microsoft.com/office/officeart/2008/layout/VerticalCurvedList"/>
    <dgm:cxn modelId="{6D0AEAF7-565A-4A61-BB1D-8479CE316F97}" type="presParOf" srcId="{CB2F8351-8E57-4539-AB84-90E2172F86B7}" destId="{3C490FA7-3527-4835-B6D3-1E9599C547E0}" srcOrd="4" destOrd="0" presId="urn:microsoft.com/office/officeart/2008/layout/VerticalCurvedList"/>
    <dgm:cxn modelId="{7BF16763-4334-4BEF-913C-DFB01B4398D9}" type="presParOf" srcId="{3C490FA7-3527-4835-B6D3-1E9599C547E0}" destId="{41EFFFF6-AB49-41C4-B005-FF6374A8AAEC}" srcOrd="0" destOrd="0" presId="urn:microsoft.com/office/officeart/2008/layout/VerticalCurvedList"/>
    <dgm:cxn modelId="{9A08F423-76F7-4714-931D-5B1FE1D3D18A}" type="presParOf" srcId="{CB2F8351-8E57-4539-AB84-90E2172F86B7}" destId="{7EF95E6C-CEDA-4904-A7AA-E4F843A210A0}" srcOrd="5" destOrd="0" presId="urn:microsoft.com/office/officeart/2008/layout/VerticalCurvedList"/>
    <dgm:cxn modelId="{78167755-2382-4FF2-B878-C3A477D8B451}" type="presParOf" srcId="{CB2F8351-8E57-4539-AB84-90E2172F86B7}" destId="{75A9F3AD-FB05-4AAC-B634-B3F57B77FC91}" srcOrd="6" destOrd="0" presId="urn:microsoft.com/office/officeart/2008/layout/VerticalCurvedList"/>
    <dgm:cxn modelId="{7AE1EED0-F808-487D-8956-538B5081FFB0}" type="presParOf" srcId="{75A9F3AD-FB05-4AAC-B634-B3F57B77FC91}" destId="{FA2C73EF-939B-4FDB-AB36-9AFB37466819}"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D81511-548A-473C-A667-903321522BB4}">
      <dsp:nvSpPr>
        <dsp:cNvPr id="0" name=""/>
        <dsp:cNvSpPr/>
      </dsp:nvSpPr>
      <dsp:spPr>
        <a:xfrm>
          <a:off x="-5940053" y="-909217"/>
          <a:ext cx="7073186" cy="7073186"/>
        </a:xfrm>
        <a:prstGeom prst="blockArc">
          <a:avLst>
            <a:gd name="adj1" fmla="val 18900000"/>
            <a:gd name="adj2" fmla="val 2700000"/>
            <a:gd name="adj3" fmla="val 305"/>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5D856E4-98A1-4A11-92A0-B362D5442D6F}">
      <dsp:nvSpPr>
        <dsp:cNvPr id="0" name=""/>
        <dsp:cNvSpPr/>
      </dsp:nvSpPr>
      <dsp:spPr>
        <a:xfrm>
          <a:off x="729359" y="402361"/>
          <a:ext cx="7932931" cy="129717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4192" tIns="45720" rIns="45720" bIns="45720" numCol="1" spcCol="1270" anchor="ctr" anchorCtr="0">
          <a:noAutofit/>
        </a:bodyPr>
        <a:lstStyle/>
        <a:p>
          <a:pPr marL="0" lvl="0" indent="0" algn="l" defTabSz="800100">
            <a:lnSpc>
              <a:spcPct val="90000"/>
            </a:lnSpc>
            <a:spcBef>
              <a:spcPct val="0"/>
            </a:spcBef>
            <a:spcAft>
              <a:spcPct val="35000"/>
            </a:spcAft>
            <a:buNone/>
          </a:pPr>
          <a:r>
            <a:rPr lang="en-GB" sz="1800" b="1" kern="1200"/>
            <a:t>Economy and finance</a:t>
          </a:r>
        </a:p>
        <a:p>
          <a:pPr marL="0" lvl="0" indent="0" algn="l" defTabSz="800100" rtl="0">
            <a:lnSpc>
              <a:spcPct val="90000"/>
            </a:lnSpc>
            <a:spcBef>
              <a:spcPct val="0"/>
            </a:spcBef>
            <a:spcAft>
              <a:spcPct val="35000"/>
            </a:spcAft>
            <a:buNone/>
          </a:pPr>
          <a:r>
            <a:rPr lang="en-GB" sz="1400" kern="1200"/>
            <a:t>- Older workers</a:t>
          </a:r>
          <a:r>
            <a:rPr lang="en-GB" sz="1400" kern="1200">
              <a:latin typeface="Arial" panose="020B0604020202020204"/>
            </a:rPr>
            <a:t>                                       </a:t>
          </a:r>
          <a:r>
            <a:rPr lang="en-GB" sz="1400" kern="1200"/>
            <a:t> </a:t>
          </a:r>
          <a:r>
            <a:rPr lang="en-GB" sz="1400" kern="1200">
              <a:latin typeface="Arial" panose="020B0604020202020204"/>
            </a:rPr>
            <a:t>   </a:t>
          </a:r>
          <a:r>
            <a:rPr lang="en-GB" sz="1400" kern="1200"/>
            <a:t>- Pensions</a:t>
          </a:r>
        </a:p>
        <a:p>
          <a:pPr marL="0" lvl="0" indent="0" algn="l" defTabSz="800100" rtl="0">
            <a:lnSpc>
              <a:spcPct val="90000"/>
            </a:lnSpc>
            <a:spcBef>
              <a:spcPct val="0"/>
            </a:spcBef>
            <a:spcAft>
              <a:spcPct val="35000"/>
            </a:spcAft>
            <a:buNone/>
          </a:pPr>
          <a:r>
            <a:rPr lang="en-GB" sz="1400" kern="1200"/>
            <a:t>- Labour force structure</a:t>
          </a:r>
          <a:r>
            <a:rPr lang="en-GB" sz="1400" kern="1200">
              <a:latin typeface="Arial" panose="020B0604020202020204"/>
            </a:rPr>
            <a:t>                              </a:t>
          </a:r>
          <a:r>
            <a:rPr lang="en-GB" sz="1400" kern="1200"/>
            <a:t>- Tax</a:t>
          </a:r>
        </a:p>
        <a:p>
          <a:pPr marL="0" lvl="0" indent="0" algn="l" defTabSz="800100" rtl="0">
            <a:lnSpc>
              <a:spcPct val="90000"/>
            </a:lnSpc>
            <a:spcBef>
              <a:spcPct val="0"/>
            </a:spcBef>
            <a:spcAft>
              <a:spcPct val="35000"/>
            </a:spcAft>
            <a:buNone/>
          </a:pPr>
          <a:r>
            <a:rPr lang="en-GB" sz="1400" kern="1200"/>
            <a:t>- Job availability</a:t>
          </a:r>
          <a:r>
            <a:rPr lang="en-GB" sz="1400" kern="1200">
              <a:latin typeface="Arial" panose="020B0604020202020204"/>
            </a:rPr>
            <a:t>                                          </a:t>
          </a:r>
          <a:r>
            <a:rPr lang="en-GB" sz="1400" kern="1200"/>
            <a:t>- Financial Decisions</a:t>
          </a:r>
        </a:p>
      </dsp:txBody>
      <dsp:txXfrm>
        <a:off x="729359" y="402361"/>
        <a:ext cx="7932931" cy="1297177"/>
      </dsp:txXfrm>
    </dsp:sp>
    <dsp:sp modelId="{7DEBB5D8-D194-4D0E-BA20-68188A288694}">
      <dsp:nvSpPr>
        <dsp:cNvPr id="0" name=""/>
        <dsp:cNvSpPr/>
      </dsp:nvSpPr>
      <dsp:spPr>
        <a:xfrm>
          <a:off x="72515" y="394106"/>
          <a:ext cx="1313687" cy="1313687"/>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A27F9DE-8EF5-41E9-92BF-813EAEEAB58C}">
      <dsp:nvSpPr>
        <dsp:cNvPr id="0" name=""/>
        <dsp:cNvSpPr/>
      </dsp:nvSpPr>
      <dsp:spPr>
        <a:xfrm>
          <a:off x="1111380" y="1978787"/>
          <a:ext cx="7550911" cy="1297177"/>
        </a:xfrm>
        <a:prstGeom prst="rect">
          <a:avLst/>
        </a:prstGeom>
        <a:solidFill>
          <a:schemeClr val="accent1">
            <a:lumMod val="75000"/>
            <a:lumOff val="2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4192" tIns="45720" rIns="45720" bIns="45720" numCol="1" spcCol="1270" anchor="ctr" anchorCtr="0">
          <a:noAutofit/>
        </a:bodyPr>
        <a:lstStyle/>
        <a:p>
          <a:pPr marL="0" lvl="0" indent="0" algn="l" defTabSz="800100">
            <a:lnSpc>
              <a:spcPct val="90000"/>
            </a:lnSpc>
            <a:spcBef>
              <a:spcPct val="0"/>
            </a:spcBef>
            <a:spcAft>
              <a:spcPct val="35000"/>
            </a:spcAft>
            <a:buNone/>
          </a:pPr>
          <a:r>
            <a:rPr lang="en-GB" sz="1800" b="1" kern="1200"/>
            <a:t>Services and needs</a:t>
          </a:r>
        </a:p>
        <a:p>
          <a:pPr marL="0" lvl="0" indent="0" algn="l" defTabSz="800100">
            <a:lnSpc>
              <a:spcPct val="90000"/>
            </a:lnSpc>
            <a:spcBef>
              <a:spcPct val="0"/>
            </a:spcBef>
            <a:spcAft>
              <a:spcPct val="35000"/>
            </a:spcAft>
            <a:buNone/>
          </a:pPr>
          <a:r>
            <a:rPr lang="en-GB" sz="1400" kern="1200"/>
            <a:t>- Health requirements                          - Housing needs</a:t>
          </a:r>
        </a:p>
        <a:p>
          <a:pPr marL="0" lvl="0" indent="0" algn="l" defTabSz="800100" rtl="0">
            <a:lnSpc>
              <a:spcPct val="90000"/>
            </a:lnSpc>
            <a:spcBef>
              <a:spcPct val="0"/>
            </a:spcBef>
            <a:spcAft>
              <a:spcPct val="35000"/>
            </a:spcAft>
            <a:buNone/>
          </a:pPr>
          <a:r>
            <a:rPr lang="en-GB" sz="1400" kern="1200"/>
            <a:t>- Social Care</a:t>
          </a:r>
          <a:r>
            <a:rPr lang="en-GB" sz="1400" kern="1200">
              <a:latin typeface="Arial" panose="020B0604020202020204"/>
            </a:rPr>
            <a:t>                                       </a:t>
          </a:r>
          <a:r>
            <a:rPr lang="en-GB" sz="1400" kern="1200"/>
            <a:t> - End of life</a:t>
          </a:r>
        </a:p>
        <a:p>
          <a:pPr marL="0" lvl="0" indent="0" algn="l" defTabSz="800100" rtl="0">
            <a:lnSpc>
              <a:spcPct val="90000"/>
            </a:lnSpc>
            <a:spcBef>
              <a:spcPct val="0"/>
            </a:spcBef>
            <a:spcAft>
              <a:spcPct val="35000"/>
            </a:spcAft>
            <a:buNone/>
          </a:pPr>
          <a:r>
            <a:rPr lang="en-GB" sz="1400" kern="1200"/>
            <a:t>- Transport</a:t>
          </a:r>
          <a:r>
            <a:rPr lang="en-GB" sz="1400" kern="1200">
              <a:latin typeface="Arial" panose="020B0604020202020204"/>
            </a:rPr>
            <a:t>                                          </a:t>
          </a:r>
          <a:r>
            <a:rPr lang="en-GB" sz="1400" kern="1200"/>
            <a:t> - Accessible cities</a:t>
          </a:r>
        </a:p>
      </dsp:txBody>
      <dsp:txXfrm>
        <a:off x="1111380" y="1978787"/>
        <a:ext cx="7550911" cy="1297177"/>
      </dsp:txXfrm>
    </dsp:sp>
    <dsp:sp modelId="{41EFFFF6-AB49-41C4-B005-FF6374A8AAEC}">
      <dsp:nvSpPr>
        <dsp:cNvPr id="0" name=""/>
        <dsp:cNvSpPr/>
      </dsp:nvSpPr>
      <dsp:spPr>
        <a:xfrm>
          <a:off x="454536" y="1970531"/>
          <a:ext cx="1313687" cy="1313687"/>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EF95E6C-CEDA-4904-A7AA-E4F843A210A0}">
      <dsp:nvSpPr>
        <dsp:cNvPr id="0" name=""/>
        <dsp:cNvSpPr/>
      </dsp:nvSpPr>
      <dsp:spPr>
        <a:xfrm>
          <a:off x="729359" y="3555212"/>
          <a:ext cx="7932931" cy="1297177"/>
        </a:xfrm>
        <a:prstGeom prst="rect">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4192" tIns="45720" rIns="45720" bIns="45720" numCol="1" spcCol="1270" anchor="ctr" anchorCtr="0">
          <a:noAutofit/>
        </a:bodyPr>
        <a:lstStyle/>
        <a:p>
          <a:pPr marL="0" lvl="0" indent="0" algn="l" defTabSz="800100">
            <a:lnSpc>
              <a:spcPct val="90000"/>
            </a:lnSpc>
            <a:spcBef>
              <a:spcPct val="0"/>
            </a:spcBef>
            <a:spcAft>
              <a:spcPct val="35000"/>
            </a:spcAft>
            <a:buNone/>
          </a:pPr>
          <a:r>
            <a:rPr lang="en-GB" sz="1800" b="1" kern="1200"/>
            <a:t>Society and the individual</a:t>
          </a:r>
        </a:p>
        <a:p>
          <a:pPr marL="0" lvl="0" indent="0" algn="l" defTabSz="800100">
            <a:lnSpc>
              <a:spcPct val="90000"/>
            </a:lnSpc>
            <a:spcBef>
              <a:spcPct val="0"/>
            </a:spcBef>
            <a:spcAft>
              <a:spcPct val="35000"/>
            </a:spcAft>
            <a:buNone/>
          </a:pPr>
          <a:r>
            <a:rPr lang="en-GB" sz="1400" kern="1200"/>
            <a:t>- Digital inclusion                                         - Crime</a:t>
          </a:r>
        </a:p>
        <a:p>
          <a:pPr marL="0" lvl="0" indent="0" algn="l" defTabSz="800100">
            <a:lnSpc>
              <a:spcPct val="90000"/>
            </a:lnSpc>
            <a:spcBef>
              <a:spcPct val="0"/>
            </a:spcBef>
            <a:spcAft>
              <a:spcPct val="35000"/>
            </a:spcAft>
            <a:buNone/>
          </a:pPr>
          <a:r>
            <a:rPr lang="en-GB" sz="1400" kern="1200"/>
            <a:t>- Wellbeing                                                  - Communities</a:t>
          </a:r>
        </a:p>
        <a:p>
          <a:pPr marL="0" lvl="0" indent="0" algn="l" defTabSz="800100">
            <a:lnSpc>
              <a:spcPct val="90000"/>
            </a:lnSpc>
            <a:spcBef>
              <a:spcPct val="0"/>
            </a:spcBef>
            <a:spcAft>
              <a:spcPct val="35000"/>
            </a:spcAft>
            <a:buNone/>
          </a:pPr>
          <a:r>
            <a:rPr lang="en-GB" sz="1400" kern="1200"/>
            <a:t>- Intergenerational issues</a:t>
          </a:r>
        </a:p>
      </dsp:txBody>
      <dsp:txXfrm>
        <a:off x="729359" y="3555212"/>
        <a:ext cx="7932931" cy="1297177"/>
      </dsp:txXfrm>
    </dsp:sp>
    <dsp:sp modelId="{FA2C73EF-939B-4FDB-AB36-9AFB37466819}">
      <dsp:nvSpPr>
        <dsp:cNvPr id="0" name=""/>
        <dsp:cNvSpPr/>
      </dsp:nvSpPr>
      <dsp:spPr>
        <a:xfrm>
          <a:off x="72515" y="3546957"/>
          <a:ext cx="1313687" cy="1313687"/>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86A3A5-F9ED-4ED1-B623-CA8ADFE0284D}" type="datetimeFigureOut">
              <a:rPr lang="en-GB" smtClean="0"/>
              <a:t>22/11/2021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44444F-88F6-4F7C-9071-D635B08EC40E}" type="slidenum">
              <a:rPr lang="en-GB" smtClean="0"/>
              <a:t>‹#›</a:t>
            </a:fld>
            <a:endParaRPr lang="en-GB"/>
          </a:p>
        </p:txBody>
      </p:sp>
    </p:spTree>
    <p:extLst>
      <p:ext uri="{BB962C8B-B14F-4D97-AF65-F5344CB8AC3E}">
        <p14:creationId xmlns:p14="http://schemas.microsoft.com/office/powerpoint/2010/main" val="1299459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895EDB-6B5D-864C-AC6A-318791A1A9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73708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cs typeface="Calibri"/>
            </a:endParaRPr>
          </a:p>
        </p:txBody>
      </p:sp>
      <p:sp>
        <p:nvSpPr>
          <p:cNvPr id="4" name="Slide Number Placeholder 3"/>
          <p:cNvSpPr>
            <a:spLocks noGrp="1"/>
          </p:cNvSpPr>
          <p:nvPr>
            <p:ph type="sldNum" sz="quarter" idx="5"/>
          </p:nvPr>
        </p:nvSpPr>
        <p:spPr/>
        <p:txBody>
          <a:bodyPr/>
          <a:lstStyle/>
          <a:p>
            <a:fld id="{2D44444F-88F6-4F7C-9071-D635B08EC40E}" type="slidenum">
              <a:rPr lang="en-GB" smtClean="0"/>
              <a:t>10</a:t>
            </a:fld>
            <a:endParaRPr lang="en-GB"/>
          </a:p>
        </p:txBody>
      </p:sp>
    </p:spTree>
    <p:extLst>
      <p:ext uri="{BB962C8B-B14F-4D97-AF65-F5344CB8AC3E}">
        <p14:creationId xmlns:p14="http://schemas.microsoft.com/office/powerpoint/2010/main" val="21235213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2D44444F-88F6-4F7C-9071-D635B08EC40E}" type="slidenum">
              <a:rPr lang="en-GB" smtClean="0"/>
              <a:t>11</a:t>
            </a:fld>
            <a:endParaRPr lang="en-GB"/>
          </a:p>
        </p:txBody>
      </p:sp>
    </p:spTree>
    <p:extLst>
      <p:ext uri="{BB962C8B-B14F-4D97-AF65-F5344CB8AC3E}">
        <p14:creationId xmlns:p14="http://schemas.microsoft.com/office/powerpoint/2010/main" val="10549363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2D44444F-88F6-4F7C-9071-D635B08EC40E}" type="slidenum">
              <a:rPr lang="en-GB" smtClean="0"/>
              <a:t>12</a:t>
            </a:fld>
            <a:endParaRPr lang="en-GB"/>
          </a:p>
        </p:txBody>
      </p:sp>
    </p:spTree>
    <p:extLst>
      <p:ext uri="{BB962C8B-B14F-4D97-AF65-F5344CB8AC3E}">
        <p14:creationId xmlns:p14="http://schemas.microsoft.com/office/powerpoint/2010/main" val="36204455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2D44444F-88F6-4F7C-9071-D635B08EC40E}" type="slidenum">
              <a:rPr lang="en-GB" smtClean="0"/>
              <a:t>13</a:t>
            </a:fld>
            <a:endParaRPr lang="en-GB"/>
          </a:p>
        </p:txBody>
      </p:sp>
    </p:spTree>
    <p:extLst>
      <p:ext uri="{BB962C8B-B14F-4D97-AF65-F5344CB8AC3E}">
        <p14:creationId xmlns:p14="http://schemas.microsoft.com/office/powerpoint/2010/main" val="24946974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cs typeface="Calibri"/>
            </a:endParaRPr>
          </a:p>
        </p:txBody>
      </p:sp>
      <p:sp>
        <p:nvSpPr>
          <p:cNvPr id="4" name="Slide Number Placeholder 3"/>
          <p:cNvSpPr>
            <a:spLocks noGrp="1"/>
          </p:cNvSpPr>
          <p:nvPr>
            <p:ph type="sldNum" sz="quarter" idx="5"/>
          </p:nvPr>
        </p:nvSpPr>
        <p:spPr/>
        <p:txBody>
          <a:bodyPr/>
          <a:lstStyle/>
          <a:p>
            <a:fld id="{2D44444F-88F6-4F7C-9071-D635B08EC40E}" type="slidenum">
              <a:rPr lang="en-GB" smtClean="0"/>
              <a:t>14</a:t>
            </a:fld>
            <a:endParaRPr lang="en-GB"/>
          </a:p>
        </p:txBody>
      </p:sp>
    </p:spTree>
    <p:extLst>
      <p:ext uri="{BB962C8B-B14F-4D97-AF65-F5344CB8AC3E}">
        <p14:creationId xmlns:p14="http://schemas.microsoft.com/office/powerpoint/2010/main" val="33531875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D44444F-88F6-4F7C-9071-D635B08EC40E}" type="slidenum">
              <a:rPr lang="en-GB" smtClean="0"/>
              <a:t>15</a:t>
            </a:fld>
            <a:endParaRPr lang="en-GB"/>
          </a:p>
        </p:txBody>
      </p:sp>
    </p:spTree>
    <p:extLst>
      <p:ext uri="{BB962C8B-B14F-4D97-AF65-F5344CB8AC3E}">
        <p14:creationId xmlns:p14="http://schemas.microsoft.com/office/powerpoint/2010/main" val="24031188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D44444F-88F6-4F7C-9071-D635B08EC40E}" type="slidenum">
              <a:rPr lang="en-GB" smtClean="0"/>
              <a:t>17</a:t>
            </a:fld>
            <a:endParaRPr lang="en-GB"/>
          </a:p>
        </p:txBody>
      </p:sp>
    </p:spTree>
    <p:extLst>
      <p:ext uri="{BB962C8B-B14F-4D97-AF65-F5344CB8AC3E}">
        <p14:creationId xmlns:p14="http://schemas.microsoft.com/office/powerpoint/2010/main" val="24976557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9EF7DE-EAF2-4B17-81DD-30A2E13E126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6637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9EF7DE-EAF2-4B17-81DD-30A2E13E126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54603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56910FA-BCA2-44D1-B478-26153173EEBF}" type="slidenum">
              <a:rPr kumimoji="0" lang="en-GB" sz="1200" b="0" i="0" u="none" strike="noStrike" kern="1200" cap="none" spc="0" normalizeH="0" baseline="0" noProof="0" smtClean="0">
                <a:ln>
                  <a:noFill/>
                </a:ln>
                <a:solidFill>
                  <a:prstClr val="black"/>
                </a:solidFill>
                <a:effectLst/>
                <a:uLnTx/>
                <a:uFillTx/>
                <a:latin typeface="Arial" charset="0"/>
                <a:ea typeface="ＭＳ Ｐゴシック" pitchFamily="1"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Arial" charset="0"/>
              <a:ea typeface="ＭＳ Ｐゴシック" pitchFamily="1" charset="-128"/>
              <a:cs typeface="+mn-cs"/>
            </a:endParaRPr>
          </a:p>
        </p:txBody>
      </p:sp>
    </p:spTree>
    <p:extLst>
      <p:ext uri="{BB962C8B-B14F-4D97-AF65-F5344CB8AC3E}">
        <p14:creationId xmlns:p14="http://schemas.microsoft.com/office/powerpoint/2010/main" val="16144995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895EDB-6B5D-864C-AC6A-318791A1A9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05659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3895EDB-6B5D-864C-AC6A-318791A1A935}" type="slidenum">
              <a:rPr lang="en-US" smtClean="0"/>
              <a:t>21</a:t>
            </a:fld>
            <a:endParaRPr lang="en-US"/>
          </a:p>
        </p:txBody>
      </p:sp>
    </p:spTree>
    <p:extLst>
      <p:ext uri="{BB962C8B-B14F-4D97-AF65-F5344CB8AC3E}">
        <p14:creationId xmlns:p14="http://schemas.microsoft.com/office/powerpoint/2010/main" val="35639145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cs typeface="Calibri" panose="020F0502020204030204"/>
            </a:endParaRPr>
          </a:p>
        </p:txBody>
      </p:sp>
      <p:sp>
        <p:nvSpPr>
          <p:cNvPr id="4" name="Slide Number Placeholder 3"/>
          <p:cNvSpPr>
            <a:spLocks noGrp="1"/>
          </p:cNvSpPr>
          <p:nvPr>
            <p:ph type="sldNum" sz="quarter" idx="5"/>
          </p:nvPr>
        </p:nvSpPr>
        <p:spPr/>
        <p:txBody>
          <a:bodyPr/>
          <a:lstStyle/>
          <a:p>
            <a:fld id="{2D44444F-88F6-4F7C-9071-D635B08EC40E}" type="slidenum">
              <a:rPr lang="en-GB" smtClean="0"/>
              <a:t>22</a:t>
            </a:fld>
            <a:endParaRPr lang="en-GB"/>
          </a:p>
        </p:txBody>
      </p:sp>
    </p:spTree>
    <p:extLst>
      <p:ext uri="{BB962C8B-B14F-4D97-AF65-F5344CB8AC3E}">
        <p14:creationId xmlns:p14="http://schemas.microsoft.com/office/powerpoint/2010/main" val="32646016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9EF7DE-EAF2-4B17-81DD-30A2E13E126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98820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9EF7DE-EAF2-4B17-81DD-30A2E13E126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54346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9EF7DE-EAF2-4B17-81DD-30A2E13E126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68039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59EF7DE-EAF2-4B17-81DD-30A2E13E126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5655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895EDB-6B5D-864C-AC6A-318791A1A9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78856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dirty="0"/>
          </a:p>
        </p:txBody>
      </p:sp>
      <p:sp>
        <p:nvSpPr>
          <p:cNvPr id="4" name="Slide Number Placeholder 3"/>
          <p:cNvSpPr>
            <a:spLocks noGrp="1"/>
          </p:cNvSpPr>
          <p:nvPr>
            <p:ph type="sldNum" sz="quarter" idx="5"/>
          </p:nvPr>
        </p:nvSpPr>
        <p:spPr/>
        <p:txBody>
          <a:bodyPr/>
          <a:lstStyle/>
          <a:p>
            <a:fld id="{2D44444F-88F6-4F7C-9071-D635B08EC40E}" type="slidenum">
              <a:rPr lang="en-GB" smtClean="0"/>
              <a:t>28</a:t>
            </a:fld>
            <a:endParaRPr lang="en-GB"/>
          </a:p>
        </p:txBody>
      </p:sp>
    </p:spTree>
    <p:extLst>
      <p:ext uri="{BB962C8B-B14F-4D97-AF65-F5344CB8AC3E}">
        <p14:creationId xmlns:p14="http://schemas.microsoft.com/office/powerpoint/2010/main" val="68151937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D44444F-88F6-4F7C-9071-D635B08EC40E}" type="slidenum">
              <a:rPr lang="en-GB" smtClean="0"/>
              <a:t>29</a:t>
            </a:fld>
            <a:endParaRPr lang="en-GB"/>
          </a:p>
        </p:txBody>
      </p:sp>
    </p:spTree>
    <p:extLst>
      <p:ext uri="{BB962C8B-B14F-4D97-AF65-F5344CB8AC3E}">
        <p14:creationId xmlns:p14="http://schemas.microsoft.com/office/powerpoint/2010/main" val="2272027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D44444F-88F6-4F7C-9071-D635B08EC40E}" type="slidenum">
              <a:rPr lang="en-GB" smtClean="0"/>
              <a:t>30</a:t>
            </a:fld>
            <a:endParaRPr lang="en-GB"/>
          </a:p>
        </p:txBody>
      </p:sp>
    </p:spTree>
    <p:extLst>
      <p:ext uri="{BB962C8B-B14F-4D97-AF65-F5344CB8AC3E}">
        <p14:creationId xmlns:p14="http://schemas.microsoft.com/office/powerpoint/2010/main" val="18554082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D44444F-88F6-4F7C-9071-D635B08EC40E}" type="slidenum">
              <a:rPr lang="en-GB" smtClean="0"/>
              <a:t>3</a:t>
            </a:fld>
            <a:endParaRPr lang="en-GB"/>
          </a:p>
        </p:txBody>
      </p:sp>
    </p:spTree>
    <p:extLst>
      <p:ext uri="{BB962C8B-B14F-4D97-AF65-F5344CB8AC3E}">
        <p14:creationId xmlns:p14="http://schemas.microsoft.com/office/powerpoint/2010/main" val="1170736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0" i="0" kern="1200" dirty="0">
              <a:solidFill>
                <a:srgbClr val="FF0000"/>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3895EDB-6B5D-864C-AC6A-318791A1A935}" type="slidenum">
              <a:rPr lang="en-US" smtClean="0"/>
              <a:t>31</a:t>
            </a:fld>
            <a:endParaRPr lang="en-US"/>
          </a:p>
        </p:txBody>
      </p:sp>
    </p:spTree>
    <p:extLst>
      <p:ext uri="{BB962C8B-B14F-4D97-AF65-F5344CB8AC3E}">
        <p14:creationId xmlns:p14="http://schemas.microsoft.com/office/powerpoint/2010/main" val="4710456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895EDB-6B5D-864C-AC6A-318791A1A9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65196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895EDB-6B5D-864C-AC6A-318791A1A9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3562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3895EDB-6B5D-864C-AC6A-318791A1A935}" type="slidenum">
              <a:rPr lang="en-US" smtClean="0"/>
              <a:t>34</a:t>
            </a:fld>
            <a:endParaRPr lang="en-US"/>
          </a:p>
        </p:txBody>
      </p:sp>
    </p:spTree>
    <p:extLst>
      <p:ext uri="{BB962C8B-B14F-4D97-AF65-F5344CB8AC3E}">
        <p14:creationId xmlns:p14="http://schemas.microsoft.com/office/powerpoint/2010/main" val="4546521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895EDB-6B5D-864C-AC6A-318791A1A9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24488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D44444F-88F6-4F7C-9071-D635B08EC40E}" type="slidenum">
              <a:rPr lang="en-GB" smtClean="0"/>
              <a:t>36</a:t>
            </a:fld>
            <a:endParaRPr lang="en-GB"/>
          </a:p>
        </p:txBody>
      </p:sp>
    </p:spTree>
    <p:extLst>
      <p:ext uri="{BB962C8B-B14F-4D97-AF65-F5344CB8AC3E}">
        <p14:creationId xmlns:p14="http://schemas.microsoft.com/office/powerpoint/2010/main" val="203963544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D44444F-88F6-4F7C-9071-D635B08EC40E}" type="slidenum">
              <a:rPr lang="en-GB" smtClean="0"/>
              <a:t>37</a:t>
            </a:fld>
            <a:endParaRPr lang="en-GB"/>
          </a:p>
        </p:txBody>
      </p:sp>
    </p:spTree>
    <p:extLst>
      <p:ext uri="{BB962C8B-B14F-4D97-AF65-F5344CB8AC3E}">
        <p14:creationId xmlns:p14="http://schemas.microsoft.com/office/powerpoint/2010/main" val="130830648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GB" dirty="0"/>
          </a:p>
        </p:txBody>
      </p:sp>
      <p:sp>
        <p:nvSpPr>
          <p:cNvPr id="4" name="Slide Number Placeholder 3"/>
          <p:cNvSpPr>
            <a:spLocks noGrp="1"/>
          </p:cNvSpPr>
          <p:nvPr>
            <p:ph type="sldNum" sz="quarter" idx="5"/>
          </p:nvPr>
        </p:nvSpPr>
        <p:spPr/>
        <p:txBody>
          <a:bodyPr/>
          <a:lstStyle/>
          <a:p>
            <a:fld id="{13895EDB-6B5D-864C-AC6A-318791A1A935}" type="slidenum">
              <a:rPr lang="en-US" smtClean="0"/>
              <a:t>39</a:t>
            </a:fld>
            <a:endParaRPr lang="en-US"/>
          </a:p>
        </p:txBody>
      </p:sp>
    </p:spTree>
    <p:extLst>
      <p:ext uri="{BB962C8B-B14F-4D97-AF65-F5344CB8AC3E}">
        <p14:creationId xmlns:p14="http://schemas.microsoft.com/office/powerpoint/2010/main" val="208443660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3895EDB-6B5D-864C-AC6A-318791A1A935}" type="slidenum">
              <a:rPr lang="en-US" smtClean="0"/>
              <a:t>40</a:t>
            </a:fld>
            <a:endParaRPr lang="en-US"/>
          </a:p>
        </p:txBody>
      </p:sp>
    </p:spTree>
    <p:extLst>
      <p:ext uri="{BB962C8B-B14F-4D97-AF65-F5344CB8AC3E}">
        <p14:creationId xmlns:p14="http://schemas.microsoft.com/office/powerpoint/2010/main" val="378323714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i="1" u="none" dirty="0"/>
          </a:p>
        </p:txBody>
      </p:sp>
      <p:sp>
        <p:nvSpPr>
          <p:cNvPr id="4" name="Slide Number Placeholder 3"/>
          <p:cNvSpPr>
            <a:spLocks noGrp="1"/>
          </p:cNvSpPr>
          <p:nvPr>
            <p:ph type="sldNum" sz="quarter" idx="5"/>
          </p:nvPr>
        </p:nvSpPr>
        <p:spPr/>
        <p:txBody>
          <a:bodyPr/>
          <a:lstStyle/>
          <a:p>
            <a:fld id="{13895EDB-6B5D-864C-AC6A-318791A1A935}" type="slidenum">
              <a:rPr lang="en-US" smtClean="0"/>
              <a:t>41</a:t>
            </a:fld>
            <a:endParaRPr lang="en-US"/>
          </a:p>
        </p:txBody>
      </p:sp>
    </p:spTree>
    <p:extLst>
      <p:ext uri="{BB962C8B-B14F-4D97-AF65-F5344CB8AC3E}">
        <p14:creationId xmlns:p14="http://schemas.microsoft.com/office/powerpoint/2010/main" val="11579739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44444F-88F6-4F7C-9071-D635B08EC40E}" type="slidenum">
              <a:rPr lang="en-GB" smtClean="0"/>
              <a:t>4</a:t>
            </a:fld>
            <a:endParaRPr lang="en-GB"/>
          </a:p>
        </p:txBody>
      </p:sp>
    </p:spTree>
    <p:extLst>
      <p:ext uri="{BB962C8B-B14F-4D97-AF65-F5344CB8AC3E}">
        <p14:creationId xmlns:p14="http://schemas.microsoft.com/office/powerpoint/2010/main" val="134108203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D44444F-88F6-4F7C-9071-D635B08EC40E}" type="slidenum">
              <a:rPr lang="en-GB" smtClean="0"/>
              <a:t>42</a:t>
            </a:fld>
            <a:endParaRPr lang="en-GB"/>
          </a:p>
        </p:txBody>
      </p:sp>
    </p:spTree>
    <p:extLst>
      <p:ext uri="{BB962C8B-B14F-4D97-AF65-F5344CB8AC3E}">
        <p14:creationId xmlns:p14="http://schemas.microsoft.com/office/powerpoint/2010/main" val="422733155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3895EDB-6B5D-864C-AC6A-318791A1A935}" type="slidenum">
              <a:rPr lang="en-US" smtClean="0"/>
              <a:t>43</a:t>
            </a:fld>
            <a:endParaRPr lang="en-US"/>
          </a:p>
        </p:txBody>
      </p:sp>
    </p:spTree>
    <p:extLst>
      <p:ext uri="{BB962C8B-B14F-4D97-AF65-F5344CB8AC3E}">
        <p14:creationId xmlns:p14="http://schemas.microsoft.com/office/powerpoint/2010/main" val="351144111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3895EDB-6B5D-864C-AC6A-318791A1A935}" type="slidenum">
              <a:rPr lang="en-US" smtClean="0"/>
              <a:t>44</a:t>
            </a:fld>
            <a:endParaRPr lang="en-US"/>
          </a:p>
        </p:txBody>
      </p:sp>
    </p:spTree>
    <p:extLst>
      <p:ext uri="{BB962C8B-B14F-4D97-AF65-F5344CB8AC3E}">
        <p14:creationId xmlns:p14="http://schemas.microsoft.com/office/powerpoint/2010/main" val="295838373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D44444F-88F6-4F7C-9071-D635B08EC40E}" type="slidenum">
              <a:rPr lang="en-GB" smtClean="0"/>
              <a:t>45</a:t>
            </a:fld>
            <a:endParaRPr lang="en-GB"/>
          </a:p>
        </p:txBody>
      </p:sp>
    </p:spTree>
    <p:extLst>
      <p:ext uri="{BB962C8B-B14F-4D97-AF65-F5344CB8AC3E}">
        <p14:creationId xmlns:p14="http://schemas.microsoft.com/office/powerpoint/2010/main" val="397997487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D44444F-88F6-4F7C-9071-D635B08EC40E}" type="slidenum">
              <a:rPr lang="en-GB" smtClean="0"/>
              <a:t>46</a:t>
            </a:fld>
            <a:endParaRPr lang="en-GB"/>
          </a:p>
        </p:txBody>
      </p:sp>
    </p:spTree>
    <p:extLst>
      <p:ext uri="{BB962C8B-B14F-4D97-AF65-F5344CB8AC3E}">
        <p14:creationId xmlns:p14="http://schemas.microsoft.com/office/powerpoint/2010/main" val="43218203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D44444F-88F6-4F7C-9071-D635B08EC40E}" type="slidenum">
              <a:rPr lang="en-GB" smtClean="0"/>
              <a:t>47</a:t>
            </a:fld>
            <a:endParaRPr lang="en-GB"/>
          </a:p>
        </p:txBody>
      </p:sp>
    </p:spTree>
    <p:extLst>
      <p:ext uri="{BB962C8B-B14F-4D97-AF65-F5344CB8AC3E}">
        <p14:creationId xmlns:p14="http://schemas.microsoft.com/office/powerpoint/2010/main" val="41863858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895EDB-6B5D-864C-AC6A-318791A1A9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879705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56910FA-BCA2-44D1-B478-26153173EEBF}" type="slidenum">
              <a:rPr kumimoji="0" lang="en-GB" sz="1200" b="0" i="0" u="none" strike="noStrike" kern="1200" cap="none" spc="0" normalizeH="0" baseline="0" noProof="0" smtClean="0">
                <a:ln>
                  <a:noFill/>
                </a:ln>
                <a:solidFill>
                  <a:prstClr val="black"/>
                </a:solidFill>
                <a:effectLst/>
                <a:uLnTx/>
                <a:uFillTx/>
                <a:latin typeface="Arial" charset="0"/>
                <a:ea typeface="ＭＳ Ｐゴシック" pitchFamily="1"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49</a:t>
            </a:fld>
            <a:endParaRPr kumimoji="0" lang="en-GB" sz="1200" b="0" i="0" u="none" strike="noStrike" kern="1200" cap="none" spc="0" normalizeH="0" baseline="0" noProof="0">
              <a:ln>
                <a:noFill/>
              </a:ln>
              <a:solidFill>
                <a:prstClr val="black"/>
              </a:solidFill>
              <a:effectLst/>
              <a:uLnTx/>
              <a:uFillTx/>
              <a:latin typeface="Arial" charset="0"/>
              <a:ea typeface="ＭＳ Ｐゴシック" pitchFamily="1" charset="-128"/>
              <a:cs typeface="+mn-cs"/>
            </a:endParaRPr>
          </a:p>
        </p:txBody>
      </p:sp>
    </p:spTree>
    <p:extLst>
      <p:ext uri="{BB962C8B-B14F-4D97-AF65-F5344CB8AC3E}">
        <p14:creationId xmlns:p14="http://schemas.microsoft.com/office/powerpoint/2010/main" val="352737916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56910FA-BCA2-44D1-B478-26153173EEBF}" type="slidenum">
              <a:rPr kumimoji="0" lang="en-GB" sz="1200" b="0" i="0" u="none" strike="noStrike" kern="1200" cap="none" spc="0" normalizeH="0" baseline="0" noProof="0" smtClean="0">
                <a:ln>
                  <a:noFill/>
                </a:ln>
                <a:solidFill>
                  <a:prstClr val="black"/>
                </a:solidFill>
                <a:effectLst/>
                <a:uLnTx/>
                <a:uFillTx/>
                <a:latin typeface="Arial" charset="0"/>
                <a:ea typeface="ＭＳ Ｐゴシック" pitchFamily="1"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50</a:t>
            </a:fld>
            <a:endParaRPr kumimoji="0" lang="en-GB" sz="1200" b="0" i="0" u="none" strike="noStrike" kern="1200" cap="none" spc="0" normalizeH="0" baseline="0" noProof="0">
              <a:ln>
                <a:noFill/>
              </a:ln>
              <a:solidFill>
                <a:prstClr val="black"/>
              </a:solidFill>
              <a:effectLst/>
              <a:uLnTx/>
              <a:uFillTx/>
              <a:latin typeface="Arial" charset="0"/>
              <a:ea typeface="ＭＳ Ｐゴシック" pitchFamily="1" charset="-128"/>
              <a:cs typeface="+mn-cs"/>
            </a:endParaRPr>
          </a:p>
        </p:txBody>
      </p:sp>
    </p:spTree>
    <p:extLst>
      <p:ext uri="{BB962C8B-B14F-4D97-AF65-F5344CB8AC3E}">
        <p14:creationId xmlns:p14="http://schemas.microsoft.com/office/powerpoint/2010/main" val="320835103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56910FA-BCA2-44D1-B478-26153173EEBF}" type="slidenum">
              <a:rPr kumimoji="0" lang="en-GB" sz="1200" b="0" i="0" u="none" strike="noStrike" kern="1200" cap="none" spc="0" normalizeH="0" baseline="0" noProof="0" smtClean="0">
                <a:ln>
                  <a:noFill/>
                </a:ln>
                <a:solidFill>
                  <a:prstClr val="black"/>
                </a:solidFill>
                <a:effectLst/>
                <a:uLnTx/>
                <a:uFillTx/>
                <a:latin typeface="Arial" charset="0"/>
                <a:ea typeface="ＭＳ Ｐゴシック" pitchFamily="1"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51</a:t>
            </a:fld>
            <a:endParaRPr kumimoji="0" lang="en-GB" sz="1200" b="0" i="0" u="none" strike="noStrike" kern="1200" cap="none" spc="0" normalizeH="0" baseline="0" noProof="0">
              <a:ln>
                <a:noFill/>
              </a:ln>
              <a:solidFill>
                <a:prstClr val="black"/>
              </a:solidFill>
              <a:effectLst/>
              <a:uLnTx/>
              <a:uFillTx/>
              <a:latin typeface="Arial" charset="0"/>
              <a:ea typeface="ＭＳ Ｐゴシック" pitchFamily="1" charset="-128"/>
              <a:cs typeface="+mn-cs"/>
            </a:endParaRPr>
          </a:p>
        </p:txBody>
      </p:sp>
    </p:spTree>
    <p:extLst>
      <p:ext uri="{BB962C8B-B14F-4D97-AF65-F5344CB8AC3E}">
        <p14:creationId xmlns:p14="http://schemas.microsoft.com/office/powerpoint/2010/main" val="40004617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cs typeface="Calibri"/>
            </a:endParaRPr>
          </a:p>
        </p:txBody>
      </p:sp>
      <p:sp>
        <p:nvSpPr>
          <p:cNvPr id="4" name="Slide Number Placeholder 3"/>
          <p:cNvSpPr>
            <a:spLocks noGrp="1"/>
          </p:cNvSpPr>
          <p:nvPr>
            <p:ph type="sldNum" sz="quarter" idx="5"/>
          </p:nvPr>
        </p:nvSpPr>
        <p:spPr/>
        <p:txBody>
          <a:bodyPr/>
          <a:lstStyle/>
          <a:p>
            <a:fld id="{2D44444F-88F6-4F7C-9071-D635B08EC40E}" type="slidenum">
              <a:rPr lang="en-GB" smtClean="0"/>
              <a:t>5</a:t>
            </a:fld>
            <a:endParaRPr lang="en-GB"/>
          </a:p>
        </p:txBody>
      </p:sp>
    </p:spTree>
    <p:extLst>
      <p:ext uri="{BB962C8B-B14F-4D97-AF65-F5344CB8AC3E}">
        <p14:creationId xmlns:p14="http://schemas.microsoft.com/office/powerpoint/2010/main" val="234072647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56910FA-BCA2-44D1-B478-26153173EEBF}" type="slidenum">
              <a:rPr kumimoji="0" lang="en-GB" sz="1200" b="0" i="0" u="none" strike="noStrike" kern="1200" cap="none" spc="0" normalizeH="0" baseline="0" noProof="0" smtClean="0">
                <a:ln>
                  <a:noFill/>
                </a:ln>
                <a:solidFill>
                  <a:prstClr val="black"/>
                </a:solidFill>
                <a:effectLst/>
                <a:uLnTx/>
                <a:uFillTx/>
                <a:latin typeface="Arial" charset="0"/>
                <a:ea typeface="ＭＳ Ｐゴシック" pitchFamily="1"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52</a:t>
            </a:fld>
            <a:endParaRPr kumimoji="0" lang="en-GB" sz="1200" b="0" i="0" u="none" strike="noStrike" kern="1200" cap="none" spc="0" normalizeH="0" baseline="0" noProof="0">
              <a:ln>
                <a:noFill/>
              </a:ln>
              <a:solidFill>
                <a:prstClr val="black"/>
              </a:solidFill>
              <a:effectLst/>
              <a:uLnTx/>
              <a:uFillTx/>
              <a:latin typeface="Arial" charset="0"/>
              <a:ea typeface="ＭＳ Ｐゴシック" pitchFamily="1" charset="-128"/>
              <a:cs typeface="+mn-cs"/>
            </a:endParaRPr>
          </a:p>
        </p:txBody>
      </p:sp>
    </p:spTree>
    <p:extLst>
      <p:ext uri="{BB962C8B-B14F-4D97-AF65-F5344CB8AC3E}">
        <p14:creationId xmlns:p14="http://schemas.microsoft.com/office/powerpoint/2010/main" val="33587680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56910FA-BCA2-44D1-B478-26153173EEBF}" type="slidenum">
              <a:rPr kumimoji="0" lang="en-GB" sz="1200" b="0" i="0" u="none" strike="noStrike" kern="1200" cap="none" spc="0" normalizeH="0" baseline="0" noProof="0" smtClean="0">
                <a:ln>
                  <a:noFill/>
                </a:ln>
                <a:solidFill>
                  <a:prstClr val="black"/>
                </a:solidFill>
                <a:effectLst/>
                <a:uLnTx/>
                <a:uFillTx/>
                <a:latin typeface="Arial" charset="0"/>
                <a:ea typeface="ＭＳ Ｐゴシック" pitchFamily="1"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53</a:t>
            </a:fld>
            <a:endParaRPr kumimoji="0" lang="en-GB" sz="1200" b="0" i="0" u="none" strike="noStrike" kern="1200" cap="none" spc="0" normalizeH="0" baseline="0" noProof="0">
              <a:ln>
                <a:noFill/>
              </a:ln>
              <a:solidFill>
                <a:prstClr val="black"/>
              </a:solidFill>
              <a:effectLst/>
              <a:uLnTx/>
              <a:uFillTx/>
              <a:latin typeface="Arial" charset="0"/>
              <a:ea typeface="ＭＳ Ｐゴシック" pitchFamily="1" charset="-128"/>
              <a:cs typeface="+mn-cs"/>
            </a:endParaRPr>
          </a:p>
        </p:txBody>
      </p:sp>
    </p:spTree>
    <p:extLst>
      <p:ext uri="{BB962C8B-B14F-4D97-AF65-F5344CB8AC3E}">
        <p14:creationId xmlns:p14="http://schemas.microsoft.com/office/powerpoint/2010/main" val="117471724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2D44444F-88F6-4F7C-9071-D635B08EC40E}" type="slidenum">
              <a:rPr lang="en-GB" smtClean="0"/>
              <a:t>54</a:t>
            </a:fld>
            <a:endParaRPr lang="en-GB"/>
          </a:p>
        </p:txBody>
      </p:sp>
    </p:spTree>
    <p:extLst>
      <p:ext uri="{BB962C8B-B14F-4D97-AF65-F5344CB8AC3E}">
        <p14:creationId xmlns:p14="http://schemas.microsoft.com/office/powerpoint/2010/main" val="311617576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b="0" i="0" kern="1200" dirty="0">
              <a:solidFill>
                <a:schemeClr val="tx1"/>
              </a:solidFill>
              <a:effectLst/>
              <a:latin typeface="+mn-lt"/>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56910FA-BCA2-44D1-B478-26153173EEBF}" type="slidenum">
              <a:rPr kumimoji="0" lang="en-GB" sz="1200" b="0" i="0" u="none" strike="noStrike" kern="1200" cap="none" spc="0" normalizeH="0" baseline="0" noProof="0" smtClean="0">
                <a:ln>
                  <a:noFill/>
                </a:ln>
                <a:solidFill>
                  <a:prstClr val="black"/>
                </a:solidFill>
                <a:effectLst/>
                <a:uLnTx/>
                <a:uFillTx/>
                <a:latin typeface="Arial" charset="0"/>
                <a:ea typeface="ＭＳ Ｐゴシック" pitchFamily="1"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55</a:t>
            </a:fld>
            <a:endParaRPr kumimoji="0" lang="en-GB" sz="1200" b="0" i="0" u="none" strike="noStrike" kern="1200" cap="none" spc="0" normalizeH="0" baseline="0" noProof="0">
              <a:ln>
                <a:noFill/>
              </a:ln>
              <a:solidFill>
                <a:prstClr val="black"/>
              </a:solidFill>
              <a:effectLst/>
              <a:uLnTx/>
              <a:uFillTx/>
              <a:latin typeface="Arial" charset="0"/>
              <a:ea typeface="ＭＳ Ｐゴシック" pitchFamily="1" charset="-128"/>
              <a:cs typeface="+mn-cs"/>
            </a:endParaRPr>
          </a:p>
        </p:txBody>
      </p:sp>
    </p:spTree>
    <p:extLst>
      <p:ext uri="{BB962C8B-B14F-4D97-AF65-F5344CB8AC3E}">
        <p14:creationId xmlns:p14="http://schemas.microsoft.com/office/powerpoint/2010/main" val="155864187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D44444F-88F6-4F7C-9071-D635B08EC40E}" type="slidenum">
              <a:rPr lang="en-GB" smtClean="0"/>
              <a:t>56</a:t>
            </a:fld>
            <a:endParaRPr lang="en-GB"/>
          </a:p>
        </p:txBody>
      </p:sp>
    </p:spTree>
    <p:extLst>
      <p:ext uri="{BB962C8B-B14F-4D97-AF65-F5344CB8AC3E}">
        <p14:creationId xmlns:p14="http://schemas.microsoft.com/office/powerpoint/2010/main" val="183906950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856910FA-BCA2-44D1-B478-26153173EEBF}" type="slidenum">
              <a:rPr kumimoji="0" lang="en-GB" sz="1200" b="0" i="0" u="none" strike="noStrike" kern="1200" cap="none" spc="0" normalizeH="0" baseline="0" noProof="0" smtClean="0">
                <a:ln>
                  <a:noFill/>
                </a:ln>
                <a:solidFill>
                  <a:prstClr val="black"/>
                </a:solidFill>
                <a:effectLst/>
                <a:uLnTx/>
                <a:uFillTx/>
                <a:latin typeface="Arial" charset="0"/>
                <a:ea typeface="ＭＳ Ｐゴシック" pitchFamily="1"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57</a:t>
            </a:fld>
            <a:endParaRPr kumimoji="0" lang="en-GB" sz="1200" b="0" i="0" u="none" strike="noStrike" kern="1200" cap="none" spc="0" normalizeH="0" baseline="0" noProof="0">
              <a:ln>
                <a:noFill/>
              </a:ln>
              <a:solidFill>
                <a:prstClr val="black"/>
              </a:solidFill>
              <a:effectLst/>
              <a:uLnTx/>
              <a:uFillTx/>
              <a:latin typeface="Arial" charset="0"/>
              <a:ea typeface="ＭＳ Ｐゴシック" pitchFamily="1" charset="-128"/>
              <a:cs typeface="+mn-cs"/>
            </a:endParaRPr>
          </a:p>
        </p:txBody>
      </p:sp>
    </p:spTree>
    <p:extLst>
      <p:ext uri="{BB962C8B-B14F-4D97-AF65-F5344CB8AC3E}">
        <p14:creationId xmlns:p14="http://schemas.microsoft.com/office/powerpoint/2010/main" val="205547171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895EDB-6B5D-864C-AC6A-318791A1A9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12432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solidFill>
                <a:srgbClr val="323132"/>
              </a:solidFill>
              <a:latin typeface="Open Sans"/>
              <a:ea typeface="Open Sans"/>
              <a:cs typeface="Open Sans"/>
            </a:endParaRPr>
          </a:p>
        </p:txBody>
      </p:sp>
      <p:sp>
        <p:nvSpPr>
          <p:cNvPr id="4" name="Slide Number Placeholder 3"/>
          <p:cNvSpPr>
            <a:spLocks noGrp="1"/>
          </p:cNvSpPr>
          <p:nvPr>
            <p:ph type="sldNum" sz="quarter" idx="5"/>
          </p:nvPr>
        </p:nvSpPr>
        <p:spPr/>
        <p:txBody>
          <a:bodyPr/>
          <a:lstStyle/>
          <a:p>
            <a:fld id="{2D44444F-88F6-4F7C-9071-D635B08EC40E}" type="slidenum">
              <a:rPr lang="en-GB" smtClean="0"/>
              <a:t>6</a:t>
            </a:fld>
            <a:endParaRPr lang="en-GB"/>
          </a:p>
        </p:txBody>
      </p:sp>
    </p:spTree>
    <p:extLst>
      <p:ext uri="{BB962C8B-B14F-4D97-AF65-F5344CB8AC3E}">
        <p14:creationId xmlns:p14="http://schemas.microsoft.com/office/powerpoint/2010/main" val="20430492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cs typeface="Calibri"/>
            </a:endParaRPr>
          </a:p>
        </p:txBody>
      </p:sp>
      <p:sp>
        <p:nvSpPr>
          <p:cNvPr id="4" name="Slide Number Placeholder 3"/>
          <p:cNvSpPr>
            <a:spLocks noGrp="1"/>
          </p:cNvSpPr>
          <p:nvPr>
            <p:ph type="sldNum" sz="quarter" idx="5"/>
          </p:nvPr>
        </p:nvSpPr>
        <p:spPr/>
        <p:txBody>
          <a:bodyPr/>
          <a:lstStyle/>
          <a:p>
            <a:fld id="{2D44444F-88F6-4F7C-9071-D635B08EC40E}" type="slidenum">
              <a:rPr lang="en-GB" smtClean="0"/>
              <a:t>7</a:t>
            </a:fld>
            <a:endParaRPr lang="en-GB"/>
          </a:p>
        </p:txBody>
      </p:sp>
    </p:spTree>
    <p:extLst>
      <p:ext uri="{BB962C8B-B14F-4D97-AF65-F5344CB8AC3E}">
        <p14:creationId xmlns:p14="http://schemas.microsoft.com/office/powerpoint/2010/main" val="34691482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solidFill>
                <a:srgbClr val="323132"/>
              </a:solidFill>
              <a:latin typeface="Open Sans"/>
              <a:ea typeface="Open Sans"/>
              <a:cs typeface="Open Sans"/>
            </a:endParaRPr>
          </a:p>
        </p:txBody>
      </p:sp>
      <p:sp>
        <p:nvSpPr>
          <p:cNvPr id="4" name="Slide Number Placeholder 3"/>
          <p:cNvSpPr>
            <a:spLocks noGrp="1"/>
          </p:cNvSpPr>
          <p:nvPr>
            <p:ph type="sldNum" sz="quarter" idx="5"/>
          </p:nvPr>
        </p:nvSpPr>
        <p:spPr/>
        <p:txBody>
          <a:bodyPr/>
          <a:lstStyle/>
          <a:p>
            <a:fld id="{2D44444F-88F6-4F7C-9071-D635B08EC40E}" type="slidenum">
              <a:rPr lang="en-GB" smtClean="0"/>
              <a:t>8</a:t>
            </a:fld>
            <a:endParaRPr lang="en-GB"/>
          </a:p>
        </p:txBody>
      </p:sp>
    </p:spTree>
    <p:extLst>
      <p:ext uri="{BB962C8B-B14F-4D97-AF65-F5344CB8AC3E}">
        <p14:creationId xmlns:p14="http://schemas.microsoft.com/office/powerpoint/2010/main" val="12300591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cs typeface="Calibri"/>
            </a:endParaRPr>
          </a:p>
        </p:txBody>
      </p:sp>
      <p:sp>
        <p:nvSpPr>
          <p:cNvPr id="4" name="Slide Number Placeholder 3"/>
          <p:cNvSpPr>
            <a:spLocks noGrp="1"/>
          </p:cNvSpPr>
          <p:nvPr>
            <p:ph type="sldNum" sz="quarter" idx="5"/>
          </p:nvPr>
        </p:nvSpPr>
        <p:spPr/>
        <p:txBody>
          <a:bodyPr/>
          <a:lstStyle/>
          <a:p>
            <a:fld id="{2D44444F-88F6-4F7C-9071-D635B08EC40E}" type="slidenum">
              <a:rPr lang="en-GB" smtClean="0"/>
              <a:t>9</a:t>
            </a:fld>
            <a:endParaRPr lang="en-GB"/>
          </a:p>
        </p:txBody>
      </p:sp>
    </p:spTree>
    <p:extLst>
      <p:ext uri="{BB962C8B-B14F-4D97-AF65-F5344CB8AC3E}">
        <p14:creationId xmlns:p14="http://schemas.microsoft.com/office/powerpoint/2010/main" val="12027064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jpeg"/><Relationship Id="rId1" Type="http://schemas.openxmlformats.org/officeDocument/2006/relationships/slideMaster" Target="../slideMasters/slideMaster5.xml"/><Relationship Id="rId4" Type="http://schemas.openxmlformats.org/officeDocument/2006/relationships/image" Target="../media/image7.svg"/></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84A089FC-6D71-44F0-8B73-5A9B2BC650D2}" type="slidenum">
              <a:rPr lang="en-GB"/>
              <a:pPr/>
              <a:t>‹#›</a:t>
            </a:fld>
            <a:endParaRPr lang="en-GB"/>
          </a:p>
        </p:txBody>
      </p:sp>
    </p:spTree>
    <p:extLst>
      <p:ext uri="{BB962C8B-B14F-4D97-AF65-F5344CB8AC3E}">
        <p14:creationId xmlns:p14="http://schemas.microsoft.com/office/powerpoint/2010/main" val="15951508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C9BEF9B3-B3E8-4464-B7EA-251280683B57}" type="slidenum">
              <a:rPr lang="en-GB"/>
              <a:pPr/>
              <a:t>‹#›</a:t>
            </a:fld>
            <a:endParaRPr lang="en-GB"/>
          </a:p>
        </p:txBody>
      </p:sp>
    </p:spTree>
    <p:extLst>
      <p:ext uri="{BB962C8B-B14F-4D97-AF65-F5344CB8AC3E}">
        <p14:creationId xmlns:p14="http://schemas.microsoft.com/office/powerpoint/2010/main" val="307291225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Section slide light blue">
    <p:bg>
      <p:bgPr>
        <a:solidFill>
          <a:srgbClr val="27A0CC"/>
        </a:solidFill>
        <a:effectLst/>
      </p:bgPr>
    </p:bg>
    <p:spTree>
      <p:nvGrpSpPr>
        <p:cNvPr id="1" name=""/>
        <p:cNvGrpSpPr/>
        <p:nvPr/>
      </p:nvGrpSpPr>
      <p:grpSpPr>
        <a:xfrm>
          <a:off x="0" y="0"/>
          <a:ext cx="0" cy="0"/>
          <a:chOff x="0" y="0"/>
          <a:chExt cx="0" cy="0"/>
        </a:xfrm>
      </p:grpSpPr>
      <p:sp>
        <p:nvSpPr>
          <p:cNvPr id="8" name="Slide Number Placeholder">
            <a:extLst>
              <a:ext uri="{FF2B5EF4-FFF2-40B4-BE49-F238E27FC236}">
                <a16:creationId xmlns:a16="http://schemas.microsoft.com/office/drawing/2014/main" id="{BAA1490B-BB3E-0748-BA6A-B8586696578B}"/>
              </a:ext>
            </a:extLst>
          </p:cNvPr>
          <p:cNvSpPr>
            <a:spLocks noGrp="1"/>
          </p:cNvSpPr>
          <p:nvPr>
            <p:ph type="sldNum" sz="quarter" idx="4"/>
          </p:nvPr>
        </p:nvSpPr>
        <p:spPr>
          <a:xfrm>
            <a:off x="4662087" y="6250893"/>
            <a:ext cx="2867827" cy="365125"/>
          </a:xfrm>
          <a:prstGeom prst="rect">
            <a:avLst/>
          </a:prstGeom>
        </p:spPr>
        <p:txBody>
          <a:bodyPr/>
          <a:lstStyle>
            <a:lvl1pPr>
              <a:defRPr sz="1500">
                <a:solidFill>
                  <a:schemeClr val="bg1"/>
                </a:solidFill>
              </a:defRPr>
            </a:lvl1pPr>
          </a:lstStyle>
          <a:p>
            <a:pPr algn="ctr"/>
            <a:fld id="{232417FB-2EF4-EC49-BC13-97513C37E9E5}" type="slidenum">
              <a:rPr lang="en-US" smtClean="0"/>
              <a:pPr algn="ctr"/>
              <a:t>‹#›</a:t>
            </a:fld>
            <a:endParaRPr lang="en-US"/>
          </a:p>
        </p:txBody>
      </p:sp>
      <p:sp>
        <p:nvSpPr>
          <p:cNvPr id="9" name="Footer Placeholder">
            <a:extLst>
              <a:ext uri="{FF2B5EF4-FFF2-40B4-BE49-F238E27FC236}">
                <a16:creationId xmlns:a16="http://schemas.microsoft.com/office/drawing/2014/main" id="{61622BCB-5999-744E-B77D-08F504F71E8B}"/>
              </a:ext>
            </a:extLst>
          </p:cNvPr>
          <p:cNvSpPr>
            <a:spLocks noGrp="1"/>
          </p:cNvSpPr>
          <p:nvPr>
            <p:ph type="ftr" sz="quarter" idx="3"/>
          </p:nvPr>
        </p:nvSpPr>
        <p:spPr>
          <a:xfrm>
            <a:off x="7529914" y="6250892"/>
            <a:ext cx="3842031" cy="365125"/>
          </a:xfrm>
          <a:prstGeom prst="rect">
            <a:avLst/>
          </a:prstGeom>
        </p:spPr>
        <p:txBody>
          <a:bodyPr vert="horz" lIns="91440" tIns="45720" rIns="0" bIns="45720" rtlCol="0" anchor="t" anchorCtr="0"/>
          <a:lstStyle>
            <a:lvl1pPr algn="r">
              <a:defRPr sz="1500" b="1">
                <a:solidFill>
                  <a:schemeClr val="bg1"/>
                </a:solidFill>
              </a:defRPr>
            </a:lvl1pPr>
          </a:lstStyle>
          <a:p>
            <a:endParaRPr lang="en-US"/>
          </a:p>
        </p:txBody>
      </p:sp>
      <p:cxnSp>
        <p:nvCxnSpPr>
          <p:cNvPr id="10" name="Line">
            <a:extLst>
              <a:ext uri="{FF2B5EF4-FFF2-40B4-BE49-F238E27FC236}">
                <a16:creationId xmlns:a16="http://schemas.microsoft.com/office/drawing/2014/main" id="{D13A9CD3-E6C3-0344-974D-58215B0ABAAA}"/>
              </a:ext>
            </a:extLst>
          </p:cNvPr>
          <p:cNvCxnSpPr>
            <a:cxnSpLocks/>
          </p:cNvCxnSpPr>
          <p:nvPr userDrawn="1"/>
        </p:nvCxnSpPr>
        <p:spPr>
          <a:xfrm>
            <a:off x="823943" y="6055339"/>
            <a:ext cx="105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itle">
            <a:extLst>
              <a:ext uri="{FF2B5EF4-FFF2-40B4-BE49-F238E27FC236}">
                <a16:creationId xmlns:a16="http://schemas.microsoft.com/office/drawing/2014/main" id="{A07FCA63-88F4-0D40-B646-DB3E33AA931D}"/>
              </a:ext>
            </a:extLst>
          </p:cNvPr>
          <p:cNvSpPr>
            <a:spLocks noGrp="1"/>
          </p:cNvSpPr>
          <p:nvPr>
            <p:ph type="title" hasCustomPrompt="1"/>
          </p:nvPr>
        </p:nvSpPr>
        <p:spPr>
          <a:xfrm>
            <a:off x="838200" y="2769529"/>
            <a:ext cx="10515600" cy="789447"/>
          </a:xfrm>
          <a:prstGeom prst="rect">
            <a:avLst/>
          </a:prstGeom>
        </p:spPr>
        <p:txBody>
          <a:bodyPr lIns="0" tIns="0" rIns="0" bIns="0" anchor="t" anchorCtr="0">
            <a:spAutoFit/>
          </a:bodyPr>
          <a:lstStyle>
            <a:lvl1pPr algn="l">
              <a:defRPr sz="5400">
                <a:solidFill>
                  <a:schemeClr val="bg1"/>
                </a:solidFill>
              </a:defRPr>
            </a:lvl1pPr>
          </a:lstStyle>
          <a:p>
            <a:r>
              <a:rPr lang="en-US"/>
              <a:t>Section slide</a:t>
            </a:r>
          </a:p>
        </p:txBody>
      </p:sp>
      <p:sp>
        <p:nvSpPr>
          <p:cNvPr id="16" name="Subtitle">
            <a:extLst>
              <a:ext uri="{FF2B5EF4-FFF2-40B4-BE49-F238E27FC236}">
                <a16:creationId xmlns:a16="http://schemas.microsoft.com/office/drawing/2014/main" id="{680E1A51-C56D-6C4C-90F5-70BA71A10A6C}"/>
              </a:ext>
            </a:extLst>
          </p:cNvPr>
          <p:cNvSpPr>
            <a:spLocks noGrp="1"/>
          </p:cNvSpPr>
          <p:nvPr>
            <p:ph type="subTitle" idx="1" hasCustomPrompt="1"/>
          </p:nvPr>
        </p:nvSpPr>
        <p:spPr>
          <a:xfrm>
            <a:off x="838200" y="3916872"/>
            <a:ext cx="10515600" cy="1655762"/>
          </a:xfrm>
          <a:prstGeom prst="rect">
            <a:avLst/>
          </a:prstGeom>
        </p:spPr>
        <p:txBody>
          <a:bodyPr tIns="72000" bIns="0" anchor="t" anchorCtr="0">
            <a:normAutofit/>
          </a:bodyPr>
          <a:lstStyle>
            <a:lvl1pPr marL="0" indent="0" algn="l">
              <a:lnSpc>
                <a:spcPts val="2850"/>
              </a:lnSpc>
              <a:spcBef>
                <a:spcPts val="0"/>
              </a:spcBef>
              <a:spcAft>
                <a:spcPts val="750"/>
              </a:spcAft>
              <a:buNone/>
              <a:defRPr sz="24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Subtitle</a:t>
            </a:r>
          </a:p>
        </p:txBody>
      </p:sp>
      <p:pic>
        <p:nvPicPr>
          <p:cNvPr id="11" name="Logo">
            <a:extLst>
              <a:ext uri="{FF2B5EF4-FFF2-40B4-BE49-F238E27FC236}">
                <a16:creationId xmlns:a16="http://schemas.microsoft.com/office/drawing/2014/main" id="{E11F3919-182C-5544-B7DB-D4176EE8D853}"/>
              </a:ext>
            </a:extLst>
          </p:cNvPr>
          <p:cNvPicPr>
            <a:picLocks noChangeAspect="1"/>
          </p:cNvPicPr>
          <p:nvPr userDrawn="1"/>
        </p:nvPicPr>
        <p:blipFill>
          <a:blip r:embed="rId2"/>
          <a:stretch>
            <a:fillRect/>
          </a:stretch>
        </p:blipFill>
        <p:spPr>
          <a:xfrm>
            <a:off x="767167" y="6230570"/>
            <a:ext cx="3489869" cy="408624"/>
          </a:xfrm>
          <a:prstGeom prst="rect">
            <a:avLst/>
          </a:prstGeom>
        </p:spPr>
      </p:pic>
    </p:spTree>
    <p:extLst>
      <p:ext uri="{BB962C8B-B14F-4D97-AF65-F5344CB8AC3E}">
        <p14:creationId xmlns:p14="http://schemas.microsoft.com/office/powerpoint/2010/main" val="359609808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Section slide light teal">
    <p:bg>
      <p:bgPr>
        <a:solidFill>
          <a:srgbClr val="00A5A1"/>
        </a:solidFill>
        <a:effectLst/>
      </p:bgPr>
    </p:bg>
    <p:spTree>
      <p:nvGrpSpPr>
        <p:cNvPr id="1" name=""/>
        <p:cNvGrpSpPr/>
        <p:nvPr/>
      </p:nvGrpSpPr>
      <p:grpSpPr>
        <a:xfrm>
          <a:off x="0" y="0"/>
          <a:ext cx="0" cy="0"/>
          <a:chOff x="0" y="0"/>
          <a:chExt cx="0" cy="0"/>
        </a:xfrm>
      </p:grpSpPr>
      <p:sp>
        <p:nvSpPr>
          <p:cNvPr id="8" name="Slide Number Placeholder">
            <a:extLst>
              <a:ext uri="{FF2B5EF4-FFF2-40B4-BE49-F238E27FC236}">
                <a16:creationId xmlns:a16="http://schemas.microsoft.com/office/drawing/2014/main" id="{BAA1490B-BB3E-0748-BA6A-B8586696578B}"/>
              </a:ext>
            </a:extLst>
          </p:cNvPr>
          <p:cNvSpPr>
            <a:spLocks noGrp="1"/>
          </p:cNvSpPr>
          <p:nvPr>
            <p:ph type="sldNum" sz="quarter" idx="4"/>
          </p:nvPr>
        </p:nvSpPr>
        <p:spPr>
          <a:xfrm>
            <a:off x="4662087" y="6250893"/>
            <a:ext cx="2867827" cy="365125"/>
          </a:xfrm>
          <a:prstGeom prst="rect">
            <a:avLst/>
          </a:prstGeom>
        </p:spPr>
        <p:txBody>
          <a:bodyPr/>
          <a:lstStyle>
            <a:lvl1pPr>
              <a:defRPr sz="1500">
                <a:solidFill>
                  <a:schemeClr val="bg1"/>
                </a:solidFill>
              </a:defRPr>
            </a:lvl1pPr>
          </a:lstStyle>
          <a:p>
            <a:pPr algn="ctr"/>
            <a:fld id="{232417FB-2EF4-EC49-BC13-97513C37E9E5}" type="slidenum">
              <a:rPr lang="en-US" smtClean="0"/>
              <a:pPr algn="ctr"/>
              <a:t>‹#›</a:t>
            </a:fld>
            <a:endParaRPr lang="en-US"/>
          </a:p>
        </p:txBody>
      </p:sp>
      <p:sp>
        <p:nvSpPr>
          <p:cNvPr id="9" name="Footer Placeholder">
            <a:extLst>
              <a:ext uri="{FF2B5EF4-FFF2-40B4-BE49-F238E27FC236}">
                <a16:creationId xmlns:a16="http://schemas.microsoft.com/office/drawing/2014/main" id="{61622BCB-5999-744E-B77D-08F504F71E8B}"/>
              </a:ext>
            </a:extLst>
          </p:cNvPr>
          <p:cNvSpPr>
            <a:spLocks noGrp="1"/>
          </p:cNvSpPr>
          <p:nvPr>
            <p:ph type="ftr" sz="quarter" idx="3"/>
          </p:nvPr>
        </p:nvSpPr>
        <p:spPr>
          <a:xfrm>
            <a:off x="7529914" y="6250892"/>
            <a:ext cx="3842031" cy="365125"/>
          </a:xfrm>
          <a:prstGeom prst="rect">
            <a:avLst/>
          </a:prstGeom>
        </p:spPr>
        <p:txBody>
          <a:bodyPr vert="horz" lIns="91440" tIns="45720" rIns="0" bIns="45720" rtlCol="0" anchor="t" anchorCtr="0"/>
          <a:lstStyle>
            <a:lvl1pPr algn="r">
              <a:defRPr sz="1500" b="1">
                <a:solidFill>
                  <a:schemeClr val="bg1"/>
                </a:solidFill>
              </a:defRPr>
            </a:lvl1pPr>
          </a:lstStyle>
          <a:p>
            <a:endParaRPr lang="en-US"/>
          </a:p>
        </p:txBody>
      </p:sp>
      <p:sp>
        <p:nvSpPr>
          <p:cNvPr id="17" name="Title">
            <a:extLst>
              <a:ext uri="{FF2B5EF4-FFF2-40B4-BE49-F238E27FC236}">
                <a16:creationId xmlns:a16="http://schemas.microsoft.com/office/drawing/2014/main" id="{5594CD60-7AAD-6645-8BE7-91075D074DEF}"/>
              </a:ext>
            </a:extLst>
          </p:cNvPr>
          <p:cNvSpPr>
            <a:spLocks noGrp="1"/>
          </p:cNvSpPr>
          <p:nvPr>
            <p:ph type="title" hasCustomPrompt="1"/>
          </p:nvPr>
        </p:nvSpPr>
        <p:spPr>
          <a:xfrm>
            <a:off x="838200" y="2769529"/>
            <a:ext cx="10515600" cy="789447"/>
          </a:xfrm>
          <a:prstGeom prst="rect">
            <a:avLst/>
          </a:prstGeom>
        </p:spPr>
        <p:txBody>
          <a:bodyPr lIns="0" tIns="0" rIns="0" bIns="0" anchor="t" anchorCtr="0">
            <a:spAutoFit/>
          </a:bodyPr>
          <a:lstStyle>
            <a:lvl1pPr algn="l">
              <a:defRPr sz="5400">
                <a:solidFill>
                  <a:schemeClr val="bg1"/>
                </a:solidFill>
              </a:defRPr>
            </a:lvl1pPr>
          </a:lstStyle>
          <a:p>
            <a:r>
              <a:rPr lang="en-US"/>
              <a:t>Section slide</a:t>
            </a:r>
          </a:p>
        </p:txBody>
      </p:sp>
      <p:sp>
        <p:nvSpPr>
          <p:cNvPr id="16" name="Subtitle">
            <a:extLst>
              <a:ext uri="{FF2B5EF4-FFF2-40B4-BE49-F238E27FC236}">
                <a16:creationId xmlns:a16="http://schemas.microsoft.com/office/drawing/2014/main" id="{24E14278-FEE3-0242-BA15-B6E28E53E8F1}"/>
              </a:ext>
            </a:extLst>
          </p:cNvPr>
          <p:cNvSpPr>
            <a:spLocks noGrp="1"/>
          </p:cNvSpPr>
          <p:nvPr>
            <p:ph type="subTitle" idx="1" hasCustomPrompt="1"/>
          </p:nvPr>
        </p:nvSpPr>
        <p:spPr>
          <a:xfrm>
            <a:off x="838200" y="3916872"/>
            <a:ext cx="10515600" cy="1655762"/>
          </a:xfrm>
          <a:prstGeom prst="rect">
            <a:avLst/>
          </a:prstGeom>
        </p:spPr>
        <p:txBody>
          <a:bodyPr tIns="72000" bIns="0" anchor="t" anchorCtr="0">
            <a:normAutofit/>
          </a:bodyPr>
          <a:lstStyle>
            <a:lvl1pPr marL="0" indent="0" algn="l">
              <a:lnSpc>
                <a:spcPts val="2850"/>
              </a:lnSpc>
              <a:spcBef>
                <a:spcPts val="0"/>
              </a:spcBef>
              <a:spcAft>
                <a:spcPts val="750"/>
              </a:spcAft>
              <a:buNone/>
              <a:defRPr sz="24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Subtitle</a:t>
            </a:r>
          </a:p>
        </p:txBody>
      </p:sp>
      <p:cxnSp>
        <p:nvCxnSpPr>
          <p:cNvPr id="10" name="Line">
            <a:extLst>
              <a:ext uri="{FF2B5EF4-FFF2-40B4-BE49-F238E27FC236}">
                <a16:creationId xmlns:a16="http://schemas.microsoft.com/office/drawing/2014/main" id="{AAED0727-79E8-044A-A266-B0C74790E72D}"/>
              </a:ext>
            </a:extLst>
          </p:cNvPr>
          <p:cNvCxnSpPr>
            <a:cxnSpLocks/>
          </p:cNvCxnSpPr>
          <p:nvPr userDrawn="1"/>
        </p:nvCxnSpPr>
        <p:spPr>
          <a:xfrm>
            <a:off x="823943" y="6055339"/>
            <a:ext cx="105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Logo">
            <a:extLst>
              <a:ext uri="{FF2B5EF4-FFF2-40B4-BE49-F238E27FC236}">
                <a16:creationId xmlns:a16="http://schemas.microsoft.com/office/drawing/2014/main" id="{98F9CD02-1E8F-E747-887A-4899AC4407B6}"/>
              </a:ext>
            </a:extLst>
          </p:cNvPr>
          <p:cNvPicPr>
            <a:picLocks noChangeAspect="1"/>
          </p:cNvPicPr>
          <p:nvPr userDrawn="1"/>
        </p:nvPicPr>
        <p:blipFill>
          <a:blip r:embed="rId2"/>
          <a:stretch>
            <a:fillRect/>
          </a:stretch>
        </p:blipFill>
        <p:spPr>
          <a:xfrm>
            <a:off x="767167" y="6230570"/>
            <a:ext cx="3489869" cy="408624"/>
          </a:xfrm>
          <a:prstGeom prst="rect">
            <a:avLst/>
          </a:prstGeom>
        </p:spPr>
      </p:pic>
    </p:spTree>
    <p:extLst>
      <p:ext uri="{BB962C8B-B14F-4D97-AF65-F5344CB8AC3E}">
        <p14:creationId xmlns:p14="http://schemas.microsoft.com/office/powerpoint/2010/main" val="285904626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Section slide teal">
    <p:bg>
      <p:bgPr>
        <a:solidFill>
          <a:srgbClr val="008080"/>
        </a:solidFill>
        <a:effectLst/>
      </p:bgPr>
    </p:bg>
    <p:spTree>
      <p:nvGrpSpPr>
        <p:cNvPr id="1" name=""/>
        <p:cNvGrpSpPr/>
        <p:nvPr/>
      </p:nvGrpSpPr>
      <p:grpSpPr>
        <a:xfrm>
          <a:off x="0" y="0"/>
          <a:ext cx="0" cy="0"/>
          <a:chOff x="0" y="0"/>
          <a:chExt cx="0" cy="0"/>
        </a:xfrm>
      </p:grpSpPr>
      <p:sp>
        <p:nvSpPr>
          <p:cNvPr id="8" name="Slide Number Placeholder">
            <a:extLst>
              <a:ext uri="{FF2B5EF4-FFF2-40B4-BE49-F238E27FC236}">
                <a16:creationId xmlns:a16="http://schemas.microsoft.com/office/drawing/2014/main" id="{BAA1490B-BB3E-0748-BA6A-B8586696578B}"/>
              </a:ext>
            </a:extLst>
          </p:cNvPr>
          <p:cNvSpPr>
            <a:spLocks noGrp="1"/>
          </p:cNvSpPr>
          <p:nvPr>
            <p:ph type="sldNum" sz="quarter" idx="4"/>
          </p:nvPr>
        </p:nvSpPr>
        <p:spPr>
          <a:xfrm>
            <a:off x="4662087" y="6250893"/>
            <a:ext cx="2867827" cy="365125"/>
          </a:xfrm>
          <a:prstGeom prst="rect">
            <a:avLst/>
          </a:prstGeom>
        </p:spPr>
        <p:txBody>
          <a:bodyPr/>
          <a:lstStyle>
            <a:lvl1pPr>
              <a:defRPr sz="1500">
                <a:solidFill>
                  <a:schemeClr val="bg1"/>
                </a:solidFill>
              </a:defRPr>
            </a:lvl1pPr>
          </a:lstStyle>
          <a:p>
            <a:pPr algn="ctr"/>
            <a:fld id="{232417FB-2EF4-EC49-BC13-97513C37E9E5}" type="slidenum">
              <a:rPr lang="en-US" smtClean="0"/>
              <a:pPr algn="ctr"/>
              <a:t>‹#›</a:t>
            </a:fld>
            <a:endParaRPr lang="en-US"/>
          </a:p>
        </p:txBody>
      </p:sp>
      <p:sp>
        <p:nvSpPr>
          <p:cNvPr id="9" name="Footer Placeholder">
            <a:extLst>
              <a:ext uri="{FF2B5EF4-FFF2-40B4-BE49-F238E27FC236}">
                <a16:creationId xmlns:a16="http://schemas.microsoft.com/office/drawing/2014/main" id="{61622BCB-5999-744E-B77D-08F504F71E8B}"/>
              </a:ext>
            </a:extLst>
          </p:cNvPr>
          <p:cNvSpPr>
            <a:spLocks noGrp="1"/>
          </p:cNvSpPr>
          <p:nvPr>
            <p:ph type="ftr" sz="quarter" idx="3"/>
          </p:nvPr>
        </p:nvSpPr>
        <p:spPr>
          <a:xfrm>
            <a:off x="7529914" y="6250892"/>
            <a:ext cx="3842031" cy="365125"/>
          </a:xfrm>
          <a:prstGeom prst="rect">
            <a:avLst/>
          </a:prstGeom>
        </p:spPr>
        <p:txBody>
          <a:bodyPr vert="horz" lIns="91440" tIns="45720" rIns="0" bIns="45720" rtlCol="0" anchor="t" anchorCtr="0"/>
          <a:lstStyle>
            <a:lvl1pPr algn="r">
              <a:defRPr sz="1500" b="1">
                <a:solidFill>
                  <a:schemeClr val="bg1"/>
                </a:solidFill>
              </a:defRPr>
            </a:lvl1pPr>
          </a:lstStyle>
          <a:p>
            <a:endParaRPr lang="en-US"/>
          </a:p>
        </p:txBody>
      </p:sp>
      <p:sp>
        <p:nvSpPr>
          <p:cNvPr id="17" name="Title">
            <a:extLst>
              <a:ext uri="{FF2B5EF4-FFF2-40B4-BE49-F238E27FC236}">
                <a16:creationId xmlns:a16="http://schemas.microsoft.com/office/drawing/2014/main" id="{1FFF5308-8243-A94B-81A6-3885912D01F0}"/>
              </a:ext>
            </a:extLst>
          </p:cNvPr>
          <p:cNvSpPr>
            <a:spLocks noGrp="1"/>
          </p:cNvSpPr>
          <p:nvPr>
            <p:ph type="title" hasCustomPrompt="1"/>
          </p:nvPr>
        </p:nvSpPr>
        <p:spPr>
          <a:xfrm>
            <a:off x="838200" y="2769529"/>
            <a:ext cx="10515600" cy="789447"/>
          </a:xfrm>
          <a:prstGeom prst="rect">
            <a:avLst/>
          </a:prstGeom>
        </p:spPr>
        <p:txBody>
          <a:bodyPr lIns="0" tIns="0" rIns="0" bIns="0" anchor="t" anchorCtr="0">
            <a:spAutoFit/>
          </a:bodyPr>
          <a:lstStyle>
            <a:lvl1pPr algn="l">
              <a:defRPr sz="5400">
                <a:solidFill>
                  <a:schemeClr val="bg1"/>
                </a:solidFill>
              </a:defRPr>
            </a:lvl1pPr>
          </a:lstStyle>
          <a:p>
            <a:r>
              <a:rPr lang="en-US"/>
              <a:t>Section slide</a:t>
            </a:r>
          </a:p>
        </p:txBody>
      </p:sp>
      <p:sp>
        <p:nvSpPr>
          <p:cNvPr id="16" name="Subtitle">
            <a:extLst>
              <a:ext uri="{FF2B5EF4-FFF2-40B4-BE49-F238E27FC236}">
                <a16:creationId xmlns:a16="http://schemas.microsoft.com/office/drawing/2014/main" id="{5903921C-6D50-A849-B477-5BE38F246FF8}"/>
              </a:ext>
            </a:extLst>
          </p:cNvPr>
          <p:cNvSpPr>
            <a:spLocks noGrp="1"/>
          </p:cNvSpPr>
          <p:nvPr>
            <p:ph type="subTitle" idx="1" hasCustomPrompt="1"/>
          </p:nvPr>
        </p:nvSpPr>
        <p:spPr>
          <a:xfrm>
            <a:off x="838200" y="3916872"/>
            <a:ext cx="10515600" cy="1655762"/>
          </a:xfrm>
          <a:prstGeom prst="rect">
            <a:avLst/>
          </a:prstGeom>
        </p:spPr>
        <p:txBody>
          <a:bodyPr tIns="72000" bIns="0" anchor="t" anchorCtr="0">
            <a:normAutofit/>
          </a:bodyPr>
          <a:lstStyle>
            <a:lvl1pPr marL="0" indent="0" algn="l">
              <a:lnSpc>
                <a:spcPts val="2850"/>
              </a:lnSpc>
              <a:spcBef>
                <a:spcPts val="0"/>
              </a:spcBef>
              <a:spcAft>
                <a:spcPts val="750"/>
              </a:spcAft>
              <a:buNone/>
              <a:defRPr sz="24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Subtitle</a:t>
            </a:r>
          </a:p>
        </p:txBody>
      </p:sp>
      <p:cxnSp>
        <p:nvCxnSpPr>
          <p:cNvPr id="10" name="Line">
            <a:extLst>
              <a:ext uri="{FF2B5EF4-FFF2-40B4-BE49-F238E27FC236}">
                <a16:creationId xmlns:a16="http://schemas.microsoft.com/office/drawing/2014/main" id="{9BEE2D9E-3E87-ED40-89C2-DBA774F1F211}"/>
              </a:ext>
            </a:extLst>
          </p:cNvPr>
          <p:cNvCxnSpPr>
            <a:cxnSpLocks/>
          </p:cNvCxnSpPr>
          <p:nvPr userDrawn="1"/>
        </p:nvCxnSpPr>
        <p:spPr>
          <a:xfrm>
            <a:off x="823943" y="6055339"/>
            <a:ext cx="105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Logo">
            <a:extLst>
              <a:ext uri="{FF2B5EF4-FFF2-40B4-BE49-F238E27FC236}">
                <a16:creationId xmlns:a16="http://schemas.microsoft.com/office/drawing/2014/main" id="{2015EA9F-8838-304C-B7BC-0CE52FD5BE54}"/>
              </a:ext>
            </a:extLst>
          </p:cNvPr>
          <p:cNvPicPr>
            <a:picLocks noChangeAspect="1"/>
          </p:cNvPicPr>
          <p:nvPr userDrawn="1"/>
        </p:nvPicPr>
        <p:blipFill>
          <a:blip r:embed="rId2"/>
          <a:stretch>
            <a:fillRect/>
          </a:stretch>
        </p:blipFill>
        <p:spPr>
          <a:xfrm>
            <a:off x="767167" y="6230570"/>
            <a:ext cx="3489869" cy="408624"/>
          </a:xfrm>
          <a:prstGeom prst="rect">
            <a:avLst/>
          </a:prstGeom>
        </p:spPr>
      </p:pic>
    </p:spTree>
    <p:extLst>
      <p:ext uri="{BB962C8B-B14F-4D97-AF65-F5344CB8AC3E}">
        <p14:creationId xmlns:p14="http://schemas.microsoft.com/office/powerpoint/2010/main" val="137793265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Section slide salem">
    <p:bg>
      <p:bgPr>
        <a:solidFill>
          <a:srgbClr val="0F8243"/>
        </a:solidFill>
        <a:effectLst/>
      </p:bgPr>
    </p:bg>
    <p:spTree>
      <p:nvGrpSpPr>
        <p:cNvPr id="1" name=""/>
        <p:cNvGrpSpPr/>
        <p:nvPr/>
      </p:nvGrpSpPr>
      <p:grpSpPr>
        <a:xfrm>
          <a:off x="0" y="0"/>
          <a:ext cx="0" cy="0"/>
          <a:chOff x="0" y="0"/>
          <a:chExt cx="0" cy="0"/>
        </a:xfrm>
      </p:grpSpPr>
      <p:sp>
        <p:nvSpPr>
          <p:cNvPr id="8" name="Slide Number Placeholder">
            <a:extLst>
              <a:ext uri="{FF2B5EF4-FFF2-40B4-BE49-F238E27FC236}">
                <a16:creationId xmlns:a16="http://schemas.microsoft.com/office/drawing/2014/main" id="{BAA1490B-BB3E-0748-BA6A-B8586696578B}"/>
              </a:ext>
            </a:extLst>
          </p:cNvPr>
          <p:cNvSpPr>
            <a:spLocks noGrp="1"/>
          </p:cNvSpPr>
          <p:nvPr>
            <p:ph type="sldNum" sz="quarter" idx="4"/>
          </p:nvPr>
        </p:nvSpPr>
        <p:spPr>
          <a:xfrm>
            <a:off x="4662087" y="6250893"/>
            <a:ext cx="2867827" cy="365125"/>
          </a:xfrm>
          <a:prstGeom prst="rect">
            <a:avLst/>
          </a:prstGeom>
        </p:spPr>
        <p:txBody>
          <a:bodyPr/>
          <a:lstStyle>
            <a:lvl1pPr>
              <a:defRPr sz="1500">
                <a:solidFill>
                  <a:schemeClr val="bg1"/>
                </a:solidFill>
              </a:defRPr>
            </a:lvl1pPr>
          </a:lstStyle>
          <a:p>
            <a:pPr algn="ctr"/>
            <a:fld id="{232417FB-2EF4-EC49-BC13-97513C37E9E5}" type="slidenum">
              <a:rPr lang="en-US" smtClean="0"/>
              <a:pPr algn="ctr"/>
              <a:t>‹#›</a:t>
            </a:fld>
            <a:endParaRPr lang="en-US"/>
          </a:p>
        </p:txBody>
      </p:sp>
      <p:sp>
        <p:nvSpPr>
          <p:cNvPr id="9" name="Footer Placeholder">
            <a:extLst>
              <a:ext uri="{FF2B5EF4-FFF2-40B4-BE49-F238E27FC236}">
                <a16:creationId xmlns:a16="http://schemas.microsoft.com/office/drawing/2014/main" id="{61622BCB-5999-744E-B77D-08F504F71E8B}"/>
              </a:ext>
            </a:extLst>
          </p:cNvPr>
          <p:cNvSpPr>
            <a:spLocks noGrp="1"/>
          </p:cNvSpPr>
          <p:nvPr>
            <p:ph type="ftr" sz="quarter" idx="3"/>
          </p:nvPr>
        </p:nvSpPr>
        <p:spPr>
          <a:xfrm>
            <a:off x="7529914" y="6250892"/>
            <a:ext cx="3842031" cy="365125"/>
          </a:xfrm>
          <a:prstGeom prst="rect">
            <a:avLst/>
          </a:prstGeom>
        </p:spPr>
        <p:txBody>
          <a:bodyPr vert="horz" lIns="91440" tIns="45720" rIns="0" bIns="45720" rtlCol="0" anchor="t" anchorCtr="0"/>
          <a:lstStyle>
            <a:lvl1pPr algn="r">
              <a:defRPr sz="1500" b="1">
                <a:solidFill>
                  <a:schemeClr val="bg1"/>
                </a:solidFill>
              </a:defRPr>
            </a:lvl1pPr>
          </a:lstStyle>
          <a:p>
            <a:endParaRPr lang="en-US"/>
          </a:p>
        </p:txBody>
      </p:sp>
      <p:sp>
        <p:nvSpPr>
          <p:cNvPr id="17" name="Title">
            <a:extLst>
              <a:ext uri="{FF2B5EF4-FFF2-40B4-BE49-F238E27FC236}">
                <a16:creationId xmlns:a16="http://schemas.microsoft.com/office/drawing/2014/main" id="{54334A07-9B9F-A349-8CB2-86A842F8F64D}"/>
              </a:ext>
            </a:extLst>
          </p:cNvPr>
          <p:cNvSpPr>
            <a:spLocks noGrp="1"/>
          </p:cNvSpPr>
          <p:nvPr>
            <p:ph type="title" hasCustomPrompt="1"/>
          </p:nvPr>
        </p:nvSpPr>
        <p:spPr>
          <a:xfrm>
            <a:off x="838200" y="2769529"/>
            <a:ext cx="10515600" cy="789447"/>
          </a:xfrm>
          <a:prstGeom prst="rect">
            <a:avLst/>
          </a:prstGeom>
        </p:spPr>
        <p:txBody>
          <a:bodyPr lIns="0" tIns="0" rIns="0" bIns="0" anchor="t" anchorCtr="0">
            <a:spAutoFit/>
          </a:bodyPr>
          <a:lstStyle>
            <a:lvl1pPr algn="l">
              <a:defRPr sz="5400">
                <a:solidFill>
                  <a:schemeClr val="bg1"/>
                </a:solidFill>
              </a:defRPr>
            </a:lvl1pPr>
          </a:lstStyle>
          <a:p>
            <a:r>
              <a:rPr lang="en-US"/>
              <a:t>Section slide</a:t>
            </a:r>
          </a:p>
        </p:txBody>
      </p:sp>
      <p:sp>
        <p:nvSpPr>
          <p:cNvPr id="16" name="Subtitle">
            <a:extLst>
              <a:ext uri="{FF2B5EF4-FFF2-40B4-BE49-F238E27FC236}">
                <a16:creationId xmlns:a16="http://schemas.microsoft.com/office/drawing/2014/main" id="{D120A143-5C37-E449-99C7-B1D969F1B890}"/>
              </a:ext>
            </a:extLst>
          </p:cNvPr>
          <p:cNvSpPr>
            <a:spLocks noGrp="1"/>
          </p:cNvSpPr>
          <p:nvPr>
            <p:ph type="subTitle" idx="1" hasCustomPrompt="1"/>
          </p:nvPr>
        </p:nvSpPr>
        <p:spPr>
          <a:xfrm>
            <a:off x="838200" y="3916872"/>
            <a:ext cx="10515600" cy="1655762"/>
          </a:xfrm>
          <a:prstGeom prst="rect">
            <a:avLst/>
          </a:prstGeom>
        </p:spPr>
        <p:txBody>
          <a:bodyPr tIns="72000" bIns="0" anchor="t" anchorCtr="0">
            <a:normAutofit/>
          </a:bodyPr>
          <a:lstStyle>
            <a:lvl1pPr marL="0" indent="0" algn="l">
              <a:lnSpc>
                <a:spcPts val="2850"/>
              </a:lnSpc>
              <a:spcBef>
                <a:spcPts val="0"/>
              </a:spcBef>
              <a:spcAft>
                <a:spcPts val="750"/>
              </a:spcAft>
              <a:buNone/>
              <a:defRPr sz="24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Subtitle</a:t>
            </a:r>
          </a:p>
        </p:txBody>
      </p:sp>
      <p:cxnSp>
        <p:nvCxnSpPr>
          <p:cNvPr id="10" name="Line">
            <a:extLst>
              <a:ext uri="{FF2B5EF4-FFF2-40B4-BE49-F238E27FC236}">
                <a16:creationId xmlns:a16="http://schemas.microsoft.com/office/drawing/2014/main" id="{2D6F6E82-1A2A-A042-8877-3692D4187F3F}"/>
              </a:ext>
            </a:extLst>
          </p:cNvPr>
          <p:cNvCxnSpPr>
            <a:cxnSpLocks/>
          </p:cNvCxnSpPr>
          <p:nvPr userDrawn="1"/>
        </p:nvCxnSpPr>
        <p:spPr>
          <a:xfrm>
            <a:off x="823943" y="6055339"/>
            <a:ext cx="105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Logo">
            <a:extLst>
              <a:ext uri="{FF2B5EF4-FFF2-40B4-BE49-F238E27FC236}">
                <a16:creationId xmlns:a16="http://schemas.microsoft.com/office/drawing/2014/main" id="{B7241265-81A3-DF48-A381-D1A72AE8ECF0}"/>
              </a:ext>
            </a:extLst>
          </p:cNvPr>
          <p:cNvPicPr>
            <a:picLocks noChangeAspect="1"/>
          </p:cNvPicPr>
          <p:nvPr userDrawn="1"/>
        </p:nvPicPr>
        <p:blipFill>
          <a:blip r:embed="rId2"/>
          <a:stretch>
            <a:fillRect/>
          </a:stretch>
        </p:blipFill>
        <p:spPr>
          <a:xfrm>
            <a:off x="767167" y="6230570"/>
            <a:ext cx="3489869" cy="408624"/>
          </a:xfrm>
          <a:prstGeom prst="rect">
            <a:avLst/>
          </a:prstGeom>
        </p:spPr>
      </p:pic>
    </p:spTree>
    <p:extLst>
      <p:ext uri="{BB962C8B-B14F-4D97-AF65-F5344CB8AC3E}">
        <p14:creationId xmlns:p14="http://schemas.microsoft.com/office/powerpoint/2010/main" val="160098977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Section slide gold">
    <p:bg>
      <p:bgPr>
        <a:solidFill>
          <a:srgbClr val="B8860B"/>
        </a:solidFill>
        <a:effectLst/>
      </p:bgPr>
    </p:bg>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BAA1490B-BB3E-0748-BA6A-B8586696578B}"/>
              </a:ext>
            </a:extLst>
          </p:cNvPr>
          <p:cNvSpPr>
            <a:spLocks noGrp="1"/>
          </p:cNvSpPr>
          <p:nvPr>
            <p:ph type="sldNum" sz="quarter" idx="4"/>
          </p:nvPr>
        </p:nvSpPr>
        <p:spPr>
          <a:xfrm>
            <a:off x="4662087" y="6250893"/>
            <a:ext cx="2867827" cy="365125"/>
          </a:xfrm>
          <a:prstGeom prst="rect">
            <a:avLst/>
          </a:prstGeom>
        </p:spPr>
        <p:txBody>
          <a:bodyPr/>
          <a:lstStyle>
            <a:lvl1pPr>
              <a:defRPr sz="1500">
                <a:solidFill>
                  <a:schemeClr val="bg1"/>
                </a:solidFill>
              </a:defRPr>
            </a:lvl1pPr>
          </a:lstStyle>
          <a:p>
            <a:pPr algn="ctr"/>
            <a:fld id="{232417FB-2EF4-EC49-BC13-97513C37E9E5}" type="slidenum">
              <a:rPr lang="en-US" smtClean="0"/>
              <a:pPr algn="ctr"/>
              <a:t>‹#›</a:t>
            </a:fld>
            <a:endParaRPr lang="en-US"/>
          </a:p>
        </p:txBody>
      </p:sp>
      <p:sp>
        <p:nvSpPr>
          <p:cNvPr id="9" name="Footer Placeholder 13">
            <a:extLst>
              <a:ext uri="{FF2B5EF4-FFF2-40B4-BE49-F238E27FC236}">
                <a16:creationId xmlns:a16="http://schemas.microsoft.com/office/drawing/2014/main" id="{61622BCB-5999-744E-B77D-08F504F71E8B}"/>
              </a:ext>
            </a:extLst>
          </p:cNvPr>
          <p:cNvSpPr>
            <a:spLocks noGrp="1"/>
          </p:cNvSpPr>
          <p:nvPr>
            <p:ph type="ftr" sz="quarter" idx="3"/>
          </p:nvPr>
        </p:nvSpPr>
        <p:spPr>
          <a:xfrm>
            <a:off x="7529914" y="6250892"/>
            <a:ext cx="3842031" cy="365125"/>
          </a:xfrm>
          <a:prstGeom prst="rect">
            <a:avLst/>
          </a:prstGeom>
        </p:spPr>
        <p:txBody>
          <a:bodyPr vert="horz" lIns="91440" tIns="45720" rIns="0" bIns="45720" rtlCol="0" anchor="t" anchorCtr="0"/>
          <a:lstStyle>
            <a:lvl1pPr algn="r">
              <a:defRPr sz="1500" b="1">
                <a:solidFill>
                  <a:schemeClr val="bg1"/>
                </a:solidFill>
              </a:defRPr>
            </a:lvl1pPr>
          </a:lstStyle>
          <a:p>
            <a:endParaRPr lang="en-US"/>
          </a:p>
        </p:txBody>
      </p:sp>
      <p:cxnSp>
        <p:nvCxnSpPr>
          <p:cNvPr id="10" name="Straight Connector 9">
            <a:extLst>
              <a:ext uri="{FF2B5EF4-FFF2-40B4-BE49-F238E27FC236}">
                <a16:creationId xmlns:a16="http://schemas.microsoft.com/office/drawing/2014/main" id="{7B81843D-E333-4F4C-A36D-94080D3638C8}"/>
              </a:ext>
            </a:extLst>
          </p:cNvPr>
          <p:cNvCxnSpPr>
            <a:cxnSpLocks/>
          </p:cNvCxnSpPr>
          <p:nvPr userDrawn="1"/>
        </p:nvCxnSpPr>
        <p:spPr>
          <a:xfrm>
            <a:off x="823943" y="6055339"/>
            <a:ext cx="105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Subtitle 2">
            <a:extLst>
              <a:ext uri="{FF2B5EF4-FFF2-40B4-BE49-F238E27FC236}">
                <a16:creationId xmlns:a16="http://schemas.microsoft.com/office/drawing/2014/main" id="{C62F1910-CA81-E648-B863-DE791419B0EC}"/>
              </a:ext>
            </a:extLst>
          </p:cNvPr>
          <p:cNvSpPr>
            <a:spLocks noGrp="1"/>
          </p:cNvSpPr>
          <p:nvPr>
            <p:ph type="subTitle" idx="1" hasCustomPrompt="1"/>
          </p:nvPr>
        </p:nvSpPr>
        <p:spPr>
          <a:xfrm>
            <a:off x="838200" y="3916872"/>
            <a:ext cx="10515600" cy="1655762"/>
          </a:xfrm>
          <a:prstGeom prst="rect">
            <a:avLst/>
          </a:prstGeom>
        </p:spPr>
        <p:txBody>
          <a:bodyPr tIns="72000" bIns="0" anchor="t" anchorCtr="0">
            <a:normAutofit/>
          </a:bodyPr>
          <a:lstStyle>
            <a:lvl1pPr marL="0" indent="0" algn="l">
              <a:lnSpc>
                <a:spcPts val="2850"/>
              </a:lnSpc>
              <a:spcBef>
                <a:spcPts val="0"/>
              </a:spcBef>
              <a:spcAft>
                <a:spcPts val="750"/>
              </a:spcAft>
              <a:buNone/>
              <a:defRPr sz="24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Subtitle</a:t>
            </a:r>
          </a:p>
        </p:txBody>
      </p:sp>
      <p:sp>
        <p:nvSpPr>
          <p:cNvPr id="19" name="Title 1">
            <a:extLst>
              <a:ext uri="{FF2B5EF4-FFF2-40B4-BE49-F238E27FC236}">
                <a16:creationId xmlns:a16="http://schemas.microsoft.com/office/drawing/2014/main" id="{8E7CF45C-0FAE-7E42-85CA-A478088C01D7}"/>
              </a:ext>
            </a:extLst>
          </p:cNvPr>
          <p:cNvSpPr>
            <a:spLocks noGrp="1"/>
          </p:cNvSpPr>
          <p:nvPr>
            <p:ph type="title" hasCustomPrompt="1"/>
          </p:nvPr>
        </p:nvSpPr>
        <p:spPr>
          <a:xfrm>
            <a:off x="838200" y="2769529"/>
            <a:ext cx="10515600" cy="789447"/>
          </a:xfrm>
          <a:prstGeom prst="rect">
            <a:avLst/>
          </a:prstGeom>
        </p:spPr>
        <p:txBody>
          <a:bodyPr lIns="0" tIns="0" rIns="0" bIns="0" anchor="t" anchorCtr="0">
            <a:spAutoFit/>
          </a:bodyPr>
          <a:lstStyle>
            <a:lvl1pPr algn="l">
              <a:defRPr sz="5400">
                <a:solidFill>
                  <a:schemeClr val="bg1"/>
                </a:solidFill>
              </a:defRPr>
            </a:lvl1pPr>
          </a:lstStyle>
          <a:p>
            <a:r>
              <a:rPr lang="en-US"/>
              <a:t>Section slide</a:t>
            </a:r>
          </a:p>
        </p:txBody>
      </p:sp>
      <p:pic>
        <p:nvPicPr>
          <p:cNvPr id="11" name="Picture 10">
            <a:extLst>
              <a:ext uri="{FF2B5EF4-FFF2-40B4-BE49-F238E27FC236}">
                <a16:creationId xmlns:a16="http://schemas.microsoft.com/office/drawing/2014/main" id="{6BA032E8-2F59-1346-8B38-BC9AB7E98612}"/>
              </a:ext>
            </a:extLst>
          </p:cNvPr>
          <p:cNvPicPr>
            <a:picLocks noChangeAspect="1"/>
          </p:cNvPicPr>
          <p:nvPr userDrawn="1"/>
        </p:nvPicPr>
        <p:blipFill>
          <a:blip r:embed="rId2"/>
          <a:stretch>
            <a:fillRect/>
          </a:stretch>
        </p:blipFill>
        <p:spPr>
          <a:xfrm>
            <a:off x="767167" y="6230570"/>
            <a:ext cx="3489869" cy="408624"/>
          </a:xfrm>
          <a:prstGeom prst="rect">
            <a:avLst/>
          </a:prstGeom>
        </p:spPr>
      </p:pic>
    </p:spTree>
    <p:extLst>
      <p:ext uri="{BB962C8B-B14F-4D97-AF65-F5344CB8AC3E}">
        <p14:creationId xmlns:p14="http://schemas.microsoft.com/office/powerpoint/2010/main" val="102845722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Section slide poppy">
    <p:bg>
      <p:bgPr>
        <a:solidFill>
          <a:srgbClr val="D32F2F"/>
        </a:solidFill>
        <a:effectLst/>
      </p:bgPr>
    </p:bg>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BAA1490B-BB3E-0748-BA6A-B8586696578B}"/>
              </a:ext>
            </a:extLst>
          </p:cNvPr>
          <p:cNvSpPr>
            <a:spLocks noGrp="1"/>
          </p:cNvSpPr>
          <p:nvPr>
            <p:ph type="sldNum" sz="quarter" idx="4"/>
          </p:nvPr>
        </p:nvSpPr>
        <p:spPr>
          <a:xfrm>
            <a:off x="4662087" y="6250893"/>
            <a:ext cx="2867827" cy="365125"/>
          </a:xfrm>
          <a:prstGeom prst="rect">
            <a:avLst/>
          </a:prstGeom>
        </p:spPr>
        <p:txBody>
          <a:bodyPr/>
          <a:lstStyle>
            <a:lvl1pPr>
              <a:defRPr sz="1500">
                <a:solidFill>
                  <a:schemeClr val="bg1"/>
                </a:solidFill>
              </a:defRPr>
            </a:lvl1pPr>
          </a:lstStyle>
          <a:p>
            <a:pPr algn="ctr"/>
            <a:fld id="{232417FB-2EF4-EC49-BC13-97513C37E9E5}" type="slidenum">
              <a:rPr lang="en-US" smtClean="0"/>
              <a:pPr algn="ctr"/>
              <a:t>‹#›</a:t>
            </a:fld>
            <a:endParaRPr lang="en-US"/>
          </a:p>
        </p:txBody>
      </p:sp>
      <p:sp>
        <p:nvSpPr>
          <p:cNvPr id="9" name="Footer Placeholder 13">
            <a:extLst>
              <a:ext uri="{FF2B5EF4-FFF2-40B4-BE49-F238E27FC236}">
                <a16:creationId xmlns:a16="http://schemas.microsoft.com/office/drawing/2014/main" id="{61622BCB-5999-744E-B77D-08F504F71E8B}"/>
              </a:ext>
            </a:extLst>
          </p:cNvPr>
          <p:cNvSpPr>
            <a:spLocks noGrp="1"/>
          </p:cNvSpPr>
          <p:nvPr>
            <p:ph type="ftr" sz="quarter" idx="3"/>
          </p:nvPr>
        </p:nvSpPr>
        <p:spPr>
          <a:xfrm>
            <a:off x="7529914" y="6250892"/>
            <a:ext cx="3842031" cy="365125"/>
          </a:xfrm>
          <a:prstGeom prst="rect">
            <a:avLst/>
          </a:prstGeom>
        </p:spPr>
        <p:txBody>
          <a:bodyPr vert="horz" lIns="91440" tIns="45720" rIns="0" bIns="45720" rtlCol="0" anchor="t" anchorCtr="0"/>
          <a:lstStyle>
            <a:lvl1pPr algn="r">
              <a:defRPr sz="1500" b="1">
                <a:solidFill>
                  <a:schemeClr val="bg1"/>
                </a:solidFill>
              </a:defRPr>
            </a:lvl1pPr>
          </a:lstStyle>
          <a:p>
            <a:endParaRPr lang="en-US"/>
          </a:p>
        </p:txBody>
      </p:sp>
      <p:cxnSp>
        <p:nvCxnSpPr>
          <p:cNvPr id="10" name="Straight Connector 9">
            <a:extLst>
              <a:ext uri="{FF2B5EF4-FFF2-40B4-BE49-F238E27FC236}">
                <a16:creationId xmlns:a16="http://schemas.microsoft.com/office/drawing/2014/main" id="{55661407-3B8B-664A-A263-554870E58063}"/>
              </a:ext>
            </a:extLst>
          </p:cNvPr>
          <p:cNvCxnSpPr>
            <a:cxnSpLocks/>
          </p:cNvCxnSpPr>
          <p:nvPr userDrawn="1"/>
        </p:nvCxnSpPr>
        <p:spPr>
          <a:xfrm>
            <a:off x="823943" y="6055339"/>
            <a:ext cx="105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Subtitle 2">
            <a:extLst>
              <a:ext uri="{FF2B5EF4-FFF2-40B4-BE49-F238E27FC236}">
                <a16:creationId xmlns:a16="http://schemas.microsoft.com/office/drawing/2014/main" id="{97414DBD-79C5-A244-8B4E-E0A37BD602F5}"/>
              </a:ext>
            </a:extLst>
          </p:cNvPr>
          <p:cNvSpPr>
            <a:spLocks noGrp="1"/>
          </p:cNvSpPr>
          <p:nvPr>
            <p:ph type="subTitle" idx="1" hasCustomPrompt="1"/>
          </p:nvPr>
        </p:nvSpPr>
        <p:spPr>
          <a:xfrm>
            <a:off x="838200" y="3916872"/>
            <a:ext cx="10515600" cy="1655762"/>
          </a:xfrm>
          <a:prstGeom prst="rect">
            <a:avLst/>
          </a:prstGeom>
        </p:spPr>
        <p:txBody>
          <a:bodyPr tIns="72000" bIns="0" anchor="t" anchorCtr="0">
            <a:normAutofit/>
          </a:bodyPr>
          <a:lstStyle>
            <a:lvl1pPr marL="0" indent="0" algn="l">
              <a:lnSpc>
                <a:spcPts val="2850"/>
              </a:lnSpc>
              <a:spcBef>
                <a:spcPts val="0"/>
              </a:spcBef>
              <a:spcAft>
                <a:spcPts val="750"/>
              </a:spcAft>
              <a:buNone/>
              <a:defRPr sz="24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Subtitle</a:t>
            </a:r>
          </a:p>
        </p:txBody>
      </p:sp>
      <p:sp>
        <p:nvSpPr>
          <p:cNvPr id="14" name="Title 1">
            <a:extLst>
              <a:ext uri="{FF2B5EF4-FFF2-40B4-BE49-F238E27FC236}">
                <a16:creationId xmlns:a16="http://schemas.microsoft.com/office/drawing/2014/main" id="{0A16821C-C6DC-7B48-A948-EEC91826F275}"/>
              </a:ext>
            </a:extLst>
          </p:cNvPr>
          <p:cNvSpPr>
            <a:spLocks noGrp="1"/>
          </p:cNvSpPr>
          <p:nvPr>
            <p:ph type="title" hasCustomPrompt="1"/>
          </p:nvPr>
        </p:nvSpPr>
        <p:spPr>
          <a:xfrm>
            <a:off x="838200" y="2769529"/>
            <a:ext cx="10515600" cy="789447"/>
          </a:xfrm>
          <a:prstGeom prst="rect">
            <a:avLst/>
          </a:prstGeom>
        </p:spPr>
        <p:txBody>
          <a:bodyPr lIns="0" tIns="0" rIns="0" bIns="0" anchor="t" anchorCtr="0">
            <a:spAutoFit/>
          </a:bodyPr>
          <a:lstStyle>
            <a:lvl1pPr algn="l">
              <a:defRPr sz="5400">
                <a:solidFill>
                  <a:schemeClr val="bg1"/>
                </a:solidFill>
              </a:defRPr>
            </a:lvl1pPr>
          </a:lstStyle>
          <a:p>
            <a:r>
              <a:rPr lang="en-US"/>
              <a:t>Section slide</a:t>
            </a:r>
          </a:p>
        </p:txBody>
      </p:sp>
      <p:pic>
        <p:nvPicPr>
          <p:cNvPr id="11" name="Picture 10">
            <a:extLst>
              <a:ext uri="{FF2B5EF4-FFF2-40B4-BE49-F238E27FC236}">
                <a16:creationId xmlns:a16="http://schemas.microsoft.com/office/drawing/2014/main" id="{2278BEC1-E904-E643-AD67-189383A11525}"/>
              </a:ext>
            </a:extLst>
          </p:cNvPr>
          <p:cNvPicPr>
            <a:picLocks noChangeAspect="1"/>
          </p:cNvPicPr>
          <p:nvPr userDrawn="1"/>
        </p:nvPicPr>
        <p:blipFill>
          <a:blip r:embed="rId2"/>
          <a:stretch>
            <a:fillRect/>
          </a:stretch>
        </p:blipFill>
        <p:spPr>
          <a:xfrm>
            <a:off x="767167" y="6230570"/>
            <a:ext cx="3489869" cy="408624"/>
          </a:xfrm>
          <a:prstGeom prst="rect">
            <a:avLst/>
          </a:prstGeom>
        </p:spPr>
      </p:pic>
    </p:spTree>
    <p:extLst>
      <p:ext uri="{BB962C8B-B14F-4D97-AF65-F5344CB8AC3E}">
        <p14:creationId xmlns:p14="http://schemas.microsoft.com/office/powerpoint/2010/main" val="211216713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Section slide pink">
    <p:bg>
      <p:bgPr>
        <a:solidFill>
          <a:srgbClr val="D2376D"/>
        </a:solidFill>
        <a:effectLst/>
      </p:bgPr>
    </p:bg>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BAA1490B-BB3E-0748-BA6A-B8586696578B}"/>
              </a:ext>
            </a:extLst>
          </p:cNvPr>
          <p:cNvSpPr>
            <a:spLocks noGrp="1"/>
          </p:cNvSpPr>
          <p:nvPr>
            <p:ph type="sldNum" sz="quarter" idx="4"/>
          </p:nvPr>
        </p:nvSpPr>
        <p:spPr>
          <a:xfrm>
            <a:off x="4662087" y="6250893"/>
            <a:ext cx="2867827" cy="365125"/>
          </a:xfrm>
          <a:prstGeom prst="rect">
            <a:avLst/>
          </a:prstGeom>
        </p:spPr>
        <p:txBody>
          <a:bodyPr/>
          <a:lstStyle>
            <a:lvl1pPr>
              <a:defRPr sz="1500">
                <a:solidFill>
                  <a:schemeClr val="bg1"/>
                </a:solidFill>
              </a:defRPr>
            </a:lvl1pPr>
          </a:lstStyle>
          <a:p>
            <a:pPr algn="ctr"/>
            <a:fld id="{232417FB-2EF4-EC49-BC13-97513C37E9E5}" type="slidenum">
              <a:rPr lang="en-US" smtClean="0"/>
              <a:pPr algn="ctr"/>
              <a:t>‹#›</a:t>
            </a:fld>
            <a:endParaRPr lang="en-US"/>
          </a:p>
        </p:txBody>
      </p:sp>
      <p:sp>
        <p:nvSpPr>
          <p:cNvPr id="9" name="Footer Placeholder 13">
            <a:extLst>
              <a:ext uri="{FF2B5EF4-FFF2-40B4-BE49-F238E27FC236}">
                <a16:creationId xmlns:a16="http://schemas.microsoft.com/office/drawing/2014/main" id="{61622BCB-5999-744E-B77D-08F504F71E8B}"/>
              </a:ext>
            </a:extLst>
          </p:cNvPr>
          <p:cNvSpPr>
            <a:spLocks noGrp="1"/>
          </p:cNvSpPr>
          <p:nvPr>
            <p:ph type="ftr" sz="quarter" idx="3"/>
          </p:nvPr>
        </p:nvSpPr>
        <p:spPr>
          <a:xfrm>
            <a:off x="7529914" y="6250892"/>
            <a:ext cx="3842031" cy="365125"/>
          </a:xfrm>
          <a:prstGeom prst="rect">
            <a:avLst/>
          </a:prstGeom>
        </p:spPr>
        <p:txBody>
          <a:bodyPr vert="horz" lIns="91440" tIns="45720" rIns="0" bIns="45720" rtlCol="0" anchor="t" anchorCtr="0"/>
          <a:lstStyle>
            <a:lvl1pPr algn="r">
              <a:defRPr sz="1500" b="1">
                <a:solidFill>
                  <a:schemeClr val="bg1"/>
                </a:solidFill>
              </a:defRPr>
            </a:lvl1pPr>
          </a:lstStyle>
          <a:p>
            <a:endParaRPr lang="en-US"/>
          </a:p>
        </p:txBody>
      </p:sp>
      <p:cxnSp>
        <p:nvCxnSpPr>
          <p:cNvPr id="10" name="Straight Connector 9">
            <a:extLst>
              <a:ext uri="{FF2B5EF4-FFF2-40B4-BE49-F238E27FC236}">
                <a16:creationId xmlns:a16="http://schemas.microsoft.com/office/drawing/2014/main" id="{F67D8161-5352-AC4F-8422-00F311FA85FA}"/>
              </a:ext>
            </a:extLst>
          </p:cNvPr>
          <p:cNvCxnSpPr>
            <a:cxnSpLocks/>
          </p:cNvCxnSpPr>
          <p:nvPr userDrawn="1"/>
        </p:nvCxnSpPr>
        <p:spPr>
          <a:xfrm>
            <a:off x="823943" y="6055339"/>
            <a:ext cx="105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Subtitle 2">
            <a:extLst>
              <a:ext uri="{FF2B5EF4-FFF2-40B4-BE49-F238E27FC236}">
                <a16:creationId xmlns:a16="http://schemas.microsoft.com/office/drawing/2014/main" id="{D0B060B4-A511-0047-913D-9721FF5144B9}"/>
              </a:ext>
            </a:extLst>
          </p:cNvPr>
          <p:cNvSpPr>
            <a:spLocks noGrp="1"/>
          </p:cNvSpPr>
          <p:nvPr>
            <p:ph type="subTitle" idx="1" hasCustomPrompt="1"/>
          </p:nvPr>
        </p:nvSpPr>
        <p:spPr>
          <a:xfrm>
            <a:off x="838200" y="3916872"/>
            <a:ext cx="10515600" cy="1655762"/>
          </a:xfrm>
          <a:prstGeom prst="rect">
            <a:avLst/>
          </a:prstGeom>
        </p:spPr>
        <p:txBody>
          <a:bodyPr tIns="72000" bIns="0" anchor="t" anchorCtr="0">
            <a:normAutofit/>
          </a:bodyPr>
          <a:lstStyle>
            <a:lvl1pPr marL="0" indent="0" algn="l">
              <a:lnSpc>
                <a:spcPts val="2850"/>
              </a:lnSpc>
              <a:spcBef>
                <a:spcPts val="0"/>
              </a:spcBef>
              <a:spcAft>
                <a:spcPts val="750"/>
              </a:spcAft>
              <a:buNone/>
              <a:defRPr sz="24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Subtitle</a:t>
            </a:r>
          </a:p>
        </p:txBody>
      </p:sp>
      <p:sp>
        <p:nvSpPr>
          <p:cNvPr id="14" name="Title 1">
            <a:extLst>
              <a:ext uri="{FF2B5EF4-FFF2-40B4-BE49-F238E27FC236}">
                <a16:creationId xmlns:a16="http://schemas.microsoft.com/office/drawing/2014/main" id="{03386FE0-A862-5740-962C-C24D3F6B9956}"/>
              </a:ext>
            </a:extLst>
          </p:cNvPr>
          <p:cNvSpPr>
            <a:spLocks noGrp="1"/>
          </p:cNvSpPr>
          <p:nvPr>
            <p:ph type="title" hasCustomPrompt="1"/>
          </p:nvPr>
        </p:nvSpPr>
        <p:spPr>
          <a:xfrm>
            <a:off x="838200" y="2769529"/>
            <a:ext cx="10515600" cy="789447"/>
          </a:xfrm>
          <a:prstGeom prst="rect">
            <a:avLst/>
          </a:prstGeom>
        </p:spPr>
        <p:txBody>
          <a:bodyPr lIns="0" tIns="0" rIns="0" bIns="0" anchor="t" anchorCtr="0">
            <a:spAutoFit/>
          </a:bodyPr>
          <a:lstStyle>
            <a:lvl1pPr algn="l">
              <a:defRPr sz="5400">
                <a:solidFill>
                  <a:schemeClr val="bg1"/>
                </a:solidFill>
              </a:defRPr>
            </a:lvl1pPr>
          </a:lstStyle>
          <a:p>
            <a:r>
              <a:rPr lang="en-US"/>
              <a:t>Section slide</a:t>
            </a:r>
          </a:p>
        </p:txBody>
      </p:sp>
      <p:pic>
        <p:nvPicPr>
          <p:cNvPr id="11" name="Picture 10">
            <a:extLst>
              <a:ext uri="{FF2B5EF4-FFF2-40B4-BE49-F238E27FC236}">
                <a16:creationId xmlns:a16="http://schemas.microsoft.com/office/drawing/2014/main" id="{1BD4B935-3569-AC4D-9192-03F32FFAA3F4}"/>
              </a:ext>
            </a:extLst>
          </p:cNvPr>
          <p:cNvPicPr>
            <a:picLocks noChangeAspect="1"/>
          </p:cNvPicPr>
          <p:nvPr userDrawn="1"/>
        </p:nvPicPr>
        <p:blipFill>
          <a:blip r:embed="rId2"/>
          <a:stretch>
            <a:fillRect/>
          </a:stretch>
        </p:blipFill>
        <p:spPr>
          <a:xfrm>
            <a:off x="767167" y="6230570"/>
            <a:ext cx="3489869" cy="408624"/>
          </a:xfrm>
          <a:prstGeom prst="rect">
            <a:avLst/>
          </a:prstGeom>
        </p:spPr>
      </p:pic>
    </p:spTree>
    <p:extLst>
      <p:ext uri="{BB962C8B-B14F-4D97-AF65-F5344CB8AC3E}">
        <p14:creationId xmlns:p14="http://schemas.microsoft.com/office/powerpoint/2010/main" val="17414997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Section slide prince">
    <p:bg>
      <p:bgPr>
        <a:solidFill>
          <a:srgbClr val="6E2585"/>
        </a:solidFill>
        <a:effectLst/>
      </p:bgPr>
    </p:bg>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BAA1490B-BB3E-0748-BA6A-B8586696578B}"/>
              </a:ext>
            </a:extLst>
          </p:cNvPr>
          <p:cNvSpPr>
            <a:spLocks noGrp="1"/>
          </p:cNvSpPr>
          <p:nvPr>
            <p:ph type="sldNum" sz="quarter" idx="4"/>
          </p:nvPr>
        </p:nvSpPr>
        <p:spPr>
          <a:xfrm>
            <a:off x="4662087" y="6250893"/>
            <a:ext cx="2867827" cy="365125"/>
          </a:xfrm>
          <a:prstGeom prst="rect">
            <a:avLst/>
          </a:prstGeom>
        </p:spPr>
        <p:txBody>
          <a:bodyPr/>
          <a:lstStyle>
            <a:lvl1pPr>
              <a:defRPr sz="1500">
                <a:solidFill>
                  <a:schemeClr val="bg1"/>
                </a:solidFill>
              </a:defRPr>
            </a:lvl1pPr>
          </a:lstStyle>
          <a:p>
            <a:pPr algn="ctr"/>
            <a:fld id="{232417FB-2EF4-EC49-BC13-97513C37E9E5}" type="slidenum">
              <a:rPr lang="en-US" smtClean="0"/>
              <a:pPr algn="ctr"/>
              <a:t>‹#›</a:t>
            </a:fld>
            <a:endParaRPr lang="en-US"/>
          </a:p>
        </p:txBody>
      </p:sp>
      <p:sp>
        <p:nvSpPr>
          <p:cNvPr id="9" name="Footer Placeholder 13">
            <a:extLst>
              <a:ext uri="{FF2B5EF4-FFF2-40B4-BE49-F238E27FC236}">
                <a16:creationId xmlns:a16="http://schemas.microsoft.com/office/drawing/2014/main" id="{61622BCB-5999-744E-B77D-08F504F71E8B}"/>
              </a:ext>
            </a:extLst>
          </p:cNvPr>
          <p:cNvSpPr>
            <a:spLocks noGrp="1"/>
          </p:cNvSpPr>
          <p:nvPr>
            <p:ph type="ftr" sz="quarter" idx="3"/>
          </p:nvPr>
        </p:nvSpPr>
        <p:spPr>
          <a:xfrm>
            <a:off x="7529914" y="6250892"/>
            <a:ext cx="3842031" cy="365125"/>
          </a:xfrm>
          <a:prstGeom prst="rect">
            <a:avLst/>
          </a:prstGeom>
        </p:spPr>
        <p:txBody>
          <a:bodyPr vert="horz" lIns="91440" tIns="45720" rIns="0" bIns="45720" rtlCol="0" anchor="t" anchorCtr="0"/>
          <a:lstStyle>
            <a:lvl1pPr algn="r">
              <a:defRPr sz="1500" b="1">
                <a:solidFill>
                  <a:schemeClr val="bg1"/>
                </a:solidFill>
              </a:defRPr>
            </a:lvl1pPr>
          </a:lstStyle>
          <a:p>
            <a:endParaRPr lang="en-US"/>
          </a:p>
        </p:txBody>
      </p:sp>
      <p:cxnSp>
        <p:nvCxnSpPr>
          <p:cNvPr id="10" name="Straight Connector 9">
            <a:extLst>
              <a:ext uri="{FF2B5EF4-FFF2-40B4-BE49-F238E27FC236}">
                <a16:creationId xmlns:a16="http://schemas.microsoft.com/office/drawing/2014/main" id="{95FF6451-6437-294C-AE93-D483699E514B}"/>
              </a:ext>
            </a:extLst>
          </p:cNvPr>
          <p:cNvCxnSpPr>
            <a:cxnSpLocks/>
          </p:cNvCxnSpPr>
          <p:nvPr userDrawn="1"/>
        </p:nvCxnSpPr>
        <p:spPr>
          <a:xfrm>
            <a:off x="823943" y="6055339"/>
            <a:ext cx="105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Subtitle 2">
            <a:extLst>
              <a:ext uri="{FF2B5EF4-FFF2-40B4-BE49-F238E27FC236}">
                <a16:creationId xmlns:a16="http://schemas.microsoft.com/office/drawing/2014/main" id="{543DF038-D2D9-464B-9CBE-BD4B00AFCE9F}"/>
              </a:ext>
            </a:extLst>
          </p:cNvPr>
          <p:cNvSpPr>
            <a:spLocks noGrp="1"/>
          </p:cNvSpPr>
          <p:nvPr>
            <p:ph type="subTitle" idx="1" hasCustomPrompt="1"/>
          </p:nvPr>
        </p:nvSpPr>
        <p:spPr>
          <a:xfrm>
            <a:off x="838200" y="3916872"/>
            <a:ext cx="10515600" cy="1655762"/>
          </a:xfrm>
          <a:prstGeom prst="rect">
            <a:avLst/>
          </a:prstGeom>
        </p:spPr>
        <p:txBody>
          <a:bodyPr tIns="72000" bIns="0" anchor="t" anchorCtr="0">
            <a:normAutofit/>
          </a:bodyPr>
          <a:lstStyle>
            <a:lvl1pPr marL="0" indent="0" algn="l">
              <a:lnSpc>
                <a:spcPts val="2850"/>
              </a:lnSpc>
              <a:spcBef>
                <a:spcPts val="0"/>
              </a:spcBef>
              <a:spcAft>
                <a:spcPts val="750"/>
              </a:spcAft>
              <a:buNone/>
              <a:defRPr sz="24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Subtitle</a:t>
            </a:r>
          </a:p>
        </p:txBody>
      </p:sp>
      <p:sp>
        <p:nvSpPr>
          <p:cNvPr id="14" name="Title 1">
            <a:extLst>
              <a:ext uri="{FF2B5EF4-FFF2-40B4-BE49-F238E27FC236}">
                <a16:creationId xmlns:a16="http://schemas.microsoft.com/office/drawing/2014/main" id="{C2A06972-B375-D540-B534-45327AACFB1D}"/>
              </a:ext>
            </a:extLst>
          </p:cNvPr>
          <p:cNvSpPr>
            <a:spLocks noGrp="1"/>
          </p:cNvSpPr>
          <p:nvPr>
            <p:ph type="title" hasCustomPrompt="1"/>
          </p:nvPr>
        </p:nvSpPr>
        <p:spPr>
          <a:xfrm>
            <a:off x="838200" y="2769529"/>
            <a:ext cx="10515600" cy="789447"/>
          </a:xfrm>
          <a:prstGeom prst="rect">
            <a:avLst/>
          </a:prstGeom>
        </p:spPr>
        <p:txBody>
          <a:bodyPr lIns="0" tIns="0" rIns="0" bIns="0" anchor="t" anchorCtr="0">
            <a:spAutoFit/>
          </a:bodyPr>
          <a:lstStyle>
            <a:lvl1pPr algn="l">
              <a:defRPr sz="5400">
                <a:solidFill>
                  <a:schemeClr val="bg1"/>
                </a:solidFill>
              </a:defRPr>
            </a:lvl1pPr>
          </a:lstStyle>
          <a:p>
            <a:r>
              <a:rPr lang="en-US"/>
              <a:t>Section slide</a:t>
            </a:r>
          </a:p>
        </p:txBody>
      </p:sp>
      <p:pic>
        <p:nvPicPr>
          <p:cNvPr id="11" name="Picture 10">
            <a:extLst>
              <a:ext uri="{FF2B5EF4-FFF2-40B4-BE49-F238E27FC236}">
                <a16:creationId xmlns:a16="http://schemas.microsoft.com/office/drawing/2014/main" id="{BA23289A-BC0D-9E47-9000-C2CB97DF4BB4}"/>
              </a:ext>
            </a:extLst>
          </p:cNvPr>
          <p:cNvPicPr>
            <a:picLocks noChangeAspect="1"/>
          </p:cNvPicPr>
          <p:nvPr userDrawn="1"/>
        </p:nvPicPr>
        <p:blipFill>
          <a:blip r:embed="rId2"/>
          <a:stretch>
            <a:fillRect/>
          </a:stretch>
        </p:blipFill>
        <p:spPr>
          <a:xfrm>
            <a:off x="767167" y="6230570"/>
            <a:ext cx="3489869" cy="408624"/>
          </a:xfrm>
          <a:prstGeom prst="rect">
            <a:avLst/>
          </a:prstGeom>
        </p:spPr>
      </p:pic>
    </p:spTree>
    <p:extLst>
      <p:ext uri="{BB962C8B-B14F-4D97-AF65-F5344CB8AC3E}">
        <p14:creationId xmlns:p14="http://schemas.microsoft.com/office/powerpoint/2010/main" val="421957192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Section slide purple">
    <p:bg>
      <p:bgPr>
        <a:solidFill>
          <a:srgbClr val="37288B"/>
        </a:solidFill>
        <a:effectLst/>
      </p:bgPr>
    </p:bg>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BAA1490B-BB3E-0748-BA6A-B8586696578B}"/>
              </a:ext>
            </a:extLst>
          </p:cNvPr>
          <p:cNvSpPr>
            <a:spLocks noGrp="1"/>
          </p:cNvSpPr>
          <p:nvPr>
            <p:ph type="sldNum" sz="quarter" idx="4"/>
          </p:nvPr>
        </p:nvSpPr>
        <p:spPr>
          <a:xfrm>
            <a:off x="4662087" y="6250893"/>
            <a:ext cx="2867827" cy="365125"/>
          </a:xfrm>
          <a:prstGeom prst="rect">
            <a:avLst/>
          </a:prstGeom>
        </p:spPr>
        <p:txBody>
          <a:bodyPr/>
          <a:lstStyle>
            <a:lvl1pPr>
              <a:defRPr sz="1500">
                <a:solidFill>
                  <a:schemeClr val="bg1"/>
                </a:solidFill>
              </a:defRPr>
            </a:lvl1pPr>
          </a:lstStyle>
          <a:p>
            <a:pPr algn="ctr"/>
            <a:fld id="{232417FB-2EF4-EC49-BC13-97513C37E9E5}" type="slidenum">
              <a:rPr lang="en-US" smtClean="0"/>
              <a:pPr algn="ctr"/>
              <a:t>‹#›</a:t>
            </a:fld>
            <a:endParaRPr lang="en-US"/>
          </a:p>
        </p:txBody>
      </p:sp>
      <p:sp>
        <p:nvSpPr>
          <p:cNvPr id="9" name="Footer Placeholder 13">
            <a:extLst>
              <a:ext uri="{FF2B5EF4-FFF2-40B4-BE49-F238E27FC236}">
                <a16:creationId xmlns:a16="http://schemas.microsoft.com/office/drawing/2014/main" id="{61622BCB-5999-744E-B77D-08F504F71E8B}"/>
              </a:ext>
            </a:extLst>
          </p:cNvPr>
          <p:cNvSpPr>
            <a:spLocks noGrp="1"/>
          </p:cNvSpPr>
          <p:nvPr>
            <p:ph type="ftr" sz="quarter" idx="3"/>
          </p:nvPr>
        </p:nvSpPr>
        <p:spPr>
          <a:xfrm>
            <a:off x="7529914" y="6250892"/>
            <a:ext cx="3842031" cy="365125"/>
          </a:xfrm>
          <a:prstGeom prst="rect">
            <a:avLst/>
          </a:prstGeom>
        </p:spPr>
        <p:txBody>
          <a:bodyPr vert="horz" lIns="91440" tIns="45720" rIns="0" bIns="45720" rtlCol="0" anchor="t" anchorCtr="0"/>
          <a:lstStyle>
            <a:lvl1pPr algn="r">
              <a:defRPr sz="1500" b="1">
                <a:solidFill>
                  <a:schemeClr val="bg1"/>
                </a:solidFill>
              </a:defRPr>
            </a:lvl1pPr>
          </a:lstStyle>
          <a:p>
            <a:endParaRPr lang="en-US"/>
          </a:p>
        </p:txBody>
      </p:sp>
      <p:cxnSp>
        <p:nvCxnSpPr>
          <p:cNvPr id="10" name="Straight Connector 9">
            <a:extLst>
              <a:ext uri="{FF2B5EF4-FFF2-40B4-BE49-F238E27FC236}">
                <a16:creationId xmlns:a16="http://schemas.microsoft.com/office/drawing/2014/main" id="{A9692B31-F575-6549-88BE-268E460843FC}"/>
              </a:ext>
            </a:extLst>
          </p:cNvPr>
          <p:cNvCxnSpPr>
            <a:cxnSpLocks/>
          </p:cNvCxnSpPr>
          <p:nvPr userDrawn="1"/>
        </p:nvCxnSpPr>
        <p:spPr>
          <a:xfrm>
            <a:off x="823943" y="6055339"/>
            <a:ext cx="105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Subtitle 2">
            <a:extLst>
              <a:ext uri="{FF2B5EF4-FFF2-40B4-BE49-F238E27FC236}">
                <a16:creationId xmlns:a16="http://schemas.microsoft.com/office/drawing/2014/main" id="{461247D4-94C2-BE4C-A999-F549F7698CE4}"/>
              </a:ext>
            </a:extLst>
          </p:cNvPr>
          <p:cNvSpPr>
            <a:spLocks noGrp="1"/>
          </p:cNvSpPr>
          <p:nvPr>
            <p:ph type="subTitle" idx="1" hasCustomPrompt="1"/>
          </p:nvPr>
        </p:nvSpPr>
        <p:spPr>
          <a:xfrm>
            <a:off x="838200" y="3916872"/>
            <a:ext cx="10515600" cy="1655762"/>
          </a:xfrm>
          <a:prstGeom prst="rect">
            <a:avLst/>
          </a:prstGeom>
        </p:spPr>
        <p:txBody>
          <a:bodyPr tIns="72000" bIns="0" anchor="t" anchorCtr="0">
            <a:normAutofit/>
          </a:bodyPr>
          <a:lstStyle>
            <a:lvl1pPr marL="0" indent="0" algn="l">
              <a:lnSpc>
                <a:spcPts val="2850"/>
              </a:lnSpc>
              <a:spcBef>
                <a:spcPts val="0"/>
              </a:spcBef>
              <a:spcAft>
                <a:spcPts val="750"/>
              </a:spcAft>
              <a:buNone/>
              <a:defRPr sz="24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Subtitle</a:t>
            </a:r>
          </a:p>
        </p:txBody>
      </p:sp>
      <p:sp>
        <p:nvSpPr>
          <p:cNvPr id="14" name="Title 1">
            <a:extLst>
              <a:ext uri="{FF2B5EF4-FFF2-40B4-BE49-F238E27FC236}">
                <a16:creationId xmlns:a16="http://schemas.microsoft.com/office/drawing/2014/main" id="{0650BAC6-52B8-9D45-96A4-4363AFCA8331}"/>
              </a:ext>
            </a:extLst>
          </p:cNvPr>
          <p:cNvSpPr>
            <a:spLocks noGrp="1"/>
          </p:cNvSpPr>
          <p:nvPr>
            <p:ph type="title" hasCustomPrompt="1"/>
          </p:nvPr>
        </p:nvSpPr>
        <p:spPr>
          <a:xfrm>
            <a:off x="838200" y="2769529"/>
            <a:ext cx="10515600" cy="789447"/>
          </a:xfrm>
          <a:prstGeom prst="rect">
            <a:avLst/>
          </a:prstGeom>
        </p:spPr>
        <p:txBody>
          <a:bodyPr lIns="0" tIns="0" rIns="0" bIns="0" anchor="t" anchorCtr="0">
            <a:spAutoFit/>
          </a:bodyPr>
          <a:lstStyle>
            <a:lvl1pPr algn="l">
              <a:defRPr sz="5400">
                <a:solidFill>
                  <a:schemeClr val="bg1"/>
                </a:solidFill>
              </a:defRPr>
            </a:lvl1pPr>
          </a:lstStyle>
          <a:p>
            <a:r>
              <a:rPr lang="en-US"/>
              <a:t>Section slide</a:t>
            </a:r>
          </a:p>
        </p:txBody>
      </p:sp>
      <p:pic>
        <p:nvPicPr>
          <p:cNvPr id="11" name="Picture 10">
            <a:extLst>
              <a:ext uri="{FF2B5EF4-FFF2-40B4-BE49-F238E27FC236}">
                <a16:creationId xmlns:a16="http://schemas.microsoft.com/office/drawing/2014/main" id="{18B50C91-4863-6047-9A7D-B2969DAB43CA}"/>
              </a:ext>
            </a:extLst>
          </p:cNvPr>
          <p:cNvPicPr>
            <a:picLocks noChangeAspect="1"/>
          </p:cNvPicPr>
          <p:nvPr userDrawn="1"/>
        </p:nvPicPr>
        <p:blipFill>
          <a:blip r:embed="rId2"/>
          <a:stretch>
            <a:fillRect/>
          </a:stretch>
        </p:blipFill>
        <p:spPr>
          <a:xfrm>
            <a:off x="767167" y="6230570"/>
            <a:ext cx="3489869" cy="408624"/>
          </a:xfrm>
          <a:prstGeom prst="rect">
            <a:avLst/>
          </a:prstGeom>
        </p:spPr>
      </p:pic>
    </p:spTree>
    <p:extLst>
      <p:ext uri="{BB962C8B-B14F-4D97-AF65-F5344CB8AC3E}">
        <p14:creationId xmlns:p14="http://schemas.microsoft.com/office/powerpoint/2010/main" val="43999801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Section slide yellow">
    <p:bg>
      <p:bgPr>
        <a:solidFill>
          <a:srgbClr val="FBC900"/>
        </a:solidFill>
        <a:effectLst/>
      </p:bgPr>
    </p:bg>
    <p:spTree>
      <p:nvGrpSpPr>
        <p:cNvPr id="1" name=""/>
        <p:cNvGrpSpPr/>
        <p:nvPr/>
      </p:nvGrpSpPr>
      <p:grpSpPr>
        <a:xfrm>
          <a:off x="0" y="0"/>
          <a:ext cx="0" cy="0"/>
          <a:chOff x="0" y="0"/>
          <a:chExt cx="0" cy="0"/>
        </a:xfrm>
      </p:grpSpPr>
      <p:sp>
        <p:nvSpPr>
          <p:cNvPr id="12" name="Slide Number Placeholder 5">
            <a:extLst>
              <a:ext uri="{FF2B5EF4-FFF2-40B4-BE49-F238E27FC236}">
                <a16:creationId xmlns:a16="http://schemas.microsoft.com/office/drawing/2014/main" id="{F65B387B-3FD1-45EA-AC50-60AD9B8DA706}"/>
              </a:ext>
            </a:extLst>
          </p:cNvPr>
          <p:cNvSpPr>
            <a:spLocks noGrp="1"/>
          </p:cNvSpPr>
          <p:nvPr>
            <p:ph type="sldNum" sz="quarter" idx="4"/>
          </p:nvPr>
        </p:nvSpPr>
        <p:spPr>
          <a:xfrm>
            <a:off x="4662087" y="6250893"/>
            <a:ext cx="2867827" cy="365125"/>
          </a:xfrm>
          <a:prstGeom prst="rect">
            <a:avLst/>
          </a:prstGeom>
        </p:spPr>
        <p:txBody>
          <a:bodyPr/>
          <a:lstStyle>
            <a:lvl1pPr>
              <a:defRPr sz="1500">
                <a:solidFill>
                  <a:srgbClr val="003C57"/>
                </a:solidFill>
              </a:defRPr>
            </a:lvl1pPr>
          </a:lstStyle>
          <a:p>
            <a:pPr algn="ctr"/>
            <a:fld id="{232417FB-2EF4-EC49-BC13-97513C37E9E5}" type="slidenum">
              <a:rPr lang="en-US" smtClean="0"/>
              <a:pPr algn="ctr"/>
              <a:t>‹#›</a:t>
            </a:fld>
            <a:endParaRPr lang="en-US"/>
          </a:p>
        </p:txBody>
      </p:sp>
      <p:sp>
        <p:nvSpPr>
          <p:cNvPr id="16" name="Footer Placeholder 13">
            <a:extLst>
              <a:ext uri="{FF2B5EF4-FFF2-40B4-BE49-F238E27FC236}">
                <a16:creationId xmlns:a16="http://schemas.microsoft.com/office/drawing/2014/main" id="{BEFA1C02-658E-4EF5-B8BD-C62D45000802}"/>
              </a:ext>
            </a:extLst>
          </p:cNvPr>
          <p:cNvSpPr>
            <a:spLocks noGrp="1"/>
          </p:cNvSpPr>
          <p:nvPr>
            <p:ph type="ftr" sz="quarter" idx="3"/>
          </p:nvPr>
        </p:nvSpPr>
        <p:spPr>
          <a:xfrm>
            <a:off x="7529914" y="6250892"/>
            <a:ext cx="3842031" cy="365125"/>
          </a:xfrm>
          <a:prstGeom prst="rect">
            <a:avLst/>
          </a:prstGeom>
        </p:spPr>
        <p:txBody>
          <a:bodyPr vert="horz" lIns="91440" tIns="45720" rIns="0" bIns="45720" rtlCol="0" anchor="t" anchorCtr="0"/>
          <a:lstStyle>
            <a:lvl1pPr algn="r">
              <a:defRPr sz="1500" b="1">
                <a:solidFill>
                  <a:srgbClr val="003C57"/>
                </a:solidFill>
              </a:defRPr>
            </a:lvl1pPr>
          </a:lstStyle>
          <a:p>
            <a:endParaRPr lang="en-US"/>
          </a:p>
        </p:txBody>
      </p:sp>
      <p:cxnSp>
        <p:nvCxnSpPr>
          <p:cNvPr id="17" name="Straight Connector 16">
            <a:extLst>
              <a:ext uri="{FF2B5EF4-FFF2-40B4-BE49-F238E27FC236}">
                <a16:creationId xmlns:a16="http://schemas.microsoft.com/office/drawing/2014/main" id="{20C9938C-4DE2-4450-B60D-069F30542F33}"/>
              </a:ext>
            </a:extLst>
          </p:cNvPr>
          <p:cNvCxnSpPr>
            <a:cxnSpLocks/>
          </p:cNvCxnSpPr>
          <p:nvPr userDrawn="1"/>
        </p:nvCxnSpPr>
        <p:spPr>
          <a:xfrm>
            <a:off x="823943" y="6055339"/>
            <a:ext cx="105480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8" name="Subtitle 2">
            <a:extLst>
              <a:ext uri="{FF2B5EF4-FFF2-40B4-BE49-F238E27FC236}">
                <a16:creationId xmlns:a16="http://schemas.microsoft.com/office/drawing/2014/main" id="{08FEB706-A4AF-49A8-A8AD-557CD3B0754E}"/>
              </a:ext>
            </a:extLst>
          </p:cNvPr>
          <p:cNvSpPr>
            <a:spLocks noGrp="1"/>
          </p:cNvSpPr>
          <p:nvPr>
            <p:ph type="subTitle" idx="1" hasCustomPrompt="1"/>
          </p:nvPr>
        </p:nvSpPr>
        <p:spPr>
          <a:xfrm>
            <a:off x="838200" y="3916872"/>
            <a:ext cx="10515600" cy="1655762"/>
          </a:xfrm>
          <a:prstGeom prst="rect">
            <a:avLst/>
          </a:prstGeom>
        </p:spPr>
        <p:txBody>
          <a:bodyPr tIns="72000" bIns="0" anchor="t" anchorCtr="0">
            <a:normAutofit/>
          </a:bodyPr>
          <a:lstStyle>
            <a:lvl1pPr marL="0" indent="0" algn="l">
              <a:lnSpc>
                <a:spcPts val="2850"/>
              </a:lnSpc>
              <a:spcBef>
                <a:spcPts val="0"/>
              </a:spcBef>
              <a:spcAft>
                <a:spcPts val="750"/>
              </a:spcAft>
              <a:buNone/>
              <a:defRPr sz="2400">
                <a:solidFill>
                  <a:srgbClr val="003C57"/>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Subtitle</a:t>
            </a:r>
          </a:p>
        </p:txBody>
      </p:sp>
      <p:sp>
        <p:nvSpPr>
          <p:cNvPr id="19" name="Title 1">
            <a:extLst>
              <a:ext uri="{FF2B5EF4-FFF2-40B4-BE49-F238E27FC236}">
                <a16:creationId xmlns:a16="http://schemas.microsoft.com/office/drawing/2014/main" id="{AFB31923-E9AE-428F-A39B-605D38B7CAFD}"/>
              </a:ext>
            </a:extLst>
          </p:cNvPr>
          <p:cNvSpPr>
            <a:spLocks noGrp="1"/>
          </p:cNvSpPr>
          <p:nvPr>
            <p:ph type="title" hasCustomPrompt="1"/>
          </p:nvPr>
        </p:nvSpPr>
        <p:spPr>
          <a:xfrm>
            <a:off x="838200" y="2769529"/>
            <a:ext cx="10515600" cy="789447"/>
          </a:xfrm>
          <a:prstGeom prst="rect">
            <a:avLst/>
          </a:prstGeom>
        </p:spPr>
        <p:txBody>
          <a:bodyPr lIns="0" tIns="0" rIns="0" bIns="0" anchor="t" anchorCtr="0">
            <a:spAutoFit/>
          </a:bodyPr>
          <a:lstStyle>
            <a:lvl1pPr algn="l">
              <a:defRPr sz="5400">
                <a:solidFill>
                  <a:srgbClr val="003C57"/>
                </a:solidFill>
              </a:defRPr>
            </a:lvl1pPr>
          </a:lstStyle>
          <a:p>
            <a:r>
              <a:rPr lang="en-US"/>
              <a:t>Section slide</a:t>
            </a:r>
          </a:p>
        </p:txBody>
      </p:sp>
      <p:pic>
        <p:nvPicPr>
          <p:cNvPr id="10" name="Picture 9">
            <a:extLst>
              <a:ext uri="{FF2B5EF4-FFF2-40B4-BE49-F238E27FC236}">
                <a16:creationId xmlns:a16="http://schemas.microsoft.com/office/drawing/2014/main" id="{7F931902-9386-C04B-8FC9-4754486AEF4F}"/>
              </a:ext>
            </a:extLst>
          </p:cNvPr>
          <p:cNvPicPr>
            <a:picLocks noChangeAspect="1"/>
          </p:cNvPicPr>
          <p:nvPr userDrawn="1"/>
        </p:nvPicPr>
        <p:blipFill>
          <a:blip r:embed="rId2"/>
          <a:stretch>
            <a:fillRect/>
          </a:stretch>
        </p:blipFill>
        <p:spPr>
          <a:xfrm>
            <a:off x="767162" y="6230570"/>
            <a:ext cx="3489879" cy="408624"/>
          </a:xfrm>
          <a:prstGeom prst="rect">
            <a:avLst/>
          </a:prstGeom>
        </p:spPr>
      </p:pic>
    </p:spTree>
    <p:extLst>
      <p:ext uri="{BB962C8B-B14F-4D97-AF65-F5344CB8AC3E}">
        <p14:creationId xmlns:p14="http://schemas.microsoft.com/office/powerpoint/2010/main" val="7214572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152400"/>
            <a:ext cx="2590800" cy="59436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914400" y="152400"/>
            <a:ext cx="7569200" cy="594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3FEBC55D-BC1B-4278-A002-D114C99F3964}" type="slidenum">
              <a:rPr lang="en-GB"/>
              <a:pPr/>
              <a:t>‹#›</a:t>
            </a:fld>
            <a:endParaRPr lang="en-GB"/>
          </a:p>
        </p:txBody>
      </p:sp>
    </p:spTree>
    <p:extLst>
      <p:ext uri="{BB962C8B-B14F-4D97-AF65-F5344CB8AC3E}">
        <p14:creationId xmlns:p14="http://schemas.microsoft.com/office/powerpoint/2010/main" val="116187486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Section slide ONS Green">
    <p:bg>
      <p:bgPr>
        <a:solidFill>
          <a:srgbClr val="A8BD3A"/>
        </a:solidFill>
        <a:effectLst/>
      </p:bgPr>
    </p:bg>
    <p:spTree>
      <p:nvGrpSpPr>
        <p:cNvPr id="1" name=""/>
        <p:cNvGrpSpPr/>
        <p:nvPr/>
      </p:nvGrpSpPr>
      <p:grpSpPr>
        <a:xfrm>
          <a:off x="0" y="0"/>
          <a:ext cx="0" cy="0"/>
          <a:chOff x="0" y="0"/>
          <a:chExt cx="0" cy="0"/>
        </a:xfrm>
      </p:grpSpPr>
      <p:sp>
        <p:nvSpPr>
          <p:cNvPr id="12" name="Slide Number Placeholder 5">
            <a:extLst>
              <a:ext uri="{FF2B5EF4-FFF2-40B4-BE49-F238E27FC236}">
                <a16:creationId xmlns:a16="http://schemas.microsoft.com/office/drawing/2014/main" id="{F65B387B-3FD1-45EA-AC50-60AD9B8DA706}"/>
              </a:ext>
            </a:extLst>
          </p:cNvPr>
          <p:cNvSpPr>
            <a:spLocks noGrp="1"/>
          </p:cNvSpPr>
          <p:nvPr>
            <p:ph type="sldNum" sz="quarter" idx="4"/>
          </p:nvPr>
        </p:nvSpPr>
        <p:spPr>
          <a:xfrm>
            <a:off x="4662087" y="6250893"/>
            <a:ext cx="2867827" cy="365125"/>
          </a:xfrm>
          <a:prstGeom prst="rect">
            <a:avLst/>
          </a:prstGeom>
        </p:spPr>
        <p:txBody>
          <a:bodyPr/>
          <a:lstStyle>
            <a:lvl1pPr>
              <a:defRPr sz="1500">
                <a:solidFill>
                  <a:srgbClr val="003C57"/>
                </a:solidFill>
              </a:defRPr>
            </a:lvl1pPr>
          </a:lstStyle>
          <a:p>
            <a:pPr algn="ctr"/>
            <a:fld id="{232417FB-2EF4-EC49-BC13-97513C37E9E5}" type="slidenum">
              <a:rPr lang="en-US" smtClean="0"/>
              <a:pPr algn="ctr"/>
              <a:t>‹#›</a:t>
            </a:fld>
            <a:endParaRPr lang="en-US"/>
          </a:p>
        </p:txBody>
      </p:sp>
      <p:sp>
        <p:nvSpPr>
          <p:cNvPr id="16" name="Footer Placeholder 13">
            <a:extLst>
              <a:ext uri="{FF2B5EF4-FFF2-40B4-BE49-F238E27FC236}">
                <a16:creationId xmlns:a16="http://schemas.microsoft.com/office/drawing/2014/main" id="{BEFA1C02-658E-4EF5-B8BD-C62D45000802}"/>
              </a:ext>
            </a:extLst>
          </p:cNvPr>
          <p:cNvSpPr>
            <a:spLocks noGrp="1"/>
          </p:cNvSpPr>
          <p:nvPr>
            <p:ph type="ftr" sz="quarter" idx="3"/>
          </p:nvPr>
        </p:nvSpPr>
        <p:spPr>
          <a:xfrm>
            <a:off x="7529914" y="6250892"/>
            <a:ext cx="3842031" cy="365125"/>
          </a:xfrm>
          <a:prstGeom prst="rect">
            <a:avLst/>
          </a:prstGeom>
        </p:spPr>
        <p:txBody>
          <a:bodyPr vert="horz" lIns="91440" tIns="45720" rIns="0" bIns="45720" rtlCol="0" anchor="t" anchorCtr="0"/>
          <a:lstStyle>
            <a:lvl1pPr algn="r">
              <a:defRPr sz="1500" b="1">
                <a:solidFill>
                  <a:srgbClr val="003C57"/>
                </a:solidFill>
              </a:defRPr>
            </a:lvl1pPr>
          </a:lstStyle>
          <a:p>
            <a:endParaRPr lang="en-US"/>
          </a:p>
        </p:txBody>
      </p:sp>
      <p:cxnSp>
        <p:nvCxnSpPr>
          <p:cNvPr id="17" name="Straight Connector 16">
            <a:extLst>
              <a:ext uri="{FF2B5EF4-FFF2-40B4-BE49-F238E27FC236}">
                <a16:creationId xmlns:a16="http://schemas.microsoft.com/office/drawing/2014/main" id="{20C9938C-4DE2-4450-B60D-069F30542F33}"/>
              </a:ext>
            </a:extLst>
          </p:cNvPr>
          <p:cNvCxnSpPr>
            <a:cxnSpLocks/>
          </p:cNvCxnSpPr>
          <p:nvPr userDrawn="1"/>
        </p:nvCxnSpPr>
        <p:spPr>
          <a:xfrm>
            <a:off x="823943" y="6055339"/>
            <a:ext cx="105480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8" name="Subtitle 2">
            <a:extLst>
              <a:ext uri="{FF2B5EF4-FFF2-40B4-BE49-F238E27FC236}">
                <a16:creationId xmlns:a16="http://schemas.microsoft.com/office/drawing/2014/main" id="{08FEB706-A4AF-49A8-A8AD-557CD3B0754E}"/>
              </a:ext>
            </a:extLst>
          </p:cNvPr>
          <p:cNvSpPr>
            <a:spLocks noGrp="1"/>
          </p:cNvSpPr>
          <p:nvPr>
            <p:ph type="subTitle" idx="1" hasCustomPrompt="1"/>
          </p:nvPr>
        </p:nvSpPr>
        <p:spPr>
          <a:xfrm>
            <a:off x="838200" y="3916872"/>
            <a:ext cx="10515600" cy="1655762"/>
          </a:xfrm>
          <a:prstGeom prst="rect">
            <a:avLst/>
          </a:prstGeom>
        </p:spPr>
        <p:txBody>
          <a:bodyPr tIns="72000" bIns="0" anchor="t" anchorCtr="0">
            <a:normAutofit/>
          </a:bodyPr>
          <a:lstStyle>
            <a:lvl1pPr marL="0" indent="0" algn="l">
              <a:lnSpc>
                <a:spcPts val="2850"/>
              </a:lnSpc>
              <a:spcBef>
                <a:spcPts val="0"/>
              </a:spcBef>
              <a:spcAft>
                <a:spcPts val="750"/>
              </a:spcAft>
              <a:buNone/>
              <a:defRPr sz="2400">
                <a:solidFill>
                  <a:srgbClr val="003C57"/>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Subtitle</a:t>
            </a:r>
          </a:p>
        </p:txBody>
      </p:sp>
      <p:sp>
        <p:nvSpPr>
          <p:cNvPr id="19" name="Title 1">
            <a:extLst>
              <a:ext uri="{FF2B5EF4-FFF2-40B4-BE49-F238E27FC236}">
                <a16:creationId xmlns:a16="http://schemas.microsoft.com/office/drawing/2014/main" id="{AFB31923-E9AE-428F-A39B-605D38B7CAFD}"/>
              </a:ext>
            </a:extLst>
          </p:cNvPr>
          <p:cNvSpPr>
            <a:spLocks noGrp="1"/>
          </p:cNvSpPr>
          <p:nvPr>
            <p:ph type="title" hasCustomPrompt="1"/>
          </p:nvPr>
        </p:nvSpPr>
        <p:spPr>
          <a:xfrm>
            <a:off x="838200" y="2769529"/>
            <a:ext cx="10515600" cy="789447"/>
          </a:xfrm>
          <a:prstGeom prst="rect">
            <a:avLst/>
          </a:prstGeom>
        </p:spPr>
        <p:txBody>
          <a:bodyPr lIns="0" tIns="0" rIns="0" bIns="0" anchor="t" anchorCtr="0">
            <a:spAutoFit/>
          </a:bodyPr>
          <a:lstStyle>
            <a:lvl1pPr algn="l">
              <a:defRPr sz="5400">
                <a:solidFill>
                  <a:srgbClr val="003C57"/>
                </a:solidFill>
              </a:defRPr>
            </a:lvl1pPr>
          </a:lstStyle>
          <a:p>
            <a:r>
              <a:rPr lang="en-US"/>
              <a:t>Section slide</a:t>
            </a:r>
          </a:p>
        </p:txBody>
      </p:sp>
      <p:pic>
        <p:nvPicPr>
          <p:cNvPr id="8" name="Picture 7">
            <a:extLst>
              <a:ext uri="{FF2B5EF4-FFF2-40B4-BE49-F238E27FC236}">
                <a16:creationId xmlns:a16="http://schemas.microsoft.com/office/drawing/2014/main" id="{BCDC79FA-CAE1-5B4D-80D4-0E154323570F}"/>
              </a:ext>
            </a:extLst>
          </p:cNvPr>
          <p:cNvPicPr>
            <a:picLocks noChangeAspect="1"/>
          </p:cNvPicPr>
          <p:nvPr userDrawn="1"/>
        </p:nvPicPr>
        <p:blipFill>
          <a:blip r:embed="rId2"/>
          <a:stretch>
            <a:fillRect/>
          </a:stretch>
        </p:blipFill>
        <p:spPr>
          <a:xfrm>
            <a:off x="767162" y="6230570"/>
            <a:ext cx="3489879" cy="408624"/>
          </a:xfrm>
          <a:prstGeom prst="rect">
            <a:avLst/>
          </a:prstGeom>
        </p:spPr>
      </p:pic>
    </p:spTree>
    <p:extLst>
      <p:ext uri="{BB962C8B-B14F-4D97-AF65-F5344CB8AC3E}">
        <p14:creationId xmlns:p14="http://schemas.microsoft.com/office/powerpoint/2010/main" val="171173039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Section slide gradient 1">
    <p:bg>
      <p:bgPr>
        <a:gradFill flip="none" rotWithShape="1">
          <a:gsLst>
            <a:gs pos="81000">
              <a:srgbClr val="003C57"/>
            </a:gs>
            <a:gs pos="0">
              <a:srgbClr val="008080"/>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BAA1490B-BB3E-0748-BA6A-B8586696578B}"/>
              </a:ext>
            </a:extLst>
          </p:cNvPr>
          <p:cNvSpPr>
            <a:spLocks noGrp="1"/>
          </p:cNvSpPr>
          <p:nvPr>
            <p:ph type="sldNum" sz="quarter" idx="4"/>
          </p:nvPr>
        </p:nvSpPr>
        <p:spPr>
          <a:xfrm>
            <a:off x="4662087" y="6250893"/>
            <a:ext cx="2867827" cy="365125"/>
          </a:xfrm>
          <a:prstGeom prst="rect">
            <a:avLst/>
          </a:prstGeom>
        </p:spPr>
        <p:txBody>
          <a:bodyPr/>
          <a:lstStyle>
            <a:lvl1pPr>
              <a:defRPr sz="1500">
                <a:solidFill>
                  <a:schemeClr val="bg1"/>
                </a:solidFill>
              </a:defRPr>
            </a:lvl1pPr>
          </a:lstStyle>
          <a:p>
            <a:pPr algn="ctr"/>
            <a:fld id="{232417FB-2EF4-EC49-BC13-97513C37E9E5}" type="slidenum">
              <a:rPr lang="en-US" smtClean="0"/>
              <a:pPr algn="ctr"/>
              <a:t>‹#›</a:t>
            </a:fld>
            <a:endParaRPr lang="en-US"/>
          </a:p>
        </p:txBody>
      </p:sp>
      <p:sp>
        <p:nvSpPr>
          <p:cNvPr id="9" name="Footer Placeholder 13">
            <a:extLst>
              <a:ext uri="{FF2B5EF4-FFF2-40B4-BE49-F238E27FC236}">
                <a16:creationId xmlns:a16="http://schemas.microsoft.com/office/drawing/2014/main" id="{61622BCB-5999-744E-B77D-08F504F71E8B}"/>
              </a:ext>
            </a:extLst>
          </p:cNvPr>
          <p:cNvSpPr>
            <a:spLocks noGrp="1"/>
          </p:cNvSpPr>
          <p:nvPr>
            <p:ph type="ftr" sz="quarter" idx="3"/>
          </p:nvPr>
        </p:nvSpPr>
        <p:spPr>
          <a:xfrm>
            <a:off x="7529914" y="6250892"/>
            <a:ext cx="3842031" cy="365125"/>
          </a:xfrm>
          <a:prstGeom prst="rect">
            <a:avLst/>
          </a:prstGeom>
        </p:spPr>
        <p:txBody>
          <a:bodyPr vert="horz" lIns="91440" tIns="45720" rIns="0" bIns="45720" rtlCol="0" anchor="t" anchorCtr="0"/>
          <a:lstStyle>
            <a:lvl1pPr algn="r">
              <a:defRPr sz="1500" b="1">
                <a:solidFill>
                  <a:schemeClr val="bg1"/>
                </a:solidFill>
              </a:defRPr>
            </a:lvl1pPr>
          </a:lstStyle>
          <a:p>
            <a:endParaRPr lang="en-US"/>
          </a:p>
        </p:txBody>
      </p:sp>
      <p:cxnSp>
        <p:nvCxnSpPr>
          <p:cNvPr id="17" name="Straight Connector 16">
            <a:extLst>
              <a:ext uri="{FF2B5EF4-FFF2-40B4-BE49-F238E27FC236}">
                <a16:creationId xmlns:a16="http://schemas.microsoft.com/office/drawing/2014/main" id="{E7A17917-5AA2-9546-83BC-34444E3C1470}"/>
              </a:ext>
            </a:extLst>
          </p:cNvPr>
          <p:cNvCxnSpPr>
            <a:cxnSpLocks/>
          </p:cNvCxnSpPr>
          <p:nvPr userDrawn="1"/>
        </p:nvCxnSpPr>
        <p:spPr>
          <a:xfrm>
            <a:off x="823943" y="6055339"/>
            <a:ext cx="105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Subtitle 2">
            <a:extLst>
              <a:ext uri="{FF2B5EF4-FFF2-40B4-BE49-F238E27FC236}">
                <a16:creationId xmlns:a16="http://schemas.microsoft.com/office/drawing/2014/main" id="{B9896418-9A93-F547-B375-91E5E5B76A8D}"/>
              </a:ext>
            </a:extLst>
          </p:cNvPr>
          <p:cNvSpPr>
            <a:spLocks noGrp="1"/>
          </p:cNvSpPr>
          <p:nvPr>
            <p:ph type="subTitle" idx="1" hasCustomPrompt="1"/>
          </p:nvPr>
        </p:nvSpPr>
        <p:spPr>
          <a:xfrm>
            <a:off x="838200" y="3916872"/>
            <a:ext cx="10515600" cy="1655762"/>
          </a:xfrm>
          <a:prstGeom prst="rect">
            <a:avLst/>
          </a:prstGeom>
        </p:spPr>
        <p:txBody>
          <a:bodyPr tIns="72000" bIns="0" anchor="t" anchorCtr="0">
            <a:normAutofit/>
          </a:bodyPr>
          <a:lstStyle>
            <a:lvl1pPr marL="0" indent="0" algn="l">
              <a:lnSpc>
                <a:spcPts val="2850"/>
              </a:lnSpc>
              <a:spcBef>
                <a:spcPts val="0"/>
              </a:spcBef>
              <a:spcAft>
                <a:spcPts val="750"/>
              </a:spcAft>
              <a:buNone/>
              <a:defRPr sz="24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Subtitle</a:t>
            </a:r>
          </a:p>
        </p:txBody>
      </p:sp>
      <p:sp>
        <p:nvSpPr>
          <p:cNvPr id="13" name="Title 1">
            <a:extLst>
              <a:ext uri="{FF2B5EF4-FFF2-40B4-BE49-F238E27FC236}">
                <a16:creationId xmlns:a16="http://schemas.microsoft.com/office/drawing/2014/main" id="{17295645-9FDE-574A-9486-F7FDBDF3781B}"/>
              </a:ext>
            </a:extLst>
          </p:cNvPr>
          <p:cNvSpPr>
            <a:spLocks noGrp="1"/>
          </p:cNvSpPr>
          <p:nvPr>
            <p:ph type="title" hasCustomPrompt="1"/>
          </p:nvPr>
        </p:nvSpPr>
        <p:spPr>
          <a:xfrm>
            <a:off x="838200" y="2769529"/>
            <a:ext cx="10515600" cy="789447"/>
          </a:xfrm>
          <a:prstGeom prst="rect">
            <a:avLst/>
          </a:prstGeom>
        </p:spPr>
        <p:txBody>
          <a:bodyPr lIns="0" tIns="0" rIns="0" bIns="0" anchor="t" anchorCtr="0">
            <a:spAutoFit/>
          </a:bodyPr>
          <a:lstStyle>
            <a:lvl1pPr algn="l">
              <a:defRPr sz="5400">
                <a:solidFill>
                  <a:schemeClr val="bg1"/>
                </a:solidFill>
              </a:defRPr>
            </a:lvl1pPr>
          </a:lstStyle>
          <a:p>
            <a:r>
              <a:rPr lang="en-US"/>
              <a:t>Section slide</a:t>
            </a:r>
          </a:p>
        </p:txBody>
      </p:sp>
      <p:pic>
        <p:nvPicPr>
          <p:cNvPr id="10" name="Picture 9">
            <a:extLst>
              <a:ext uri="{FF2B5EF4-FFF2-40B4-BE49-F238E27FC236}">
                <a16:creationId xmlns:a16="http://schemas.microsoft.com/office/drawing/2014/main" id="{A902ADDA-AB5F-054D-ADFD-F0378799BAE8}"/>
              </a:ext>
            </a:extLst>
          </p:cNvPr>
          <p:cNvPicPr>
            <a:picLocks noChangeAspect="1"/>
          </p:cNvPicPr>
          <p:nvPr userDrawn="1"/>
        </p:nvPicPr>
        <p:blipFill>
          <a:blip r:embed="rId2"/>
          <a:stretch>
            <a:fillRect/>
          </a:stretch>
        </p:blipFill>
        <p:spPr>
          <a:xfrm>
            <a:off x="767167" y="6230570"/>
            <a:ext cx="3489869" cy="408624"/>
          </a:xfrm>
          <a:prstGeom prst="rect">
            <a:avLst/>
          </a:prstGeom>
        </p:spPr>
      </p:pic>
    </p:spTree>
    <p:extLst>
      <p:ext uri="{BB962C8B-B14F-4D97-AF65-F5344CB8AC3E}">
        <p14:creationId xmlns:p14="http://schemas.microsoft.com/office/powerpoint/2010/main" val="52545829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Section slide gradient 2">
    <p:bg>
      <p:bgPr>
        <a:gradFill flip="none" rotWithShape="1">
          <a:gsLst>
            <a:gs pos="81000">
              <a:srgbClr val="008080"/>
            </a:gs>
            <a:gs pos="0">
              <a:srgbClr val="27A0CC"/>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BAA1490B-BB3E-0748-BA6A-B8586696578B}"/>
              </a:ext>
            </a:extLst>
          </p:cNvPr>
          <p:cNvSpPr>
            <a:spLocks noGrp="1"/>
          </p:cNvSpPr>
          <p:nvPr>
            <p:ph type="sldNum" sz="quarter" idx="4"/>
          </p:nvPr>
        </p:nvSpPr>
        <p:spPr>
          <a:xfrm>
            <a:off x="4662087" y="6250893"/>
            <a:ext cx="2867827" cy="365125"/>
          </a:xfrm>
          <a:prstGeom prst="rect">
            <a:avLst/>
          </a:prstGeom>
        </p:spPr>
        <p:txBody>
          <a:bodyPr/>
          <a:lstStyle>
            <a:lvl1pPr>
              <a:defRPr sz="1500">
                <a:solidFill>
                  <a:schemeClr val="bg1"/>
                </a:solidFill>
              </a:defRPr>
            </a:lvl1pPr>
          </a:lstStyle>
          <a:p>
            <a:pPr algn="ctr"/>
            <a:fld id="{232417FB-2EF4-EC49-BC13-97513C37E9E5}" type="slidenum">
              <a:rPr lang="en-US" smtClean="0"/>
              <a:pPr algn="ctr"/>
              <a:t>‹#›</a:t>
            </a:fld>
            <a:endParaRPr lang="en-US"/>
          </a:p>
        </p:txBody>
      </p:sp>
      <p:sp>
        <p:nvSpPr>
          <p:cNvPr id="9" name="Footer Placeholder 13">
            <a:extLst>
              <a:ext uri="{FF2B5EF4-FFF2-40B4-BE49-F238E27FC236}">
                <a16:creationId xmlns:a16="http://schemas.microsoft.com/office/drawing/2014/main" id="{61622BCB-5999-744E-B77D-08F504F71E8B}"/>
              </a:ext>
            </a:extLst>
          </p:cNvPr>
          <p:cNvSpPr>
            <a:spLocks noGrp="1"/>
          </p:cNvSpPr>
          <p:nvPr>
            <p:ph type="ftr" sz="quarter" idx="3"/>
          </p:nvPr>
        </p:nvSpPr>
        <p:spPr>
          <a:xfrm>
            <a:off x="7529914" y="6250892"/>
            <a:ext cx="3842031" cy="365125"/>
          </a:xfrm>
          <a:prstGeom prst="rect">
            <a:avLst/>
          </a:prstGeom>
        </p:spPr>
        <p:txBody>
          <a:bodyPr vert="horz" lIns="91440" tIns="45720" rIns="0" bIns="45720" rtlCol="0" anchor="t" anchorCtr="0"/>
          <a:lstStyle>
            <a:lvl1pPr algn="r">
              <a:defRPr sz="1500" b="1">
                <a:solidFill>
                  <a:schemeClr val="bg1"/>
                </a:solidFill>
              </a:defRPr>
            </a:lvl1pPr>
          </a:lstStyle>
          <a:p>
            <a:endParaRPr lang="en-US"/>
          </a:p>
        </p:txBody>
      </p:sp>
      <p:cxnSp>
        <p:nvCxnSpPr>
          <p:cNvPr id="17" name="Straight Connector 16">
            <a:extLst>
              <a:ext uri="{FF2B5EF4-FFF2-40B4-BE49-F238E27FC236}">
                <a16:creationId xmlns:a16="http://schemas.microsoft.com/office/drawing/2014/main" id="{E7A17917-5AA2-9546-83BC-34444E3C1470}"/>
              </a:ext>
            </a:extLst>
          </p:cNvPr>
          <p:cNvCxnSpPr>
            <a:cxnSpLocks/>
          </p:cNvCxnSpPr>
          <p:nvPr userDrawn="1"/>
        </p:nvCxnSpPr>
        <p:spPr>
          <a:xfrm>
            <a:off x="823943" y="6055339"/>
            <a:ext cx="105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2BB51AC8-339B-F542-A4E2-891D4443FD7A}"/>
              </a:ext>
            </a:extLst>
          </p:cNvPr>
          <p:cNvSpPr>
            <a:spLocks noGrp="1"/>
          </p:cNvSpPr>
          <p:nvPr>
            <p:ph type="subTitle" idx="1" hasCustomPrompt="1"/>
          </p:nvPr>
        </p:nvSpPr>
        <p:spPr>
          <a:xfrm>
            <a:off x="838200" y="3916872"/>
            <a:ext cx="10515600" cy="1655762"/>
          </a:xfrm>
          <a:prstGeom prst="rect">
            <a:avLst/>
          </a:prstGeom>
        </p:spPr>
        <p:txBody>
          <a:bodyPr tIns="72000" bIns="0" anchor="t" anchorCtr="0">
            <a:normAutofit/>
          </a:bodyPr>
          <a:lstStyle>
            <a:lvl1pPr marL="0" indent="0" algn="l">
              <a:lnSpc>
                <a:spcPts val="2850"/>
              </a:lnSpc>
              <a:spcBef>
                <a:spcPts val="0"/>
              </a:spcBef>
              <a:spcAft>
                <a:spcPts val="750"/>
              </a:spcAft>
              <a:buNone/>
              <a:defRPr sz="24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Subtitle</a:t>
            </a:r>
          </a:p>
        </p:txBody>
      </p:sp>
      <p:sp>
        <p:nvSpPr>
          <p:cNvPr id="13" name="Title 1">
            <a:extLst>
              <a:ext uri="{FF2B5EF4-FFF2-40B4-BE49-F238E27FC236}">
                <a16:creationId xmlns:a16="http://schemas.microsoft.com/office/drawing/2014/main" id="{76165A53-E610-A246-BF2B-8FE1F65A42F6}"/>
              </a:ext>
            </a:extLst>
          </p:cNvPr>
          <p:cNvSpPr>
            <a:spLocks noGrp="1"/>
          </p:cNvSpPr>
          <p:nvPr>
            <p:ph type="title" hasCustomPrompt="1"/>
          </p:nvPr>
        </p:nvSpPr>
        <p:spPr>
          <a:xfrm>
            <a:off x="838200" y="2769529"/>
            <a:ext cx="10515600" cy="789447"/>
          </a:xfrm>
          <a:prstGeom prst="rect">
            <a:avLst/>
          </a:prstGeom>
        </p:spPr>
        <p:txBody>
          <a:bodyPr lIns="0" tIns="0" rIns="0" bIns="0" anchor="t" anchorCtr="0">
            <a:spAutoFit/>
          </a:bodyPr>
          <a:lstStyle>
            <a:lvl1pPr algn="l">
              <a:defRPr sz="5400">
                <a:solidFill>
                  <a:schemeClr val="bg1"/>
                </a:solidFill>
              </a:defRPr>
            </a:lvl1pPr>
          </a:lstStyle>
          <a:p>
            <a:r>
              <a:rPr lang="en-US"/>
              <a:t>Section slide</a:t>
            </a:r>
          </a:p>
        </p:txBody>
      </p:sp>
      <p:pic>
        <p:nvPicPr>
          <p:cNvPr id="10" name="Picture 9">
            <a:extLst>
              <a:ext uri="{FF2B5EF4-FFF2-40B4-BE49-F238E27FC236}">
                <a16:creationId xmlns:a16="http://schemas.microsoft.com/office/drawing/2014/main" id="{D5324137-511F-1645-8722-42DBC4BAFA7D}"/>
              </a:ext>
            </a:extLst>
          </p:cNvPr>
          <p:cNvPicPr>
            <a:picLocks noChangeAspect="1"/>
          </p:cNvPicPr>
          <p:nvPr userDrawn="1"/>
        </p:nvPicPr>
        <p:blipFill>
          <a:blip r:embed="rId2"/>
          <a:stretch>
            <a:fillRect/>
          </a:stretch>
        </p:blipFill>
        <p:spPr>
          <a:xfrm>
            <a:off x="767167" y="6230570"/>
            <a:ext cx="3489869" cy="408624"/>
          </a:xfrm>
          <a:prstGeom prst="rect">
            <a:avLst/>
          </a:prstGeom>
        </p:spPr>
      </p:pic>
    </p:spTree>
    <p:extLst>
      <p:ext uri="{BB962C8B-B14F-4D97-AF65-F5344CB8AC3E}">
        <p14:creationId xmlns:p14="http://schemas.microsoft.com/office/powerpoint/2010/main" val="414450988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Section slide gradient 3">
    <p:bg>
      <p:bgPr>
        <a:gradFill flip="none" rotWithShape="1">
          <a:gsLst>
            <a:gs pos="90000">
              <a:srgbClr val="3C388E"/>
            </a:gs>
            <a:gs pos="0">
              <a:srgbClr val="902082"/>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BAA1490B-BB3E-0748-BA6A-B8586696578B}"/>
              </a:ext>
            </a:extLst>
          </p:cNvPr>
          <p:cNvSpPr>
            <a:spLocks noGrp="1"/>
          </p:cNvSpPr>
          <p:nvPr>
            <p:ph type="sldNum" sz="quarter" idx="4"/>
          </p:nvPr>
        </p:nvSpPr>
        <p:spPr>
          <a:xfrm>
            <a:off x="4662087" y="6250893"/>
            <a:ext cx="2867827" cy="365125"/>
          </a:xfrm>
          <a:prstGeom prst="rect">
            <a:avLst/>
          </a:prstGeom>
        </p:spPr>
        <p:txBody>
          <a:bodyPr/>
          <a:lstStyle>
            <a:lvl1pPr>
              <a:defRPr sz="1500">
                <a:solidFill>
                  <a:schemeClr val="bg1"/>
                </a:solidFill>
              </a:defRPr>
            </a:lvl1pPr>
          </a:lstStyle>
          <a:p>
            <a:pPr algn="ctr"/>
            <a:fld id="{232417FB-2EF4-EC49-BC13-97513C37E9E5}" type="slidenum">
              <a:rPr lang="en-US" smtClean="0"/>
              <a:pPr algn="ctr"/>
              <a:t>‹#›</a:t>
            </a:fld>
            <a:endParaRPr lang="en-US"/>
          </a:p>
        </p:txBody>
      </p:sp>
      <p:sp>
        <p:nvSpPr>
          <p:cNvPr id="9" name="Footer Placeholder 13">
            <a:extLst>
              <a:ext uri="{FF2B5EF4-FFF2-40B4-BE49-F238E27FC236}">
                <a16:creationId xmlns:a16="http://schemas.microsoft.com/office/drawing/2014/main" id="{61622BCB-5999-744E-B77D-08F504F71E8B}"/>
              </a:ext>
            </a:extLst>
          </p:cNvPr>
          <p:cNvSpPr>
            <a:spLocks noGrp="1"/>
          </p:cNvSpPr>
          <p:nvPr>
            <p:ph type="ftr" sz="quarter" idx="3"/>
          </p:nvPr>
        </p:nvSpPr>
        <p:spPr>
          <a:xfrm>
            <a:off x="7529914" y="6250892"/>
            <a:ext cx="3842031" cy="365125"/>
          </a:xfrm>
          <a:prstGeom prst="rect">
            <a:avLst/>
          </a:prstGeom>
        </p:spPr>
        <p:txBody>
          <a:bodyPr vert="horz" lIns="91440" tIns="45720" rIns="0" bIns="45720" rtlCol="0" anchor="t" anchorCtr="0"/>
          <a:lstStyle>
            <a:lvl1pPr algn="r">
              <a:defRPr sz="1500" b="1">
                <a:solidFill>
                  <a:schemeClr val="bg1"/>
                </a:solidFill>
              </a:defRPr>
            </a:lvl1pPr>
          </a:lstStyle>
          <a:p>
            <a:endParaRPr lang="en-US"/>
          </a:p>
        </p:txBody>
      </p:sp>
      <p:cxnSp>
        <p:nvCxnSpPr>
          <p:cNvPr id="17" name="Straight Connector 16">
            <a:extLst>
              <a:ext uri="{FF2B5EF4-FFF2-40B4-BE49-F238E27FC236}">
                <a16:creationId xmlns:a16="http://schemas.microsoft.com/office/drawing/2014/main" id="{E7A17917-5AA2-9546-83BC-34444E3C1470}"/>
              </a:ext>
            </a:extLst>
          </p:cNvPr>
          <p:cNvCxnSpPr>
            <a:cxnSpLocks/>
          </p:cNvCxnSpPr>
          <p:nvPr userDrawn="1"/>
        </p:nvCxnSpPr>
        <p:spPr>
          <a:xfrm>
            <a:off x="823943" y="6055339"/>
            <a:ext cx="105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F692672-45E9-DB45-968E-472F1D3201F3}"/>
              </a:ext>
            </a:extLst>
          </p:cNvPr>
          <p:cNvSpPr>
            <a:spLocks noGrp="1"/>
          </p:cNvSpPr>
          <p:nvPr>
            <p:ph type="subTitle" idx="1" hasCustomPrompt="1"/>
          </p:nvPr>
        </p:nvSpPr>
        <p:spPr>
          <a:xfrm>
            <a:off x="838200" y="3916872"/>
            <a:ext cx="10515600" cy="1655762"/>
          </a:xfrm>
          <a:prstGeom prst="rect">
            <a:avLst/>
          </a:prstGeom>
        </p:spPr>
        <p:txBody>
          <a:bodyPr tIns="72000" bIns="0" anchor="t" anchorCtr="0">
            <a:normAutofit/>
          </a:bodyPr>
          <a:lstStyle>
            <a:lvl1pPr marL="0" indent="0" algn="l">
              <a:lnSpc>
                <a:spcPts val="2850"/>
              </a:lnSpc>
              <a:spcBef>
                <a:spcPts val="0"/>
              </a:spcBef>
              <a:spcAft>
                <a:spcPts val="750"/>
              </a:spcAft>
              <a:buNone/>
              <a:defRPr sz="24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Subtitle</a:t>
            </a:r>
          </a:p>
        </p:txBody>
      </p:sp>
      <p:sp>
        <p:nvSpPr>
          <p:cNvPr id="13" name="Title 1">
            <a:extLst>
              <a:ext uri="{FF2B5EF4-FFF2-40B4-BE49-F238E27FC236}">
                <a16:creationId xmlns:a16="http://schemas.microsoft.com/office/drawing/2014/main" id="{E3A6E39D-26AC-134F-96EF-39DF3B1062E8}"/>
              </a:ext>
            </a:extLst>
          </p:cNvPr>
          <p:cNvSpPr>
            <a:spLocks noGrp="1"/>
          </p:cNvSpPr>
          <p:nvPr>
            <p:ph type="title" hasCustomPrompt="1"/>
          </p:nvPr>
        </p:nvSpPr>
        <p:spPr>
          <a:xfrm>
            <a:off x="838200" y="2769529"/>
            <a:ext cx="10515600" cy="789447"/>
          </a:xfrm>
          <a:prstGeom prst="rect">
            <a:avLst/>
          </a:prstGeom>
        </p:spPr>
        <p:txBody>
          <a:bodyPr lIns="0" tIns="0" rIns="0" bIns="0" anchor="t" anchorCtr="0">
            <a:spAutoFit/>
          </a:bodyPr>
          <a:lstStyle>
            <a:lvl1pPr algn="l">
              <a:defRPr sz="5400">
                <a:solidFill>
                  <a:schemeClr val="bg1"/>
                </a:solidFill>
              </a:defRPr>
            </a:lvl1pPr>
          </a:lstStyle>
          <a:p>
            <a:r>
              <a:rPr lang="en-US"/>
              <a:t>Section slide</a:t>
            </a:r>
          </a:p>
        </p:txBody>
      </p:sp>
      <p:pic>
        <p:nvPicPr>
          <p:cNvPr id="10" name="Picture 9">
            <a:extLst>
              <a:ext uri="{FF2B5EF4-FFF2-40B4-BE49-F238E27FC236}">
                <a16:creationId xmlns:a16="http://schemas.microsoft.com/office/drawing/2014/main" id="{7E899311-9E19-344F-9900-CD5C93FCF3B9}"/>
              </a:ext>
            </a:extLst>
          </p:cNvPr>
          <p:cNvPicPr>
            <a:picLocks noChangeAspect="1"/>
          </p:cNvPicPr>
          <p:nvPr userDrawn="1"/>
        </p:nvPicPr>
        <p:blipFill>
          <a:blip r:embed="rId2"/>
          <a:stretch>
            <a:fillRect/>
          </a:stretch>
        </p:blipFill>
        <p:spPr>
          <a:xfrm>
            <a:off x="767167" y="6230570"/>
            <a:ext cx="3489869" cy="408624"/>
          </a:xfrm>
          <a:prstGeom prst="rect">
            <a:avLst/>
          </a:prstGeom>
        </p:spPr>
      </p:pic>
    </p:spTree>
    <p:extLst>
      <p:ext uri="{BB962C8B-B14F-4D97-AF65-F5344CB8AC3E}">
        <p14:creationId xmlns:p14="http://schemas.microsoft.com/office/powerpoint/2010/main" val="106541516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Section slide gradient 4">
    <p:bg>
      <p:bgPr>
        <a:gradFill flip="none" rotWithShape="1">
          <a:gsLst>
            <a:gs pos="81000">
              <a:srgbClr val="0F8243"/>
            </a:gs>
            <a:gs pos="0">
              <a:srgbClr val="00A5A1"/>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BAA1490B-BB3E-0748-BA6A-B8586696578B}"/>
              </a:ext>
            </a:extLst>
          </p:cNvPr>
          <p:cNvSpPr>
            <a:spLocks noGrp="1"/>
          </p:cNvSpPr>
          <p:nvPr>
            <p:ph type="sldNum" sz="quarter" idx="4"/>
          </p:nvPr>
        </p:nvSpPr>
        <p:spPr>
          <a:xfrm>
            <a:off x="4662087" y="6250893"/>
            <a:ext cx="2867827" cy="365125"/>
          </a:xfrm>
          <a:prstGeom prst="rect">
            <a:avLst/>
          </a:prstGeom>
        </p:spPr>
        <p:txBody>
          <a:bodyPr/>
          <a:lstStyle>
            <a:lvl1pPr>
              <a:defRPr sz="1500">
                <a:solidFill>
                  <a:schemeClr val="bg1"/>
                </a:solidFill>
              </a:defRPr>
            </a:lvl1pPr>
          </a:lstStyle>
          <a:p>
            <a:pPr algn="ctr"/>
            <a:fld id="{232417FB-2EF4-EC49-BC13-97513C37E9E5}" type="slidenum">
              <a:rPr lang="en-US" smtClean="0"/>
              <a:pPr algn="ctr"/>
              <a:t>‹#›</a:t>
            </a:fld>
            <a:endParaRPr lang="en-US"/>
          </a:p>
        </p:txBody>
      </p:sp>
      <p:sp>
        <p:nvSpPr>
          <p:cNvPr id="9" name="Footer Placeholder 13">
            <a:extLst>
              <a:ext uri="{FF2B5EF4-FFF2-40B4-BE49-F238E27FC236}">
                <a16:creationId xmlns:a16="http://schemas.microsoft.com/office/drawing/2014/main" id="{61622BCB-5999-744E-B77D-08F504F71E8B}"/>
              </a:ext>
            </a:extLst>
          </p:cNvPr>
          <p:cNvSpPr>
            <a:spLocks noGrp="1"/>
          </p:cNvSpPr>
          <p:nvPr>
            <p:ph type="ftr" sz="quarter" idx="3"/>
          </p:nvPr>
        </p:nvSpPr>
        <p:spPr>
          <a:xfrm>
            <a:off x="7529914" y="6250892"/>
            <a:ext cx="3842031" cy="365125"/>
          </a:xfrm>
          <a:prstGeom prst="rect">
            <a:avLst/>
          </a:prstGeom>
        </p:spPr>
        <p:txBody>
          <a:bodyPr vert="horz" lIns="91440" tIns="45720" rIns="0" bIns="45720" rtlCol="0" anchor="t" anchorCtr="0"/>
          <a:lstStyle>
            <a:lvl1pPr algn="r">
              <a:defRPr sz="1500" b="1">
                <a:solidFill>
                  <a:schemeClr val="bg1"/>
                </a:solidFill>
              </a:defRPr>
            </a:lvl1pPr>
          </a:lstStyle>
          <a:p>
            <a:endParaRPr lang="en-US"/>
          </a:p>
        </p:txBody>
      </p:sp>
      <p:cxnSp>
        <p:nvCxnSpPr>
          <p:cNvPr id="17" name="Straight Connector 16">
            <a:extLst>
              <a:ext uri="{FF2B5EF4-FFF2-40B4-BE49-F238E27FC236}">
                <a16:creationId xmlns:a16="http://schemas.microsoft.com/office/drawing/2014/main" id="{E7A17917-5AA2-9546-83BC-34444E3C1470}"/>
              </a:ext>
            </a:extLst>
          </p:cNvPr>
          <p:cNvCxnSpPr>
            <a:cxnSpLocks/>
          </p:cNvCxnSpPr>
          <p:nvPr userDrawn="1"/>
        </p:nvCxnSpPr>
        <p:spPr>
          <a:xfrm>
            <a:off x="823943" y="6055339"/>
            <a:ext cx="105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10A3A34B-DE42-9B4B-9D76-6B04A45E1097}"/>
              </a:ext>
            </a:extLst>
          </p:cNvPr>
          <p:cNvSpPr>
            <a:spLocks noGrp="1"/>
          </p:cNvSpPr>
          <p:nvPr>
            <p:ph type="subTitle" idx="1" hasCustomPrompt="1"/>
          </p:nvPr>
        </p:nvSpPr>
        <p:spPr>
          <a:xfrm>
            <a:off x="838200" y="3916872"/>
            <a:ext cx="10515600" cy="1655762"/>
          </a:xfrm>
          <a:prstGeom prst="rect">
            <a:avLst/>
          </a:prstGeom>
        </p:spPr>
        <p:txBody>
          <a:bodyPr tIns="72000" bIns="0" anchor="t" anchorCtr="0">
            <a:normAutofit/>
          </a:bodyPr>
          <a:lstStyle>
            <a:lvl1pPr marL="0" indent="0" algn="l">
              <a:lnSpc>
                <a:spcPts val="2850"/>
              </a:lnSpc>
              <a:spcBef>
                <a:spcPts val="0"/>
              </a:spcBef>
              <a:spcAft>
                <a:spcPts val="750"/>
              </a:spcAft>
              <a:buNone/>
              <a:defRPr sz="24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Subtitle</a:t>
            </a:r>
          </a:p>
        </p:txBody>
      </p:sp>
      <p:sp>
        <p:nvSpPr>
          <p:cNvPr id="13" name="Title 1">
            <a:extLst>
              <a:ext uri="{FF2B5EF4-FFF2-40B4-BE49-F238E27FC236}">
                <a16:creationId xmlns:a16="http://schemas.microsoft.com/office/drawing/2014/main" id="{5C16E151-0ED9-1744-A65B-E5226804066A}"/>
              </a:ext>
            </a:extLst>
          </p:cNvPr>
          <p:cNvSpPr>
            <a:spLocks noGrp="1"/>
          </p:cNvSpPr>
          <p:nvPr>
            <p:ph type="title" hasCustomPrompt="1"/>
          </p:nvPr>
        </p:nvSpPr>
        <p:spPr>
          <a:xfrm>
            <a:off x="838200" y="2769529"/>
            <a:ext cx="10515600" cy="789447"/>
          </a:xfrm>
          <a:prstGeom prst="rect">
            <a:avLst/>
          </a:prstGeom>
        </p:spPr>
        <p:txBody>
          <a:bodyPr lIns="0" tIns="0" rIns="0" bIns="0" anchor="t" anchorCtr="0">
            <a:spAutoFit/>
          </a:bodyPr>
          <a:lstStyle>
            <a:lvl1pPr algn="l">
              <a:defRPr sz="5400">
                <a:solidFill>
                  <a:schemeClr val="bg1"/>
                </a:solidFill>
              </a:defRPr>
            </a:lvl1pPr>
          </a:lstStyle>
          <a:p>
            <a:r>
              <a:rPr lang="en-US"/>
              <a:t>Section slide</a:t>
            </a:r>
          </a:p>
        </p:txBody>
      </p:sp>
      <p:pic>
        <p:nvPicPr>
          <p:cNvPr id="10" name="Picture 9">
            <a:extLst>
              <a:ext uri="{FF2B5EF4-FFF2-40B4-BE49-F238E27FC236}">
                <a16:creationId xmlns:a16="http://schemas.microsoft.com/office/drawing/2014/main" id="{D8796CC5-1490-C047-AEC4-B8C2ED9C7B02}"/>
              </a:ext>
            </a:extLst>
          </p:cNvPr>
          <p:cNvPicPr>
            <a:picLocks noChangeAspect="1"/>
          </p:cNvPicPr>
          <p:nvPr userDrawn="1"/>
        </p:nvPicPr>
        <p:blipFill>
          <a:blip r:embed="rId2"/>
          <a:stretch>
            <a:fillRect/>
          </a:stretch>
        </p:blipFill>
        <p:spPr>
          <a:xfrm>
            <a:off x="767167" y="6230570"/>
            <a:ext cx="3489869" cy="408624"/>
          </a:xfrm>
          <a:prstGeom prst="rect">
            <a:avLst/>
          </a:prstGeom>
        </p:spPr>
      </p:pic>
    </p:spTree>
    <p:extLst>
      <p:ext uri="{BB962C8B-B14F-4D97-AF65-F5344CB8AC3E}">
        <p14:creationId xmlns:p14="http://schemas.microsoft.com/office/powerpoint/2010/main" val="80991570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Section slide gradient 5 - Data Science Campus">
    <p:bg>
      <p:bgPr>
        <a:gradFill flip="none" rotWithShape="1">
          <a:gsLst>
            <a:gs pos="0">
              <a:srgbClr val="E9742C"/>
            </a:gs>
            <a:gs pos="81000">
              <a:srgbClr val="D2376D"/>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8" name="Slide Number Placeholder">
            <a:extLst>
              <a:ext uri="{FF2B5EF4-FFF2-40B4-BE49-F238E27FC236}">
                <a16:creationId xmlns:a16="http://schemas.microsoft.com/office/drawing/2014/main" id="{BAA1490B-BB3E-0748-BA6A-B8586696578B}"/>
              </a:ext>
            </a:extLst>
          </p:cNvPr>
          <p:cNvSpPr>
            <a:spLocks noGrp="1"/>
          </p:cNvSpPr>
          <p:nvPr>
            <p:ph type="sldNum" sz="quarter" idx="4"/>
          </p:nvPr>
        </p:nvSpPr>
        <p:spPr>
          <a:xfrm>
            <a:off x="4662087" y="6250893"/>
            <a:ext cx="2867827" cy="365125"/>
          </a:xfrm>
          <a:prstGeom prst="rect">
            <a:avLst/>
          </a:prstGeom>
        </p:spPr>
        <p:txBody>
          <a:bodyPr/>
          <a:lstStyle>
            <a:lvl1pPr>
              <a:defRPr sz="1500">
                <a:solidFill>
                  <a:schemeClr val="bg1"/>
                </a:solidFill>
              </a:defRPr>
            </a:lvl1pPr>
          </a:lstStyle>
          <a:p>
            <a:pPr algn="ctr"/>
            <a:fld id="{232417FB-2EF4-EC49-BC13-97513C37E9E5}" type="slidenum">
              <a:rPr lang="en-US" smtClean="0"/>
              <a:pPr algn="ctr"/>
              <a:t>‹#›</a:t>
            </a:fld>
            <a:endParaRPr lang="en-US"/>
          </a:p>
        </p:txBody>
      </p:sp>
      <p:sp>
        <p:nvSpPr>
          <p:cNvPr id="9" name="Footer Placeholder">
            <a:extLst>
              <a:ext uri="{FF2B5EF4-FFF2-40B4-BE49-F238E27FC236}">
                <a16:creationId xmlns:a16="http://schemas.microsoft.com/office/drawing/2014/main" id="{61622BCB-5999-744E-B77D-08F504F71E8B}"/>
              </a:ext>
            </a:extLst>
          </p:cNvPr>
          <p:cNvSpPr>
            <a:spLocks noGrp="1"/>
          </p:cNvSpPr>
          <p:nvPr>
            <p:ph type="ftr" sz="quarter" idx="3"/>
          </p:nvPr>
        </p:nvSpPr>
        <p:spPr>
          <a:xfrm>
            <a:off x="7529914" y="6250892"/>
            <a:ext cx="3842031" cy="365125"/>
          </a:xfrm>
          <a:prstGeom prst="rect">
            <a:avLst/>
          </a:prstGeom>
        </p:spPr>
        <p:txBody>
          <a:bodyPr vert="horz" lIns="91440" tIns="45720" rIns="0" bIns="45720" rtlCol="0" anchor="t" anchorCtr="0"/>
          <a:lstStyle>
            <a:lvl1pPr algn="r">
              <a:defRPr sz="1500" b="1">
                <a:solidFill>
                  <a:schemeClr val="bg1"/>
                </a:solidFill>
              </a:defRPr>
            </a:lvl1pPr>
          </a:lstStyle>
          <a:p>
            <a:endParaRPr lang="en-US"/>
          </a:p>
        </p:txBody>
      </p:sp>
      <p:sp>
        <p:nvSpPr>
          <p:cNvPr id="13" name="Title">
            <a:extLst>
              <a:ext uri="{FF2B5EF4-FFF2-40B4-BE49-F238E27FC236}">
                <a16:creationId xmlns:a16="http://schemas.microsoft.com/office/drawing/2014/main" id="{7A4B3A4D-4DE7-BE46-A8F2-E186A17B7EA5}"/>
              </a:ext>
            </a:extLst>
          </p:cNvPr>
          <p:cNvSpPr>
            <a:spLocks noGrp="1"/>
          </p:cNvSpPr>
          <p:nvPr>
            <p:ph type="title" hasCustomPrompt="1"/>
          </p:nvPr>
        </p:nvSpPr>
        <p:spPr>
          <a:xfrm>
            <a:off x="838200" y="2769529"/>
            <a:ext cx="10515600" cy="789447"/>
          </a:xfrm>
          <a:prstGeom prst="rect">
            <a:avLst/>
          </a:prstGeom>
        </p:spPr>
        <p:txBody>
          <a:bodyPr lIns="0" tIns="0" rIns="0" bIns="0" anchor="t" anchorCtr="0">
            <a:spAutoFit/>
          </a:bodyPr>
          <a:lstStyle>
            <a:lvl1pPr algn="l">
              <a:defRPr sz="5400">
                <a:solidFill>
                  <a:schemeClr val="bg1"/>
                </a:solidFill>
              </a:defRPr>
            </a:lvl1pPr>
          </a:lstStyle>
          <a:p>
            <a:r>
              <a:rPr lang="en-US"/>
              <a:t>Section slide</a:t>
            </a:r>
          </a:p>
        </p:txBody>
      </p:sp>
      <p:sp>
        <p:nvSpPr>
          <p:cNvPr id="11" name="Subtitle">
            <a:extLst>
              <a:ext uri="{FF2B5EF4-FFF2-40B4-BE49-F238E27FC236}">
                <a16:creationId xmlns:a16="http://schemas.microsoft.com/office/drawing/2014/main" id="{FE11B252-106E-D845-B192-770BA16A6EDF}"/>
              </a:ext>
            </a:extLst>
          </p:cNvPr>
          <p:cNvSpPr>
            <a:spLocks noGrp="1"/>
          </p:cNvSpPr>
          <p:nvPr>
            <p:ph type="subTitle" idx="1" hasCustomPrompt="1"/>
          </p:nvPr>
        </p:nvSpPr>
        <p:spPr>
          <a:xfrm>
            <a:off x="838200" y="3916872"/>
            <a:ext cx="10515600" cy="1655762"/>
          </a:xfrm>
          <a:prstGeom prst="rect">
            <a:avLst/>
          </a:prstGeom>
        </p:spPr>
        <p:txBody>
          <a:bodyPr tIns="72000" bIns="0" anchor="t" anchorCtr="0">
            <a:normAutofit/>
          </a:bodyPr>
          <a:lstStyle>
            <a:lvl1pPr marL="0" indent="0" algn="l">
              <a:lnSpc>
                <a:spcPts val="2850"/>
              </a:lnSpc>
              <a:spcBef>
                <a:spcPts val="0"/>
              </a:spcBef>
              <a:spcAft>
                <a:spcPts val="750"/>
              </a:spcAft>
              <a:buNone/>
              <a:defRPr sz="24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Subtitle</a:t>
            </a:r>
          </a:p>
        </p:txBody>
      </p:sp>
      <p:cxnSp>
        <p:nvCxnSpPr>
          <p:cNvPr id="17" name="Line">
            <a:extLst>
              <a:ext uri="{FF2B5EF4-FFF2-40B4-BE49-F238E27FC236}">
                <a16:creationId xmlns:a16="http://schemas.microsoft.com/office/drawing/2014/main" id="{E7A17917-5AA2-9546-83BC-34444E3C1470}"/>
              </a:ext>
            </a:extLst>
          </p:cNvPr>
          <p:cNvCxnSpPr>
            <a:cxnSpLocks/>
          </p:cNvCxnSpPr>
          <p:nvPr userDrawn="1"/>
        </p:nvCxnSpPr>
        <p:spPr>
          <a:xfrm>
            <a:off x="823943" y="6055339"/>
            <a:ext cx="105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A525C43C-A73A-014B-8A3C-80F8E3C84CDF}"/>
              </a:ext>
            </a:extLst>
          </p:cNvPr>
          <p:cNvPicPr>
            <a:picLocks noChangeAspect="1"/>
          </p:cNvPicPr>
          <p:nvPr userDrawn="1"/>
        </p:nvPicPr>
        <p:blipFill>
          <a:blip r:embed="rId2"/>
          <a:stretch>
            <a:fillRect/>
          </a:stretch>
        </p:blipFill>
        <p:spPr>
          <a:xfrm>
            <a:off x="767167" y="6230570"/>
            <a:ext cx="3489869" cy="408624"/>
          </a:xfrm>
          <a:prstGeom prst="rect">
            <a:avLst/>
          </a:prstGeom>
        </p:spPr>
      </p:pic>
    </p:spTree>
    <p:extLst>
      <p:ext uri="{BB962C8B-B14F-4D97-AF65-F5344CB8AC3E}">
        <p14:creationId xmlns:p14="http://schemas.microsoft.com/office/powerpoint/2010/main" val="236867432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Section slide gradient 6">
    <p:bg>
      <p:bgPr>
        <a:gradFill flip="none" rotWithShape="1">
          <a:gsLst>
            <a:gs pos="81000">
              <a:srgbClr val="FBC900"/>
            </a:gs>
            <a:gs pos="0">
              <a:srgbClr val="FF9933"/>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8" name="Slide Number Placeholder">
            <a:extLst>
              <a:ext uri="{FF2B5EF4-FFF2-40B4-BE49-F238E27FC236}">
                <a16:creationId xmlns:a16="http://schemas.microsoft.com/office/drawing/2014/main" id="{BAA1490B-BB3E-0748-BA6A-B8586696578B}"/>
              </a:ext>
            </a:extLst>
          </p:cNvPr>
          <p:cNvSpPr>
            <a:spLocks noGrp="1"/>
          </p:cNvSpPr>
          <p:nvPr>
            <p:ph type="sldNum" sz="quarter" idx="4"/>
          </p:nvPr>
        </p:nvSpPr>
        <p:spPr>
          <a:xfrm>
            <a:off x="4662087" y="6250893"/>
            <a:ext cx="2867827" cy="365125"/>
          </a:xfrm>
          <a:prstGeom prst="rect">
            <a:avLst/>
          </a:prstGeom>
        </p:spPr>
        <p:txBody>
          <a:bodyPr/>
          <a:lstStyle>
            <a:lvl1pPr>
              <a:defRPr sz="1500">
                <a:solidFill>
                  <a:srgbClr val="003C57"/>
                </a:solidFill>
              </a:defRPr>
            </a:lvl1pPr>
          </a:lstStyle>
          <a:p>
            <a:pPr algn="ctr"/>
            <a:fld id="{232417FB-2EF4-EC49-BC13-97513C37E9E5}" type="slidenum">
              <a:rPr lang="en-US" smtClean="0"/>
              <a:pPr algn="ctr"/>
              <a:t>‹#›</a:t>
            </a:fld>
            <a:endParaRPr lang="en-US"/>
          </a:p>
        </p:txBody>
      </p:sp>
      <p:sp>
        <p:nvSpPr>
          <p:cNvPr id="9" name="Footer Placeholder">
            <a:extLst>
              <a:ext uri="{FF2B5EF4-FFF2-40B4-BE49-F238E27FC236}">
                <a16:creationId xmlns:a16="http://schemas.microsoft.com/office/drawing/2014/main" id="{61622BCB-5999-744E-B77D-08F504F71E8B}"/>
              </a:ext>
            </a:extLst>
          </p:cNvPr>
          <p:cNvSpPr>
            <a:spLocks noGrp="1"/>
          </p:cNvSpPr>
          <p:nvPr>
            <p:ph type="ftr" sz="quarter" idx="3"/>
          </p:nvPr>
        </p:nvSpPr>
        <p:spPr>
          <a:xfrm>
            <a:off x="7529914" y="6250892"/>
            <a:ext cx="3842031" cy="365125"/>
          </a:xfrm>
          <a:prstGeom prst="rect">
            <a:avLst/>
          </a:prstGeom>
        </p:spPr>
        <p:txBody>
          <a:bodyPr vert="horz" lIns="91440" tIns="45720" rIns="0" bIns="45720" rtlCol="0" anchor="t" anchorCtr="0"/>
          <a:lstStyle>
            <a:lvl1pPr algn="r">
              <a:defRPr sz="1500" b="1">
                <a:solidFill>
                  <a:srgbClr val="003C57"/>
                </a:solidFill>
              </a:defRPr>
            </a:lvl1pPr>
          </a:lstStyle>
          <a:p>
            <a:endParaRPr lang="en-US"/>
          </a:p>
        </p:txBody>
      </p:sp>
      <p:sp>
        <p:nvSpPr>
          <p:cNvPr id="13" name="Title">
            <a:extLst>
              <a:ext uri="{FF2B5EF4-FFF2-40B4-BE49-F238E27FC236}">
                <a16:creationId xmlns:a16="http://schemas.microsoft.com/office/drawing/2014/main" id="{76DFADB9-CC9D-E547-8CD9-C58C55DDD2D6}"/>
              </a:ext>
            </a:extLst>
          </p:cNvPr>
          <p:cNvSpPr>
            <a:spLocks noGrp="1"/>
          </p:cNvSpPr>
          <p:nvPr>
            <p:ph type="title" hasCustomPrompt="1"/>
          </p:nvPr>
        </p:nvSpPr>
        <p:spPr>
          <a:xfrm>
            <a:off x="838200" y="2769529"/>
            <a:ext cx="10515600" cy="789447"/>
          </a:xfrm>
          <a:prstGeom prst="rect">
            <a:avLst/>
          </a:prstGeom>
        </p:spPr>
        <p:txBody>
          <a:bodyPr lIns="0" tIns="0" rIns="0" bIns="0" anchor="t" anchorCtr="0">
            <a:spAutoFit/>
          </a:bodyPr>
          <a:lstStyle>
            <a:lvl1pPr algn="l">
              <a:defRPr sz="5400">
                <a:solidFill>
                  <a:srgbClr val="003C57"/>
                </a:solidFill>
              </a:defRPr>
            </a:lvl1pPr>
          </a:lstStyle>
          <a:p>
            <a:r>
              <a:rPr lang="en-US"/>
              <a:t>Section slide</a:t>
            </a:r>
          </a:p>
        </p:txBody>
      </p:sp>
      <p:sp>
        <p:nvSpPr>
          <p:cNvPr id="11" name="Subtitle">
            <a:extLst>
              <a:ext uri="{FF2B5EF4-FFF2-40B4-BE49-F238E27FC236}">
                <a16:creationId xmlns:a16="http://schemas.microsoft.com/office/drawing/2014/main" id="{F27CF227-6C56-1B4B-8B3C-836CBD421334}"/>
              </a:ext>
            </a:extLst>
          </p:cNvPr>
          <p:cNvSpPr>
            <a:spLocks noGrp="1"/>
          </p:cNvSpPr>
          <p:nvPr>
            <p:ph type="subTitle" idx="1" hasCustomPrompt="1"/>
          </p:nvPr>
        </p:nvSpPr>
        <p:spPr>
          <a:xfrm>
            <a:off x="838200" y="3916872"/>
            <a:ext cx="10515600" cy="1655762"/>
          </a:xfrm>
          <a:prstGeom prst="rect">
            <a:avLst/>
          </a:prstGeom>
        </p:spPr>
        <p:txBody>
          <a:bodyPr tIns="72000" bIns="0" anchor="t" anchorCtr="0">
            <a:normAutofit/>
          </a:bodyPr>
          <a:lstStyle>
            <a:lvl1pPr marL="0" indent="0" algn="l">
              <a:lnSpc>
                <a:spcPts val="2850"/>
              </a:lnSpc>
              <a:spcBef>
                <a:spcPts val="0"/>
              </a:spcBef>
              <a:spcAft>
                <a:spcPts val="750"/>
              </a:spcAft>
              <a:buNone/>
              <a:defRPr sz="2400">
                <a:solidFill>
                  <a:srgbClr val="003C57"/>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Subtitle</a:t>
            </a:r>
          </a:p>
        </p:txBody>
      </p:sp>
      <p:cxnSp>
        <p:nvCxnSpPr>
          <p:cNvPr id="17" name="Line">
            <a:extLst>
              <a:ext uri="{FF2B5EF4-FFF2-40B4-BE49-F238E27FC236}">
                <a16:creationId xmlns:a16="http://schemas.microsoft.com/office/drawing/2014/main" id="{E7A17917-5AA2-9546-83BC-34444E3C1470}"/>
              </a:ext>
            </a:extLst>
          </p:cNvPr>
          <p:cNvCxnSpPr>
            <a:cxnSpLocks/>
          </p:cNvCxnSpPr>
          <p:nvPr userDrawn="1"/>
        </p:nvCxnSpPr>
        <p:spPr>
          <a:xfrm>
            <a:off x="823943" y="6055339"/>
            <a:ext cx="105480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0" name="Logo">
            <a:extLst>
              <a:ext uri="{FF2B5EF4-FFF2-40B4-BE49-F238E27FC236}">
                <a16:creationId xmlns:a16="http://schemas.microsoft.com/office/drawing/2014/main" id="{05F23751-8F25-804D-A4CB-18DC4D33B746}"/>
              </a:ext>
            </a:extLst>
          </p:cNvPr>
          <p:cNvPicPr>
            <a:picLocks noChangeAspect="1"/>
          </p:cNvPicPr>
          <p:nvPr userDrawn="1"/>
        </p:nvPicPr>
        <p:blipFill>
          <a:blip r:embed="rId2"/>
          <a:stretch>
            <a:fillRect/>
          </a:stretch>
        </p:blipFill>
        <p:spPr>
          <a:xfrm>
            <a:off x="767162" y="6230570"/>
            <a:ext cx="3489879" cy="408624"/>
          </a:xfrm>
          <a:prstGeom prst="rect">
            <a:avLst/>
          </a:prstGeom>
        </p:spPr>
      </p:pic>
    </p:spTree>
    <p:extLst>
      <p:ext uri="{BB962C8B-B14F-4D97-AF65-F5344CB8AC3E}">
        <p14:creationId xmlns:p14="http://schemas.microsoft.com/office/powerpoint/2010/main" val="55434742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7Section slide gradient 7">
    <p:bg>
      <p:bgPr>
        <a:gradFill flip="none" rotWithShape="1">
          <a:gsLst>
            <a:gs pos="0">
              <a:srgbClr val="E9742C"/>
            </a:gs>
            <a:gs pos="67000">
              <a:srgbClr val="D32F2F"/>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8" name="Slide Number Placeholder">
            <a:extLst>
              <a:ext uri="{FF2B5EF4-FFF2-40B4-BE49-F238E27FC236}">
                <a16:creationId xmlns:a16="http://schemas.microsoft.com/office/drawing/2014/main" id="{BAA1490B-BB3E-0748-BA6A-B8586696578B}"/>
              </a:ext>
            </a:extLst>
          </p:cNvPr>
          <p:cNvSpPr>
            <a:spLocks noGrp="1"/>
          </p:cNvSpPr>
          <p:nvPr>
            <p:ph type="sldNum" sz="quarter" idx="4"/>
          </p:nvPr>
        </p:nvSpPr>
        <p:spPr>
          <a:xfrm>
            <a:off x="4662087" y="6250893"/>
            <a:ext cx="2867827" cy="365125"/>
          </a:xfrm>
          <a:prstGeom prst="rect">
            <a:avLst/>
          </a:prstGeom>
        </p:spPr>
        <p:txBody>
          <a:bodyPr/>
          <a:lstStyle>
            <a:lvl1pPr>
              <a:defRPr sz="1500">
                <a:solidFill>
                  <a:schemeClr val="bg1"/>
                </a:solidFill>
              </a:defRPr>
            </a:lvl1pPr>
          </a:lstStyle>
          <a:p>
            <a:pPr algn="ctr"/>
            <a:fld id="{232417FB-2EF4-EC49-BC13-97513C37E9E5}" type="slidenum">
              <a:rPr lang="en-US" smtClean="0"/>
              <a:pPr algn="ctr"/>
              <a:t>‹#›</a:t>
            </a:fld>
            <a:endParaRPr lang="en-US"/>
          </a:p>
        </p:txBody>
      </p:sp>
      <p:sp>
        <p:nvSpPr>
          <p:cNvPr id="9" name="Footer Placeholder">
            <a:extLst>
              <a:ext uri="{FF2B5EF4-FFF2-40B4-BE49-F238E27FC236}">
                <a16:creationId xmlns:a16="http://schemas.microsoft.com/office/drawing/2014/main" id="{61622BCB-5999-744E-B77D-08F504F71E8B}"/>
              </a:ext>
            </a:extLst>
          </p:cNvPr>
          <p:cNvSpPr>
            <a:spLocks noGrp="1"/>
          </p:cNvSpPr>
          <p:nvPr>
            <p:ph type="ftr" sz="quarter" idx="3"/>
          </p:nvPr>
        </p:nvSpPr>
        <p:spPr>
          <a:xfrm>
            <a:off x="7529914" y="6250892"/>
            <a:ext cx="3842031" cy="365125"/>
          </a:xfrm>
          <a:prstGeom prst="rect">
            <a:avLst/>
          </a:prstGeom>
        </p:spPr>
        <p:txBody>
          <a:bodyPr vert="horz" lIns="91440" tIns="45720" rIns="0" bIns="45720" rtlCol="0" anchor="t" anchorCtr="0"/>
          <a:lstStyle>
            <a:lvl1pPr algn="r">
              <a:defRPr sz="1500" b="1">
                <a:solidFill>
                  <a:schemeClr val="bg1"/>
                </a:solidFill>
              </a:defRPr>
            </a:lvl1pPr>
          </a:lstStyle>
          <a:p>
            <a:endParaRPr lang="en-US"/>
          </a:p>
        </p:txBody>
      </p:sp>
      <p:sp>
        <p:nvSpPr>
          <p:cNvPr id="13" name="Title">
            <a:extLst>
              <a:ext uri="{FF2B5EF4-FFF2-40B4-BE49-F238E27FC236}">
                <a16:creationId xmlns:a16="http://schemas.microsoft.com/office/drawing/2014/main" id="{7A4B3A4D-4DE7-BE46-A8F2-E186A17B7EA5}"/>
              </a:ext>
            </a:extLst>
          </p:cNvPr>
          <p:cNvSpPr>
            <a:spLocks noGrp="1"/>
          </p:cNvSpPr>
          <p:nvPr>
            <p:ph type="title" hasCustomPrompt="1"/>
          </p:nvPr>
        </p:nvSpPr>
        <p:spPr>
          <a:xfrm>
            <a:off x="838200" y="2769529"/>
            <a:ext cx="10515600" cy="789447"/>
          </a:xfrm>
          <a:prstGeom prst="rect">
            <a:avLst/>
          </a:prstGeom>
        </p:spPr>
        <p:txBody>
          <a:bodyPr lIns="0" tIns="0" rIns="0" bIns="0" anchor="t" anchorCtr="0">
            <a:spAutoFit/>
          </a:bodyPr>
          <a:lstStyle>
            <a:lvl1pPr algn="l">
              <a:defRPr sz="5400">
                <a:solidFill>
                  <a:schemeClr val="bg1"/>
                </a:solidFill>
              </a:defRPr>
            </a:lvl1pPr>
          </a:lstStyle>
          <a:p>
            <a:r>
              <a:rPr lang="en-US"/>
              <a:t>Section slide</a:t>
            </a:r>
          </a:p>
        </p:txBody>
      </p:sp>
      <p:sp>
        <p:nvSpPr>
          <p:cNvPr id="11" name="Subtitle">
            <a:extLst>
              <a:ext uri="{FF2B5EF4-FFF2-40B4-BE49-F238E27FC236}">
                <a16:creationId xmlns:a16="http://schemas.microsoft.com/office/drawing/2014/main" id="{FE11B252-106E-D845-B192-770BA16A6EDF}"/>
              </a:ext>
            </a:extLst>
          </p:cNvPr>
          <p:cNvSpPr>
            <a:spLocks noGrp="1"/>
          </p:cNvSpPr>
          <p:nvPr>
            <p:ph type="subTitle" idx="1" hasCustomPrompt="1"/>
          </p:nvPr>
        </p:nvSpPr>
        <p:spPr>
          <a:xfrm>
            <a:off x="838200" y="3916872"/>
            <a:ext cx="10515600" cy="1655762"/>
          </a:xfrm>
          <a:prstGeom prst="rect">
            <a:avLst/>
          </a:prstGeom>
        </p:spPr>
        <p:txBody>
          <a:bodyPr tIns="72000" bIns="0" anchor="t" anchorCtr="0">
            <a:normAutofit/>
          </a:bodyPr>
          <a:lstStyle>
            <a:lvl1pPr marL="0" indent="0" algn="l">
              <a:lnSpc>
                <a:spcPts val="2850"/>
              </a:lnSpc>
              <a:spcBef>
                <a:spcPts val="0"/>
              </a:spcBef>
              <a:spcAft>
                <a:spcPts val="750"/>
              </a:spcAft>
              <a:buNone/>
              <a:defRPr sz="24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Subtitle</a:t>
            </a:r>
          </a:p>
        </p:txBody>
      </p:sp>
      <p:cxnSp>
        <p:nvCxnSpPr>
          <p:cNvPr id="17" name="Line">
            <a:extLst>
              <a:ext uri="{FF2B5EF4-FFF2-40B4-BE49-F238E27FC236}">
                <a16:creationId xmlns:a16="http://schemas.microsoft.com/office/drawing/2014/main" id="{E7A17917-5AA2-9546-83BC-34444E3C1470}"/>
              </a:ext>
            </a:extLst>
          </p:cNvPr>
          <p:cNvCxnSpPr>
            <a:cxnSpLocks/>
          </p:cNvCxnSpPr>
          <p:nvPr userDrawn="1"/>
        </p:nvCxnSpPr>
        <p:spPr>
          <a:xfrm>
            <a:off x="823943" y="6055339"/>
            <a:ext cx="105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0" name="Logo">
            <a:extLst>
              <a:ext uri="{FF2B5EF4-FFF2-40B4-BE49-F238E27FC236}">
                <a16:creationId xmlns:a16="http://schemas.microsoft.com/office/drawing/2014/main" id="{55E81007-7ADB-5B45-AD78-EB189DC9FA1F}"/>
              </a:ext>
            </a:extLst>
          </p:cNvPr>
          <p:cNvPicPr>
            <a:picLocks noChangeAspect="1"/>
          </p:cNvPicPr>
          <p:nvPr userDrawn="1"/>
        </p:nvPicPr>
        <p:blipFill>
          <a:blip r:embed="rId2"/>
          <a:stretch>
            <a:fillRect/>
          </a:stretch>
        </p:blipFill>
        <p:spPr>
          <a:xfrm>
            <a:off x="767167" y="6230570"/>
            <a:ext cx="3489869" cy="408624"/>
          </a:xfrm>
          <a:prstGeom prst="rect">
            <a:avLst/>
          </a:prstGeom>
        </p:spPr>
      </p:pic>
    </p:spTree>
    <p:extLst>
      <p:ext uri="{BB962C8B-B14F-4D97-AF65-F5344CB8AC3E}">
        <p14:creationId xmlns:p14="http://schemas.microsoft.com/office/powerpoint/2010/main" val="336582601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8_Section slide gradient">
    <p:bg>
      <p:bgPr>
        <a:gradFill flip="none" rotWithShape="1">
          <a:gsLst>
            <a:gs pos="81000">
              <a:srgbClr val="003C57"/>
            </a:gs>
            <a:gs pos="1000">
              <a:srgbClr val="206095"/>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8" name="Slide Number Placeholder">
            <a:extLst>
              <a:ext uri="{FF2B5EF4-FFF2-40B4-BE49-F238E27FC236}">
                <a16:creationId xmlns:a16="http://schemas.microsoft.com/office/drawing/2014/main" id="{BAA1490B-BB3E-0748-BA6A-B8586696578B}"/>
              </a:ext>
            </a:extLst>
          </p:cNvPr>
          <p:cNvSpPr>
            <a:spLocks noGrp="1"/>
          </p:cNvSpPr>
          <p:nvPr>
            <p:ph type="sldNum" sz="quarter" idx="4"/>
          </p:nvPr>
        </p:nvSpPr>
        <p:spPr>
          <a:xfrm>
            <a:off x="4662087" y="6250893"/>
            <a:ext cx="2867827" cy="365125"/>
          </a:xfrm>
          <a:prstGeom prst="rect">
            <a:avLst/>
          </a:prstGeom>
        </p:spPr>
        <p:txBody>
          <a:bodyPr/>
          <a:lstStyle>
            <a:lvl1pPr>
              <a:defRPr sz="1500">
                <a:solidFill>
                  <a:schemeClr val="bg1"/>
                </a:solidFill>
              </a:defRPr>
            </a:lvl1pPr>
          </a:lstStyle>
          <a:p>
            <a:pPr algn="ctr"/>
            <a:fld id="{232417FB-2EF4-EC49-BC13-97513C37E9E5}" type="slidenum">
              <a:rPr lang="en-US" smtClean="0"/>
              <a:pPr algn="ctr"/>
              <a:t>‹#›</a:t>
            </a:fld>
            <a:endParaRPr lang="en-US"/>
          </a:p>
        </p:txBody>
      </p:sp>
      <p:sp>
        <p:nvSpPr>
          <p:cNvPr id="9" name="Footer Placeholder">
            <a:extLst>
              <a:ext uri="{FF2B5EF4-FFF2-40B4-BE49-F238E27FC236}">
                <a16:creationId xmlns:a16="http://schemas.microsoft.com/office/drawing/2014/main" id="{61622BCB-5999-744E-B77D-08F504F71E8B}"/>
              </a:ext>
            </a:extLst>
          </p:cNvPr>
          <p:cNvSpPr>
            <a:spLocks noGrp="1"/>
          </p:cNvSpPr>
          <p:nvPr>
            <p:ph type="ftr" sz="quarter" idx="3"/>
          </p:nvPr>
        </p:nvSpPr>
        <p:spPr>
          <a:xfrm>
            <a:off x="7529914" y="6250892"/>
            <a:ext cx="3842031" cy="365125"/>
          </a:xfrm>
          <a:prstGeom prst="rect">
            <a:avLst/>
          </a:prstGeom>
        </p:spPr>
        <p:txBody>
          <a:bodyPr vert="horz" lIns="91440" tIns="45720" rIns="0" bIns="45720" rtlCol="0" anchor="t" anchorCtr="0"/>
          <a:lstStyle>
            <a:lvl1pPr algn="r">
              <a:defRPr sz="1500" b="1">
                <a:solidFill>
                  <a:schemeClr val="bg1"/>
                </a:solidFill>
              </a:defRPr>
            </a:lvl1pPr>
          </a:lstStyle>
          <a:p>
            <a:endParaRPr lang="en-US"/>
          </a:p>
        </p:txBody>
      </p:sp>
      <p:cxnSp>
        <p:nvCxnSpPr>
          <p:cNvPr id="17" name="Line">
            <a:extLst>
              <a:ext uri="{FF2B5EF4-FFF2-40B4-BE49-F238E27FC236}">
                <a16:creationId xmlns:a16="http://schemas.microsoft.com/office/drawing/2014/main" id="{E7A17917-5AA2-9546-83BC-34444E3C1470}"/>
              </a:ext>
            </a:extLst>
          </p:cNvPr>
          <p:cNvCxnSpPr>
            <a:cxnSpLocks/>
          </p:cNvCxnSpPr>
          <p:nvPr userDrawn="1"/>
        </p:nvCxnSpPr>
        <p:spPr>
          <a:xfrm>
            <a:off x="823943" y="6055339"/>
            <a:ext cx="105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itle">
            <a:extLst>
              <a:ext uri="{FF2B5EF4-FFF2-40B4-BE49-F238E27FC236}">
                <a16:creationId xmlns:a16="http://schemas.microsoft.com/office/drawing/2014/main" id="{76165A53-E610-A246-BF2B-8FE1F65A42F6}"/>
              </a:ext>
            </a:extLst>
          </p:cNvPr>
          <p:cNvSpPr>
            <a:spLocks noGrp="1"/>
          </p:cNvSpPr>
          <p:nvPr>
            <p:ph type="title" hasCustomPrompt="1"/>
          </p:nvPr>
        </p:nvSpPr>
        <p:spPr>
          <a:xfrm>
            <a:off x="838200" y="2769529"/>
            <a:ext cx="10515600" cy="789447"/>
          </a:xfrm>
          <a:prstGeom prst="rect">
            <a:avLst/>
          </a:prstGeom>
        </p:spPr>
        <p:txBody>
          <a:bodyPr lIns="0" tIns="0" rIns="0" bIns="0" anchor="t" anchorCtr="0">
            <a:spAutoFit/>
          </a:bodyPr>
          <a:lstStyle>
            <a:lvl1pPr algn="l">
              <a:defRPr sz="5400">
                <a:solidFill>
                  <a:schemeClr val="bg1"/>
                </a:solidFill>
              </a:defRPr>
            </a:lvl1pPr>
          </a:lstStyle>
          <a:p>
            <a:r>
              <a:rPr lang="en-US"/>
              <a:t>Section slide</a:t>
            </a:r>
          </a:p>
        </p:txBody>
      </p:sp>
      <p:sp>
        <p:nvSpPr>
          <p:cNvPr id="11" name="Subtitle">
            <a:extLst>
              <a:ext uri="{FF2B5EF4-FFF2-40B4-BE49-F238E27FC236}">
                <a16:creationId xmlns:a16="http://schemas.microsoft.com/office/drawing/2014/main" id="{2BB51AC8-339B-F542-A4E2-891D4443FD7A}"/>
              </a:ext>
            </a:extLst>
          </p:cNvPr>
          <p:cNvSpPr>
            <a:spLocks noGrp="1"/>
          </p:cNvSpPr>
          <p:nvPr>
            <p:ph type="subTitle" idx="1" hasCustomPrompt="1"/>
          </p:nvPr>
        </p:nvSpPr>
        <p:spPr>
          <a:xfrm>
            <a:off x="838200" y="3916872"/>
            <a:ext cx="10515600" cy="1655762"/>
          </a:xfrm>
          <a:prstGeom prst="rect">
            <a:avLst/>
          </a:prstGeom>
        </p:spPr>
        <p:txBody>
          <a:bodyPr tIns="72000" bIns="0" anchor="t" anchorCtr="0">
            <a:normAutofit/>
          </a:bodyPr>
          <a:lstStyle>
            <a:lvl1pPr marL="0" indent="0" algn="l">
              <a:lnSpc>
                <a:spcPts val="2850"/>
              </a:lnSpc>
              <a:spcBef>
                <a:spcPts val="0"/>
              </a:spcBef>
              <a:spcAft>
                <a:spcPts val="750"/>
              </a:spcAft>
              <a:buNone/>
              <a:defRPr sz="24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Subtitle</a:t>
            </a:r>
          </a:p>
        </p:txBody>
      </p:sp>
      <p:pic>
        <p:nvPicPr>
          <p:cNvPr id="10" name="Logo">
            <a:extLst>
              <a:ext uri="{FF2B5EF4-FFF2-40B4-BE49-F238E27FC236}">
                <a16:creationId xmlns:a16="http://schemas.microsoft.com/office/drawing/2014/main" id="{A662EFF2-9D37-6244-8260-98167C81D117}"/>
              </a:ext>
            </a:extLst>
          </p:cNvPr>
          <p:cNvPicPr>
            <a:picLocks noChangeAspect="1"/>
          </p:cNvPicPr>
          <p:nvPr userDrawn="1"/>
        </p:nvPicPr>
        <p:blipFill>
          <a:blip r:embed="rId2"/>
          <a:stretch>
            <a:fillRect/>
          </a:stretch>
        </p:blipFill>
        <p:spPr>
          <a:xfrm>
            <a:off x="767167" y="6230570"/>
            <a:ext cx="3489869" cy="408624"/>
          </a:xfrm>
          <a:prstGeom prst="rect">
            <a:avLst/>
          </a:prstGeom>
        </p:spPr>
      </p:pic>
    </p:spTree>
    <p:extLst>
      <p:ext uri="{BB962C8B-B14F-4D97-AF65-F5344CB8AC3E}">
        <p14:creationId xmlns:p14="http://schemas.microsoft.com/office/powerpoint/2010/main" val="365608457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1_Single column title and content">
    <p:bg>
      <p:bgPr>
        <a:solidFill>
          <a:srgbClr val="5F7682">
            <a:alpha val="9804"/>
          </a:srgbClr>
        </a:solidFill>
        <a:effectLst/>
      </p:bgPr>
    </p:bg>
    <p:spTree>
      <p:nvGrpSpPr>
        <p:cNvPr id="1" name=""/>
        <p:cNvGrpSpPr/>
        <p:nvPr/>
      </p:nvGrpSpPr>
      <p:grpSpPr>
        <a:xfrm>
          <a:off x="0" y="0"/>
          <a:ext cx="0" cy="0"/>
          <a:chOff x="0" y="0"/>
          <a:chExt cx="0" cy="0"/>
        </a:xfrm>
      </p:grpSpPr>
      <p:sp>
        <p:nvSpPr>
          <p:cNvPr id="8" name="Rectangle">
            <a:extLst>
              <a:ext uri="{FF2B5EF4-FFF2-40B4-BE49-F238E27FC236}">
                <a16:creationId xmlns:a16="http://schemas.microsoft.com/office/drawing/2014/main" id="{CAB7C50D-A92E-F542-A579-D6ACCE3E0F84}"/>
              </a:ext>
            </a:extLst>
          </p:cNvPr>
          <p:cNvSpPr/>
          <p:nvPr userDrawn="1"/>
        </p:nvSpPr>
        <p:spPr>
          <a:xfrm>
            <a:off x="0" y="6037942"/>
            <a:ext cx="12192000" cy="820058"/>
          </a:xfrm>
          <a:prstGeom prst="rect">
            <a:avLst/>
          </a:prstGeom>
          <a:solidFill>
            <a:srgbClr val="5F76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Slide Number Placeholder">
            <a:extLst>
              <a:ext uri="{FF2B5EF4-FFF2-40B4-BE49-F238E27FC236}">
                <a16:creationId xmlns:a16="http://schemas.microsoft.com/office/drawing/2014/main" id="{AB8A9106-B24D-064D-974C-C8C4B2C84B82}"/>
              </a:ext>
            </a:extLst>
          </p:cNvPr>
          <p:cNvSpPr>
            <a:spLocks noGrp="1"/>
          </p:cNvSpPr>
          <p:nvPr>
            <p:ph type="sldNum" sz="quarter" idx="4"/>
          </p:nvPr>
        </p:nvSpPr>
        <p:spPr>
          <a:xfrm>
            <a:off x="4662087" y="6250893"/>
            <a:ext cx="2867827" cy="365125"/>
          </a:xfrm>
          <a:prstGeom prst="rect">
            <a:avLst/>
          </a:prstGeom>
        </p:spPr>
        <p:txBody>
          <a:bodyPr/>
          <a:lstStyle>
            <a:lvl1pPr>
              <a:defRPr sz="1500">
                <a:solidFill>
                  <a:schemeClr val="bg1"/>
                </a:solidFill>
              </a:defRPr>
            </a:lvl1pPr>
          </a:lstStyle>
          <a:p>
            <a:pPr algn="ctr"/>
            <a:fld id="{232417FB-2EF4-EC49-BC13-97513C37E9E5}" type="slidenum">
              <a:rPr lang="en-US" smtClean="0"/>
              <a:pPr algn="ctr"/>
              <a:t>‹#›</a:t>
            </a:fld>
            <a:endParaRPr lang="en-US"/>
          </a:p>
        </p:txBody>
      </p:sp>
      <p:sp>
        <p:nvSpPr>
          <p:cNvPr id="14" name="Footer Placeholder">
            <a:extLst>
              <a:ext uri="{FF2B5EF4-FFF2-40B4-BE49-F238E27FC236}">
                <a16:creationId xmlns:a16="http://schemas.microsoft.com/office/drawing/2014/main" id="{EC4B6832-9A04-854F-9075-DF58CE992FA7}"/>
              </a:ext>
            </a:extLst>
          </p:cNvPr>
          <p:cNvSpPr>
            <a:spLocks noGrp="1"/>
          </p:cNvSpPr>
          <p:nvPr>
            <p:ph type="ftr" sz="quarter" idx="3"/>
          </p:nvPr>
        </p:nvSpPr>
        <p:spPr>
          <a:xfrm>
            <a:off x="7529914" y="6250892"/>
            <a:ext cx="3842031" cy="365125"/>
          </a:xfrm>
          <a:prstGeom prst="rect">
            <a:avLst/>
          </a:prstGeom>
        </p:spPr>
        <p:txBody>
          <a:bodyPr vert="horz" lIns="91440" tIns="45720" rIns="0" bIns="45720" rtlCol="0" anchor="t" anchorCtr="0"/>
          <a:lstStyle>
            <a:lvl1pPr algn="r">
              <a:defRPr sz="1500" b="1">
                <a:solidFill>
                  <a:schemeClr val="bg1"/>
                </a:solidFill>
              </a:defRPr>
            </a:lvl1pPr>
          </a:lstStyle>
          <a:p>
            <a:endParaRPr lang="en-US"/>
          </a:p>
        </p:txBody>
      </p:sp>
      <p:sp>
        <p:nvSpPr>
          <p:cNvPr id="9" name="Title">
            <a:extLst>
              <a:ext uri="{FF2B5EF4-FFF2-40B4-BE49-F238E27FC236}">
                <a16:creationId xmlns:a16="http://schemas.microsoft.com/office/drawing/2014/main" id="{9A618861-ED12-F140-A5C9-21D2D050FB4B}"/>
              </a:ext>
            </a:extLst>
          </p:cNvPr>
          <p:cNvSpPr>
            <a:spLocks noGrp="1"/>
          </p:cNvSpPr>
          <p:nvPr>
            <p:ph type="title" hasCustomPrompt="1"/>
          </p:nvPr>
        </p:nvSpPr>
        <p:spPr>
          <a:xfrm>
            <a:off x="838200" y="642128"/>
            <a:ext cx="10515600" cy="394723"/>
          </a:xfrm>
          <a:prstGeom prst="rect">
            <a:avLst/>
          </a:prstGeom>
        </p:spPr>
        <p:txBody>
          <a:bodyPr wrap="square">
            <a:spAutoFit/>
          </a:bodyPr>
          <a:lstStyle>
            <a:lvl1pPr>
              <a:defRPr sz="2700" baseline="0">
                <a:solidFill>
                  <a:schemeClr val="tx1"/>
                </a:solidFill>
              </a:defRPr>
            </a:lvl1pPr>
          </a:lstStyle>
          <a:p>
            <a:r>
              <a:rPr lang="en-US"/>
              <a:t>Add your heading here</a:t>
            </a:r>
          </a:p>
        </p:txBody>
      </p:sp>
      <p:sp>
        <p:nvSpPr>
          <p:cNvPr id="10" name="Content Placeholder">
            <a:extLst>
              <a:ext uri="{FF2B5EF4-FFF2-40B4-BE49-F238E27FC236}">
                <a16:creationId xmlns:a16="http://schemas.microsoft.com/office/drawing/2014/main" id="{9D898B65-99EC-234F-9F66-E9867F7DFEBA}"/>
              </a:ext>
            </a:extLst>
          </p:cNvPr>
          <p:cNvSpPr>
            <a:spLocks noGrp="1"/>
          </p:cNvSpPr>
          <p:nvPr>
            <p:ph idx="1" hasCustomPrompt="1"/>
          </p:nvPr>
        </p:nvSpPr>
        <p:spPr>
          <a:xfrm>
            <a:off x="838200" y="1424326"/>
            <a:ext cx="10515600" cy="1736309"/>
          </a:xfrm>
          <a:prstGeom prst="rect">
            <a:avLst/>
          </a:prstGeom>
        </p:spPr>
        <p:txBody>
          <a:bodyPr wrap="square" lIns="0" tIns="0" rIns="0" bIns="0" anchor="t" anchorCtr="0">
            <a:spAutoFit/>
          </a:bodyPr>
          <a:lstStyle>
            <a:lvl1pPr>
              <a:lnSpc>
                <a:spcPct val="110000"/>
              </a:lnSpc>
              <a:spcAft>
                <a:spcPts val="375"/>
              </a:spcAft>
              <a:defRPr sz="2400">
                <a:solidFill>
                  <a:schemeClr val="tx1"/>
                </a:solidFill>
              </a:defRPr>
            </a:lvl1pPr>
            <a:lvl2pPr>
              <a:spcAft>
                <a:spcPts val="375"/>
              </a:spcAft>
              <a:defRPr sz="2100">
                <a:solidFill>
                  <a:schemeClr val="tx1"/>
                </a:solidFill>
              </a:defRPr>
            </a:lvl2pPr>
            <a:lvl3pPr>
              <a:spcAft>
                <a:spcPts val="375"/>
              </a:spcAft>
              <a:defRPr sz="1800">
                <a:solidFill>
                  <a:schemeClr val="tx1"/>
                </a:solidFill>
              </a:defRPr>
            </a:lvl3pPr>
            <a:lvl4pPr>
              <a:spcAft>
                <a:spcPts val="375"/>
              </a:spcAft>
              <a:defRPr sz="1500">
                <a:solidFill>
                  <a:schemeClr val="tx1"/>
                </a:solidFill>
              </a:defRPr>
            </a:lvl4pPr>
            <a:lvl5pPr>
              <a:spcAft>
                <a:spcPts val="375"/>
              </a:spcAft>
              <a:defRPr sz="1350">
                <a:solidFill>
                  <a:schemeClr val="tx1"/>
                </a:solidFill>
              </a:defRPr>
            </a:lvl5pPr>
          </a:lstStyle>
          <a:p>
            <a:pPr lvl="0"/>
            <a:r>
              <a:rPr lang="en-US"/>
              <a:t>Single column</a:t>
            </a:r>
          </a:p>
          <a:p>
            <a:pPr lvl="1"/>
            <a:r>
              <a:rPr lang="en-US"/>
              <a:t>Second level</a:t>
            </a:r>
          </a:p>
          <a:p>
            <a:pPr lvl="2"/>
            <a:r>
              <a:rPr lang="en-US"/>
              <a:t>Third level</a:t>
            </a:r>
          </a:p>
          <a:p>
            <a:pPr lvl="3"/>
            <a:r>
              <a:rPr lang="en-US"/>
              <a:t>Fourth level</a:t>
            </a:r>
          </a:p>
          <a:p>
            <a:pPr lvl="4"/>
            <a:r>
              <a:rPr lang="en-US"/>
              <a:t>Fifth level</a:t>
            </a:r>
          </a:p>
        </p:txBody>
      </p:sp>
      <p:pic>
        <p:nvPicPr>
          <p:cNvPr id="12" name="Logo">
            <a:extLst>
              <a:ext uri="{FF2B5EF4-FFF2-40B4-BE49-F238E27FC236}">
                <a16:creationId xmlns:a16="http://schemas.microsoft.com/office/drawing/2014/main" id="{3CBDED6F-0268-CC4F-B011-B3C57742C0B1}"/>
              </a:ext>
            </a:extLst>
          </p:cNvPr>
          <p:cNvPicPr>
            <a:picLocks noChangeAspect="1"/>
          </p:cNvPicPr>
          <p:nvPr userDrawn="1"/>
        </p:nvPicPr>
        <p:blipFill>
          <a:blip r:embed="rId2"/>
          <a:stretch>
            <a:fillRect/>
          </a:stretch>
        </p:blipFill>
        <p:spPr>
          <a:xfrm>
            <a:off x="767167" y="6230570"/>
            <a:ext cx="3489869" cy="408624"/>
          </a:xfrm>
          <a:prstGeom prst="rect">
            <a:avLst/>
          </a:prstGeom>
        </p:spPr>
      </p:pic>
    </p:spTree>
    <p:extLst>
      <p:ext uri="{BB962C8B-B14F-4D97-AF65-F5344CB8AC3E}">
        <p14:creationId xmlns:p14="http://schemas.microsoft.com/office/powerpoint/2010/main" val="38767628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lumMod val="95000"/>
          </a:schemeClr>
        </a:solidFill>
        <a:effectLst/>
      </p:bgPr>
    </p:bg>
    <p:spTree>
      <p:nvGrpSpPr>
        <p:cNvPr id="1" name=""/>
        <p:cNvGrpSpPr/>
        <p:nvPr/>
      </p:nvGrpSpPr>
      <p:grpSpPr>
        <a:xfrm>
          <a:off x="0" y="0"/>
          <a:ext cx="0" cy="0"/>
          <a:chOff x="0" y="0"/>
          <a:chExt cx="0" cy="0"/>
        </a:xfrm>
      </p:grpSpPr>
      <p:sp>
        <p:nvSpPr>
          <p:cNvPr id="13" name="Slide Number Placeholder">
            <a:extLst>
              <a:ext uri="{FF2B5EF4-FFF2-40B4-BE49-F238E27FC236}">
                <a16:creationId xmlns:a16="http://schemas.microsoft.com/office/drawing/2014/main" id="{B3003A7E-23D8-E24C-BF09-F295F1F8A7DE}"/>
              </a:ext>
            </a:extLst>
          </p:cNvPr>
          <p:cNvSpPr>
            <a:spLocks noGrp="1"/>
          </p:cNvSpPr>
          <p:nvPr>
            <p:ph type="sldNum" sz="quarter" idx="12"/>
          </p:nvPr>
        </p:nvSpPr>
        <p:spPr/>
        <p:txBody>
          <a:bodyPr/>
          <a:lstStyle>
            <a:lvl1pPr>
              <a:defRPr sz="1800"/>
            </a:lvl1pPr>
          </a:lstStyle>
          <a:p>
            <a:pPr algn="ctr"/>
            <a:fld id="{232417FB-2EF4-EC49-BC13-97513C37E9E5}" type="slidenum">
              <a:rPr lang="en-US" smtClean="0"/>
              <a:pPr algn="ctr"/>
              <a:t>‹#›</a:t>
            </a:fld>
            <a:endParaRPr lang="en-US"/>
          </a:p>
        </p:txBody>
      </p:sp>
      <p:sp>
        <p:nvSpPr>
          <p:cNvPr id="12" name="Footer Placeholder">
            <a:extLst>
              <a:ext uri="{FF2B5EF4-FFF2-40B4-BE49-F238E27FC236}">
                <a16:creationId xmlns:a16="http://schemas.microsoft.com/office/drawing/2014/main" id="{9BF0A45B-F2C7-C449-BF19-A76C374C0424}"/>
              </a:ext>
            </a:extLst>
          </p:cNvPr>
          <p:cNvSpPr>
            <a:spLocks noGrp="1"/>
          </p:cNvSpPr>
          <p:nvPr>
            <p:ph type="ftr" sz="quarter" idx="11"/>
          </p:nvPr>
        </p:nvSpPr>
        <p:spPr/>
        <p:txBody>
          <a:bodyPr/>
          <a:lstStyle>
            <a:lvl1pPr>
              <a:defRPr sz="1800"/>
            </a:lvl1pPr>
          </a:lstStyle>
          <a:p>
            <a:endParaRPr lang="en-US"/>
          </a:p>
        </p:txBody>
      </p:sp>
      <p:sp>
        <p:nvSpPr>
          <p:cNvPr id="2" name="Title Placeholder">
            <a:extLst>
              <a:ext uri="{FF2B5EF4-FFF2-40B4-BE49-F238E27FC236}">
                <a16:creationId xmlns:a16="http://schemas.microsoft.com/office/drawing/2014/main" id="{38C90D99-0075-E444-AA50-D2968FA95330}"/>
              </a:ext>
            </a:extLst>
          </p:cNvPr>
          <p:cNvSpPr>
            <a:spLocks noGrp="1"/>
          </p:cNvSpPr>
          <p:nvPr>
            <p:ph type="title" hasCustomPrompt="1"/>
          </p:nvPr>
        </p:nvSpPr>
        <p:spPr>
          <a:xfrm>
            <a:off x="838199" y="735182"/>
            <a:ext cx="6415268" cy="3339707"/>
          </a:xfrm>
          <a:prstGeom prst="rect">
            <a:avLst/>
          </a:prstGeom>
        </p:spPr>
        <p:txBody>
          <a:bodyPr lIns="0" tIns="0" rIns="0" bIns="0">
            <a:normAutofit/>
          </a:bodyPr>
          <a:lstStyle>
            <a:lvl1pPr>
              <a:spcAft>
                <a:spcPts val="0"/>
              </a:spcAft>
              <a:defRPr sz="4400"/>
            </a:lvl1pPr>
          </a:lstStyle>
          <a:p>
            <a:r>
              <a:rPr lang="en-US"/>
              <a:t>Write your title here (in sentence case)</a:t>
            </a:r>
          </a:p>
        </p:txBody>
      </p:sp>
      <p:sp>
        <p:nvSpPr>
          <p:cNvPr id="21" name="Presenter Name Placeholder">
            <a:extLst>
              <a:ext uri="{FF2B5EF4-FFF2-40B4-BE49-F238E27FC236}">
                <a16:creationId xmlns:a16="http://schemas.microsoft.com/office/drawing/2014/main" id="{8A06CB80-AF0F-B54A-A31F-0FB8E0F9BB86}"/>
              </a:ext>
            </a:extLst>
          </p:cNvPr>
          <p:cNvSpPr>
            <a:spLocks noGrp="1"/>
          </p:cNvSpPr>
          <p:nvPr>
            <p:ph idx="13" hasCustomPrompt="1"/>
          </p:nvPr>
        </p:nvSpPr>
        <p:spPr>
          <a:xfrm>
            <a:off x="838200" y="4541914"/>
            <a:ext cx="10515600" cy="430887"/>
          </a:xfrm>
          <a:prstGeom prst="rect">
            <a:avLst/>
          </a:prstGeom>
        </p:spPr>
        <p:txBody>
          <a:bodyPr vert="horz" lIns="0" tIns="0" rIns="0" bIns="0" rtlCol="0" anchor="b" anchorCtr="0">
            <a:spAutoFit/>
          </a:bodyPr>
          <a:lstStyle>
            <a:lvl1pPr marL="0" indent="0">
              <a:spcBef>
                <a:spcPts val="0"/>
              </a:spcBef>
              <a:buNone/>
              <a:defRPr sz="2800" b="1" i="0">
                <a:latin typeface="Arial" panose="020B0604020202020204" pitchFamily="34" charset="0"/>
                <a:cs typeface="Arial" panose="020B0604020202020204" pitchFamily="34" charset="0"/>
              </a:defRPr>
            </a:lvl1pPr>
          </a:lstStyle>
          <a:p>
            <a:pPr>
              <a:lnSpc>
                <a:spcPct val="100000"/>
              </a:lnSpc>
            </a:pPr>
            <a:r>
              <a:rPr lang="en-US">
                <a:solidFill>
                  <a:srgbClr val="183E56"/>
                </a:solidFill>
                <a:latin typeface="Arial" panose="020B0604020202020204" pitchFamily="34" charset="0"/>
                <a:cs typeface="Arial" panose="020B0604020202020204" pitchFamily="34" charset="0"/>
              </a:rPr>
              <a:t>Presenter Name</a:t>
            </a:r>
          </a:p>
        </p:txBody>
      </p:sp>
      <p:sp>
        <p:nvSpPr>
          <p:cNvPr id="19" name="Presenter Text Placeholder">
            <a:extLst>
              <a:ext uri="{FF2B5EF4-FFF2-40B4-BE49-F238E27FC236}">
                <a16:creationId xmlns:a16="http://schemas.microsoft.com/office/drawing/2014/main" id="{08E0EA14-7348-FB49-B0DB-D8600EBF4C8C}"/>
              </a:ext>
            </a:extLst>
          </p:cNvPr>
          <p:cNvSpPr>
            <a:spLocks noGrp="1"/>
          </p:cNvSpPr>
          <p:nvPr>
            <p:ph idx="1" hasCustomPrompt="1"/>
          </p:nvPr>
        </p:nvSpPr>
        <p:spPr>
          <a:xfrm>
            <a:off x="838200" y="5005178"/>
            <a:ext cx="10515600" cy="830997"/>
          </a:xfrm>
          <a:prstGeom prst="rect">
            <a:avLst/>
          </a:prstGeom>
        </p:spPr>
        <p:txBody>
          <a:bodyPr vert="horz" lIns="0" tIns="0" rIns="0" bIns="0" rtlCol="0" anchor="t" anchorCtr="0">
            <a:spAutoFit/>
          </a:bodyPr>
          <a:lstStyle>
            <a:lvl1pPr marL="0" indent="0">
              <a:spcBef>
                <a:spcPts val="0"/>
              </a:spcBef>
              <a:spcAft>
                <a:spcPts val="0"/>
              </a:spcAft>
              <a:buNone/>
              <a:defRPr sz="1800" b="0" i="0">
                <a:latin typeface="Arial" panose="020B0604020202020204" pitchFamily="34" charset="0"/>
                <a:cs typeface="Arial" panose="020B0604020202020204" pitchFamily="34" charset="0"/>
              </a:defRPr>
            </a:lvl1pPr>
          </a:lstStyle>
          <a:p>
            <a:pPr>
              <a:lnSpc>
                <a:spcPct val="100000"/>
              </a:lnSpc>
            </a:pPr>
            <a:r>
              <a:rPr lang="en-US">
                <a:solidFill>
                  <a:srgbClr val="183E56"/>
                </a:solidFill>
                <a:latin typeface="Arial" panose="020B0604020202020204" pitchFamily="34" charset="0"/>
                <a:cs typeface="Arial" panose="020B0604020202020204" pitchFamily="34" charset="0"/>
              </a:rPr>
              <a:t>Job Title</a:t>
            </a:r>
            <a:br>
              <a:rPr lang="en-US">
                <a:solidFill>
                  <a:srgbClr val="183E56"/>
                </a:solidFill>
                <a:latin typeface="Arial" panose="020B0604020202020204" pitchFamily="34" charset="0"/>
                <a:cs typeface="Arial" panose="020B0604020202020204" pitchFamily="34" charset="0"/>
              </a:rPr>
            </a:br>
            <a:r>
              <a:rPr lang="en-US">
                <a:solidFill>
                  <a:srgbClr val="183E56"/>
                </a:solidFill>
                <a:latin typeface="Arial" panose="020B0604020202020204" pitchFamily="34" charset="0"/>
                <a:cs typeface="Arial" panose="020B0604020202020204" pitchFamily="34" charset="0"/>
              </a:rPr>
              <a:t>Department</a:t>
            </a:r>
            <a:br>
              <a:rPr lang="en-US">
                <a:solidFill>
                  <a:srgbClr val="183E56"/>
                </a:solidFill>
                <a:latin typeface="Arial" panose="020B0604020202020204" pitchFamily="34" charset="0"/>
                <a:cs typeface="Arial" panose="020B0604020202020204" pitchFamily="34" charset="0"/>
              </a:rPr>
            </a:br>
            <a:r>
              <a:rPr lang="en-US">
                <a:solidFill>
                  <a:srgbClr val="183E56"/>
                </a:solidFill>
                <a:latin typeface="Arial" panose="020B0604020202020204" pitchFamily="34" charset="0"/>
                <a:cs typeface="Arial" panose="020B0604020202020204" pitchFamily="34" charset="0"/>
              </a:rPr>
              <a:t>@Twitter-handle (if desired)</a:t>
            </a:r>
          </a:p>
        </p:txBody>
      </p:sp>
      <p:sp>
        <p:nvSpPr>
          <p:cNvPr id="6" name="Date Placeholder">
            <a:extLst>
              <a:ext uri="{FF2B5EF4-FFF2-40B4-BE49-F238E27FC236}">
                <a16:creationId xmlns:a16="http://schemas.microsoft.com/office/drawing/2014/main" id="{AA6F2061-5E6E-7440-8213-347350CB8141}"/>
              </a:ext>
            </a:extLst>
          </p:cNvPr>
          <p:cNvSpPr>
            <a:spLocks noGrp="1"/>
          </p:cNvSpPr>
          <p:nvPr>
            <p:ph type="dt" sz="half" idx="10"/>
          </p:nvPr>
        </p:nvSpPr>
        <p:spPr/>
        <p:txBody>
          <a:bodyPr/>
          <a:lstStyle>
            <a:lvl1pPr>
              <a:defRPr sz="1800"/>
            </a:lvl1pPr>
          </a:lstStyle>
          <a:p>
            <a:fld id="{06C531F1-065E-594C-8147-D209A7179285}" type="datetime4">
              <a:rPr lang="en-GB" smtClean="0"/>
              <a:pPr/>
              <a:t>22 November 2021</a:t>
            </a:fld>
            <a:endParaRPr lang="en-US"/>
          </a:p>
        </p:txBody>
      </p:sp>
    </p:spTree>
    <p:extLst>
      <p:ext uri="{BB962C8B-B14F-4D97-AF65-F5344CB8AC3E}">
        <p14:creationId xmlns:p14="http://schemas.microsoft.com/office/powerpoint/2010/main" val="213446202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2_Single column title and content">
    <p:bg>
      <p:bgPr>
        <a:solidFill>
          <a:srgbClr val="206095">
            <a:alpha val="9804"/>
          </a:srgbClr>
        </a:solidFill>
        <a:effectLst/>
      </p:bgPr>
    </p:bg>
    <p:spTree>
      <p:nvGrpSpPr>
        <p:cNvPr id="1" name=""/>
        <p:cNvGrpSpPr/>
        <p:nvPr/>
      </p:nvGrpSpPr>
      <p:grpSpPr>
        <a:xfrm>
          <a:off x="0" y="0"/>
          <a:ext cx="0" cy="0"/>
          <a:chOff x="0" y="0"/>
          <a:chExt cx="0" cy="0"/>
        </a:xfrm>
      </p:grpSpPr>
      <p:sp>
        <p:nvSpPr>
          <p:cNvPr id="8" name="Rectangle">
            <a:extLst>
              <a:ext uri="{FF2B5EF4-FFF2-40B4-BE49-F238E27FC236}">
                <a16:creationId xmlns:a16="http://schemas.microsoft.com/office/drawing/2014/main" id="{CAB7C50D-A92E-F542-A579-D6ACCE3E0F84}"/>
              </a:ext>
            </a:extLst>
          </p:cNvPr>
          <p:cNvSpPr/>
          <p:nvPr userDrawn="1"/>
        </p:nvSpPr>
        <p:spPr>
          <a:xfrm>
            <a:off x="0" y="6037942"/>
            <a:ext cx="12192000" cy="820058"/>
          </a:xfrm>
          <a:prstGeom prst="rect">
            <a:avLst/>
          </a:prstGeom>
          <a:solidFill>
            <a:srgbClr val="2060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Slide Number Placeholder">
            <a:extLst>
              <a:ext uri="{FF2B5EF4-FFF2-40B4-BE49-F238E27FC236}">
                <a16:creationId xmlns:a16="http://schemas.microsoft.com/office/drawing/2014/main" id="{AB8A9106-B24D-064D-974C-C8C4B2C84B82}"/>
              </a:ext>
            </a:extLst>
          </p:cNvPr>
          <p:cNvSpPr>
            <a:spLocks noGrp="1"/>
          </p:cNvSpPr>
          <p:nvPr>
            <p:ph type="sldNum" sz="quarter" idx="4"/>
          </p:nvPr>
        </p:nvSpPr>
        <p:spPr>
          <a:xfrm>
            <a:off x="4662087" y="6250893"/>
            <a:ext cx="2867827" cy="365125"/>
          </a:xfrm>
          <a:prstGeom prst="rect">
            <a:avLst/>
          </a:prstGeom>
        </p:spPr>
        <p:txBody>
          <a:bodyPr/>
          <a:lstStyle>
            <a:lvl1pPr>
              <a:defRPr sz="1500">
                <a:solidFill>
                  <a:schemeClr val="bg1"/>
                </a:solidFill>
              </a:defRPr>
            </a:lvl1pPr>
          </a:lstStyle>
          <a:p>
            <a:pPr algn="ctr"/>
            <a:fld id="{232417FB-2EF4-EC49-BC13-97513C37E9E5}" type="slidenum">
              <a:rPr lang="en-US" smtClean="0"/>
              <a:pPr algn="ctr"/>
              <a:t>‹#›</a:t>
            </a:fld>
            <a:endParaRPr lang="en-US"/>
          </a:p>
        </p:txBody>
      </p:sp>
      <p:sp>
        <p:nvSpPr>
          <p:cNvPr id="14" name="Footer Placeholder">
            <a:extLst>
              <a:ext uri="{FF2B5EF4-FFF2-40B4-BE49-F238E27FC236}">
                <a16:creationId xmlns:a16="http://schemas.microsoft.com/office/drawing/2014/main" id="{EC4B6832-9A04-854F-9075-DF58CE992FA7}"/>
              </a:ext>
            </a:extLst>
          </p:cNvPr>
          <p:cNvSpPr>
            <a:spLocks noGrp="1"/>
          </p:cNvSpPr>
          <p:nvPr>
            <p:ph type="ftr" sz="quarter" idx="3"/>
          </p:nvPr>
        </p:nvSpPr>
        <p:spPr>
          <a:xfrm>
            <a:off x="7529914" y="6250892"/>
            <a:ext cx="3842031" cy="365125"/>
          </a:xfrm>
          <a:prstGeom prst="rect">
            <a:avLst/>
          </a:prstGeom>
        </p:spPr>
        <p:txBody>
          <a:bodyPr vert="horz" lIns="91440" tIns="45720" rIns="0" bIns="45720" rtlCol="0" anchor="t" anchorCtr="0"/>
          <a:lstStyle>
            <a:lvl1pPr algn="r">
              <a:defRPr sz="1500" b="1">
                <a:solidFill>
                  <a:schemeClr val="bg1"/>
                </a:solidFill>
              </a:defRPr>
            </a:lvl1pPr>
          </a:lstStyle>
          <a:p>
            <a:endParaRPr lang="en-US"/>
          </a:p>
        </p:txBody>
      </p:sp>
      <p:sp>
        <p:nvSpPr>
          <p:cNvPr id="10" name="Title">
            <a:extLst>
              <a:ext uri="{FF2B5EF4-FFF2-40B4-BE49-F238E27FC236}">
                <a16:creationId xmlns:a16="http://schemas.microsoft.com/office/drawing/2014/main" id="{5529D046-3304-C048-A259-4072E1685AD1}"/>
              </a:ext>
            </a:extLst>
          </p:cNvPr>
          <p:cNvSpPr>
            <a:spLocks noGrp="1"/>
          </p:cNvSpPr>
          <p:nvPr>
            <p:ph type="title" hasCustomPrompt="1"/>
          </p:nvPr>
        </p:nvSpPr>
        <p:spPr>
          <a:xfrm>
            <a:off x="838200" y="642128"/>
            <a:ext cx="10515600" cy="394723"/>
          </a:xfrm>
          <a:prstGeom prst="rect">
            <a:avLst/>
          </a:prstGeom>
        </p:spPr>
        <p:txBody>
          <a:bodyPr wrap="square">
            <a:spAutoFit/>
          </a:bodyPr>
          <a:lstStyle>
            <a:lvl1pPr>
              <a:defRPr sz="2700" baseline="0">
                <a:solidFill>
                  <a:schemeClr val="tx1"/>
                </a:solidFill>
              </a:defRPr>
            </a:lvl1pPr>
          </a:lstStyle>
          <a:p>
            <a:r>
              <a:rPr lang="en-US"/>
              <a:t>Add your heading here</a:t>
            </a:r>
          </a:p>
        </p:txBody>
      </p:sp>
      <p:sp>
        <p:nvSpPr>
          <p:cNvPr id="11" name="Content Placeholder">
            <a:extLst>
              <a:ext uri="{FF2B5EF4-FFF2-40B4-BE49-F238E27FC236}">
                <a16:creationId xmlns:a16="http://schemas.microsoft.com/office/drawing/2014/main" id="{CAD29F18-7F8F-834A-916E-5882B73CE807}"/>
              </a:ext>
            </a:extLst>
          </p:cNvPr>
          <p:cNvSpPr>
            <a:spLocks noGrp="1"/>
          </p:cNvSpPr>
          <p:nvPr>
            <p:ph idx="1" hasCustomPrompt="1"/>
          </p:nvPr>
        </p:nvSpPr>
        <p:spPr>
          <a:xfrm>
            <a:off x="838200" y="1424326"/>
            <a:ext cx="10515600" cy="1736309"/>
          </a:xfrm>
          <a:prstGeom prst="rect">
            <a:avLst/>
          </a:prstGeom>
        </p:spPr>
        <p:txBody>
          <a:bodyPr wrap="square" lIns="0" tIns="0" rIns="0" bIns="0" anchor="t" anchorCtr="0">
            <a:spAutoFit/>
          </a:bodyPr>
          <a:lstStyle>
            <a:lvl1pPr>
              <a:lnSpc>
                <a:spcPct val="110000"/>
              </a:lnSpc>
              <a:spcAft>
                <a:spcPts val="375"/>
              </a:spcAft>
              <a:defRPr sz="2400">
                <a:solidFill>
                  <a:schemeClr val="tx1"/>
                </a:solidFill>
              </a:defRPr>
            </a:lvl1pPr>
            <a:lvl2pPr>
              <a:spcAft>
                <a:spcPts val="375"/>
              </a:spcAft>
              <a:defRPr sz="2100">
                <a:solidFill>
                  <a:schemeClr val="tx1"/>
                </a:solidFill>
              </a:defRPr>
            </a:lvl2pPr>
            <a:lvl3pPr>
              <a:spcAft>
                <a:spcPts val="375"/>
              </a:spcAft>
              <a:defRPr sz="1800">
                <a:solidFill>
                  <a:schemeClr val="tx1"/>
                </a:solidFill>
              </a:defRPr>
            </a:lvl3pPr>
            <a:lvl4pPr>
              <a:spcAft>
                <a:spcPts val="375"/>
              </a:spcAft>
              <a:defRPr sz="1500">
                <a:solidFill>
                  <a:schemeClr val="tx1"/>
                </a:solidFill>
              </a:defRPr>
            </a:lvl4pPr>
            <a:lvl5pPr>
              <a:spcAft>
                <a:spcPts val="375"/>
              </a:spcAft>
              <a:defRPr sz="1350">
                <a:solidFill>
                  <a:schemeClr val="tx1"/>
                </a:solidFill>
              </a:defRPr>
            </a:lvl5pPr>
          </a:lstStyle>
          <a:p>
            <a:pPr lvl="0"/>
            <a:r>
              <a:rPr lang="en-US"/>
              <a:t>Single column</a:t>
            </a:r>
          </a:p>
          <a:p>
            <a:pPr lvl="1"/>
            <a:r>
              <a:rPr lang="en-US"/>
              <a:t>Second level</a:t>
            </a:r>
          </a:p>
          <a:p>
            <a:pPr lvl="2"/>
            <a:r>
              <a:rPr lang="en-US"/>
              <a:t>Third level</a:t>
            </a:r>
          </a:p>
          <a:p>
            <a:pPr lvl="3"/>
            <a:r>
              <a:rPr lang="en-US"/>
              <a:t>Fourth level</a:t>
            </a:r>
          </a:p>
          <a:p>
            <a:pPr lvl="4"/>
            <a:r>
              <a:rPr lang="en-US"/>
              <a:t>Fifth level</a:t>
            </a:r>
          </a:p>
        </p:txBody>
      </p:sp>
      <p:pic>
        <p:nvPicPr>
          <p:cNvPr id="12" name="Logo">
            <a:extLst>
              <a:ext uri="{FF2B5EF4-FFF2-40B4-BE49-F238E27FC236}">
                <a16:creationId xmlns:a16="http://schemas.microsoft.com/office/drawing/2014/main" id="{912EC0DD-68B0-1744-A4DF-BD5951A08563}"/>
              </a:ext>
            </a:extLst>
          </p:cNvPr>
          <p:cNvPicPr>
            <a:picLocks noChangeAspect="1"/>
          </p:cNvPicPr>
          <p:nvPr userDrawn="1"/>
        </p:nvPicPr>
        <p:blipFill>
          <a:blip r:embed="rId2"/>
          <a:stretch>
            <a:fillRect/>
          </a:stretch>
        </p:blipFill>
        <p:spPr>
          <a:xfrm>
            <a:off x="767167" y="6230570"/>
            <a:ext cx="3489869" cy="408624"/>
          </a:xfrm>
          <a:prstGeom prst="rect">
            <a:avLst/>
          </a:prstGeom>
        </p:spPr>
      </p:pic>
    </p:spTree>
    <p:extLst>
      <p:ext uri="{BB962C8B-B14F-4D97-AF65-F5344CB8AC3E}">
        <p14:creationId xmlns:p14="http://schemas.microsoft.com/office/powerpoint/2010/main" val="217251582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userDrawn="1">
  <p:cSld name="3_Single column title and content">
    <p:bg>
      <p:bgPr>
        <a:solidFill>
          <a:srgbClr val="3B7A9E">
            <a:alpha val="9804"/>
          </a:srgbClr>
        </a:solidFill>
        <a:effectLst/>
      </p:bgPr>
    </p:bg>
    <p:spTree>
      <p:nvGrpSpPr>
        <p:cNvPr id="1" name=""/>
        <p:cNvGrpSpPr/>
        <p:nvPr/>
      </p:nvGrpSpPr>
      <p:grpSpPr>
        <a:xfrm>
          <a:off x="0" y="0"/>
          <a:ext cx="0" cy="0"/>
          <a:chOff x="0" y="0"/>
          <a:chExt cx="0" cy="0"/>
        </a:xfrm>
      </p:grpSpPr>
      <p:sp>
        <p:nvSpPr>
          <p:cNvPr id="8" name="Rectangle">
            <a:extLst>
              <a:ext uri="{FF2B5EF4-FFF2-40B4-BE49-F238E27FC236}">
                <a16:creationId xmlns:a16="http://schemas.microsoft.com/office/drawing/2014/main" id="{CAB7C50D-A92E-F542-A579-D6ACCE3E0F84}"/>
              </a:ext>
            </a:extLst>
          </p:cNvPr>
          <p:cNvSpPr/>
          <p:nvPr userDrawn="1"/>
        </p:nvSpPr>
        <p:spPr>
          <a:xfrm>
            <a:off x="0" y="6037942"/>
            <a:ext cx="12192000" cy="820058"/>
          </a:xfrm>
          <a:prstGeom prst="rect">
            <a:avLst/>
          </a:prstGeom>
          <a:solidFill>
            <a:srgbClr val="3B7A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Slide Number Placeholder">
            <a:extLst>
              <a:ext uri="{FF2B5EF4-FFF2-40B4-BE49-F238E27FC236}">
                <a16:creationId xmlns:a16="http://schemas.microsoft.com/office/drawing/2014/main" id="{AB8A9106-B24D-064D-974C-C8C4B2C84B82}"/>
              </a:ext>
            </a:extLst>
          </p:cNvPr>
          <p:cNvSpPr>
            <a:spLocks noGrp="1"/>
          </p:cNvSpPr>
          <p:nvPr>
            <p:ph type="sldNum" sz="quarter" idx="4"/>
          </p:nvPr>
        </p:nvSpPr>
        <p:spPr>
          <a:xfrm>
            <a:off x="4662087" y="6250893"/>
            <a:ext cx="2867827" cy="365125"/>
          </a:xfrm>
          <a:prstGeom prst="rect">
            <a:avLst/>
          </a:prstGeom>
        </p:spPr>
        <p:txBody>
          <a:bodyPr/>
          <a:lstStyle>
            <a:lvl1pPr>
              <a:defRPr sz="1500">
                <a:solidFill>
                  <a:schemeClr val="bg1"/>
                </a:solidFill>
              </a:defRPr>
            </a:lvl1pPr>
          </a:lstStyle>
          <a:p>
            <a:pPr algn="ctr"/>
            <a:fld id="{232417FB-2EF4-EC49-BC13-97513C37E9E5}" type="slidenum">
              <a:rPr lang="en-US" smtClean="0"/>
              <a:pPr algn="ctr"/>
              <a:t>‹#›</a:t>
            </a:fld>
            <a:endParaRPr lang="en-US"/>
          </a:p>
        </p:txBody>
      </p:sp>
      <p:sp>
        <p:nvSpPr>
          <p:cNvPr id="14" name="Footer Placeholder">
            <a:extLst>
              <a:ext uri="{FF2B5EF4-FFF2-40B4-BE49-F238E27FC236}">
                <a16:creationId xmlns:a16="http://schemas.microsoft.com/office/drawing/2014/main" id="{EC4B6832-9A04-854F-9075-DF58CE992FA7}"/>
              </a:ext>
            </a:extLst>
          </p:cNvPr>
          <p:cNvSpPr>
            <a:spLocks noGrp="1"/>
          </p:cNvSpPr>
          <p:nvPr>
            <p:ph type="ftr" sz="quarter" idx="3"/>
          </p:nvPr>
        </p:nvSpPr>
        <p:spPr>
          <a:xfrm>
            <a:off x="7529914" y="6250892"/>
            <a:ext cx="3842031" cy="365125"/>
          </a:xfrm>
          <a:prstGeom prst="rect">
            <a:avLst/>
          </a:prstGeom>
        </p:spPr>
        <p:txBody>
          <a:bodyPr vert="horz" lIns="91440" tIns="45720" rIns="0" bIns="45720" rtlCol="0" anchor="t" anchorCtr="0"/>
          <a:lstStyle>
            <a:lvl1pPr algn="r">
              <a:defRPr sz="1500" b="1">
                <a:solidFill>
                  <a:schemeClr val="bg1"/>
                </a:solidFill>
              </a:defRPr>
            </a:lvl1pPr>
          </a:lstStyle>
          <a:p>
            <a:endParaRPr lang="en-US"/>
          </a:p>
        </p:txBody>
      </p:sp>
      <p:sp>
        <p:nvSpPr>
          <p:cNvPr id="10" name="Title">
            <a:extLst>
              <a:ext uri="{FF2B5EF4-FFF2-40B4-BE49-F238E27FC236}">
                <a16:creationId xmlns:a16="http://schemas.microsoft.com/office/drawing/2014/main" id="{FAECAAA6-7859-004F-A399-738175A6EBD0}"/>
              </a:ext>
            </a:extLst>
          </p:cNvPr>
          <p:cNvSpPr>
            <a:spLocks noGrp="1"/>
          </p:cNvSpPr>
          <p:nvPr>
            <p:ph type="title" hasCustomPrompt="1"/>
          </p:nvPr>
        </p:nvSpPr>
        <p:spPr>
          <a:xfrm>
            <a:off x="838200" y="642128"/>
            <a:ext cx="10515600" cy="394723"/>
          </a:xfrm>
          <a:prstGeom prst="rect">
            <a:avLst/>
          </a:prstGeom>
        </p:spPr>
        <p:txBody>
          <a:bodyPr wrap="square">
            <a:spAutoFit/>
          </a:bodyPr>
          <a:lstStyle>
            <a:lvl1pPr>
              <a:defRPr sz="2700" baseline="0">
                <a:solidFill>
                  <a:schemeClr val="tx1"/>
                </a:solidFill>
              </a:defRPr>
            </a:lvl1pPr>
          </a:lstStyle>
          <a:p>
            <a:r>
              <a:rPr lang="en-US"/>
              <a:t>Add your heading here</a:t>
            </a:r>
          </a:p>
        </p:txBody>
      </p:sp>
      <p:sp>
        <p:nvSpPr>
          <p:cNvPr id="11" name="Content Placeholder">
            <a:extLst>
              <a:ext uri="{FF2B5EF4-FFF2-40B4-BE49-F238E27FC236}">
                <a16:creationId xmlns:a16="http://schemas.microsoft.com/office/drawing/2014/main" id="{13F0751B-D35C-CC48-8DA0-9DFC3E5F6AB7}"/>
              </a:ext>
            </a:extLst>
          </p:cNvPr>
          <p:cNvSpPr>
            <a:spLocks noGrp="1"/>
          </p:cNvSpPr>
          <p:nvPr>
            <p:ph idx="1" hasCustomPrompt="1"/>
          </p:nvPr>
        </p:nvSpPr>
        <p:spPr>
          <a:xfrm>
            <a:off x="838200" y="1424326"/>
            <a:ext cx="10515600" cy="1736309"/>
          </a:xfrm>
          <a:prstGeom prst="rect">
            <a:avLst/>
          </a:prstGeom>
        </p:spPr>
        <p:txBody>
          <a:bodyPr wrap="square" lIns="0" tIns="0" rIns="0" bIns="0" anchor="t" anchorCtr="0">
            <a:spAutoFit/>
          </a:bodyPr>
          <a:lstStyle>
            <a:lvl1pPr>
              <a:lnSpc>
                <a:spcPct val="110000"/>
              </a:lnSpc>
              <a:spcAft>
                <a:spcPts val="375"/>
              </a:spcAft>
              <a:defRPr sz="2400">
                <a:solidFill>
                  <a:schemeClr val="tx1"/>
                </a:solidFill>
              </a:defRPr>
            </a:lvl1pPr>
            <a:lvl2pPr>
              <a:spcAft>
                <a:spcPts val="375"/>
              </a:spcAft>
              <a:defRPr sz="2100">
                <a:solidFill>
                  <a:schemeClr val="tx1"/>
                </a:solidFill>
              </a:defRPr>
            </a:lvl2pPr>
            <a:lvl3pPr>
              <a:spcAft>
                <a:spcPts val="375"/>
              </a:spcAft>
              <a:defRPr sz="1800">
                <a:solidFill>
                  <a:schemeClr val="tx1"/>
                </a:solidFill>
              </a:defRPr>
            </a:lvl3pPr>
            <a:lvl4pPr>
              <a:spcAft>
                <a:spcPts val="375"/>
              </a:spcAft>
              <a:defRPr sz="1500">
                <a:solidFill>
                  <a:schemeClr val="tx1"/>
                </a:solidFill>
              </a:defRPr>
            </a:lvl4pPr>
            <a:lvl5pPr>
              <a:spcAft>
                <a:spcPts val="375"/>
              </a:spcAft>
              <a:defRPr sz="1350">
                <a:solidFill>
                  <a:schemeClr val="tx1"/>
                </a:solidFill>
              </a:defRPr>
            </a:lvl5pPr>
          </a:lstStyle>
          <a:p>
            <a:pPr lvl="0"/>
            <a:r>
              <a:rPr lang="en-US"/>
              <a:t>Single column</a:t>
            </a:r>
          </a:p>
          <a:p>
            <a:pPr lvl="1"/>
            <a:r>
              <a:rPr lang="en-US"/>
              <a:t>Second level</a:t>
            </a:r>
          </a:p>
          <a:p>
            <a:pPr lvl="2"/>
            <a:r>
              <a:rPr lang="en-US"/>
              <a:t>Third level</a:t>
            </a:r>
          </a:p>
          <a:p>
            <a:pPr lvl="3"/>
            <a:r>
              <a:rPr lang="en-US"/>
              <a:t>Fourth level</a:t>
            </a:r>
          </a:p>
          <a:p>
            <a:pPr lvl="4"/>
            <a:r>
              <a:rPr lang="en-US"/>
              <a:t>Fifth level</a:t>
            </a:r>
          </a:p>
        </p:txBody>
      </p:sp>
      <p:pic>
        <p:nvPicPr>
          <p:cNvPr id="12" name="Logo">
            <a:extLst>
              <a:ext uri="{FF2B5EF4-FFF2-40B4-BE49-F238E27FC236}">
                <a16:creationId xmlns:a16="http://schemas.microsoft.com/office/drawing/2014/main" id="{C40D518B-4026-B84B-AA6D-1697F870D776}"/>
              </a:ext>
            </a:extLst>
          </p:cNvPr>
          <p:cNvPicPr>
            <a:picLocks noChangeAspect="1"/>
          </p:cNvPicPr>
          <p:nvPr userDrawn="1"/>
        </p:nvPicPr>
        <p:blipFill>
          <a:blip r:embed="rId2"/>
          <a:stretch>
            <a:fillRect/>
          </a:stretch>
        </p:blipFill>
        <p:spPr>
          <a:xfrm>
            <a:off x="767167" y="6230570"/>
            <a:ext cx="3489869" cy="408624"/>
          </a:xfrm>
          <a:prstGeom prst="rect">
            <a:avLst/>
          </a:prstGeom>
        </p:spPr>
      </p:pic>
    </p:spTree>
    <p:extLst>
      <p:ext uri="{BB962C8B-B14F-4D97-AF65-F5344CB8AC3E}">
        <p14:creationId xmlns:p14="http://schemas.microsoft.com/office/powerpoint/2010/main" val="383362644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userDrawn="1">
  <p:cSld name="4_Single column title and content">
    <p:bg>
      <p:bgPr>
        <a:solidFill>
          <a:srgbClr val="27A0CC">
            <a:alpha val="9804"/>
          </a:srgbClr>
        </a:solidFill>
        <a:effectLst/>
      </p:bgPr>
    </p:bg>
    <p:spTree>
      <p:nvGrpSpPr>
        <p:cNvPr id="1" name=""/>
        <p:cNvGrpSpPr/>
        <p:nvPr/>
      </p:nvGrpSpPr>
      <p:grpSpPr>
        <a:xfrm>
          <a:off x="0" y="0"/>
          <a:ext cx="0" cy="0"/>
          <a:chOff x="0" y="0"/>
          <a:chExt cx="0" cy="0"/>
        </a:xfrm>
      </p:grpSpPr>
      <p:sp>
        <p:nvSpPr>
          <p:cNvPr id="8" name="Rectangle">
            <a:extLst>
              <a:ext uri="{FF2B5EF4-FFF2-40B4-BE49-F238E27FC236}">
                <a16:creationId xmlns:a16="http://schemas.microsoft.com/office/drawing/2014/main" id="{CAB7C50D-A92E-F542-A579-D6ACCE3E0F84}"/>
              </a:ext>
            </a:extLst>
          </p:cNvPr>
          <p:cNvSpPr/>
          <p:nvPr userDrawn="1"/>
        </p:nvSpPr>
        <p:spPr>
          <a:xfrm>
            <a:off x="0" y="6037942"/>
            <a:ext cx="12192000" cy="820058"/>
          </a:xfrm>
          <a:prstGeom prst="rect">
            <a:avLst/>
          </a:prstGeom>
          <a:solidFill>
            <a:srgbClr val="27A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Slide Number Placeholder">
            <a:extLst>
              <a:ext uri="{FF2B5EF4-FFF2-40B4-BE49-F238E27FC236}">
                <a16:creationId xmlns:a16="http://schemas.microsoft.com/office/drawing/2014/main" id="{AB8A9106-B24D-064D-974C-C8C4B2C84B82}"/>
              </a:ext>
            </a:extLst>
          </p:cNvPr>
          <p:cNvSpPr>
            <a:spLocks noGrp="1"/>
          </p:cNvSpPr>
          <p:nvPr>
            <p:ph type="sldNum" sz="quarter" idx="4"/>
          </p:nvPr>
        </p:nvSpPr>
        <p:spPr>
          <a:xfrm>
            <a:off x="4662087" y="6250893"/>
            <a:ext cx="2867827" cy="365125"/>
          </a:xfrm>
          <a:prstGeom prst="rect">
            <a:avLst/>
          </a:prstGeom>
        </p:spPr>
        <p:txBody>
          <a:bodyPr/>
          <a:lstStyle>
            <a:lvl1pPr>
              <a:defRPr sz="1500">
                <a:solidFill>
                  <a:schemeClr val="bg1"/>
                </a:solidFill>
              </a:defRPr>
            </a:lvl1pPr>
          </a:lstStyle>
          <a:p>
            <a:pPr algn="ctr"/>
            <a:fld id="{232417FB-2EF4-EC49-BC13-97513C37E9E5}" type="slidenum">
              <a:rPr lang="en-US" smtClean="0"/>
              <a:pPr algn="ctr"/>
              <a:t>‹#›</a:t>
            </a:fld>
            <a:endParaRPr lang="en-US"/>
          </a:p>
        </p:txBody>
      </p:sp>
      <p:sp>
        <p:nvSpPr>
          <p:cNvPr id="14" name="Footer Placeholder">
            <a:extLst>
              <a:ext uri="{FF2B5EF4-FFF2-40B4-BE49-F238E27FC236}">
                <a16:creationId xmlns:a16="http://schemas.microsoft.com/office/drawing/2014/main" id="{EC4B6832-9A04-854F-9075-DF58CE992FA7}"/>
              </a:ext>
            </a:extLst>
          </p:cNvPr>
          <p:cNvSpPr>
            <a:spLocks noGrp="1"/>
          </p:cNvSpPr>
          <p:nvPr>
            <p:ph type="ftr" sz="quarter" idx="3"/>
          </p:nvPr>
        </p:nvSpPr>
        <p:spPr>
          <a:xfrm>
            <a:off x="7529914" y="6250892"/>
            <a:ext cx="3842031" cy="365125"/>
          </a:xfrm>
          <a:prstGeom prst="rect">
            <a:avLst/>
          </a:prstGeom>
        </p:spPr>
        <p:txBody>
          <a:bodyPr vert="horz" lIns="91440" tIns="45720" rIns="0" bIns="45720" rtlCol="0" anchor="t" anchorCtr="0"/>
          <a:lstStyle>
            <a:lvl1pPr algn="r">
              <a:defRPr sz="1500" b="1">
                <a:solidFill>
                  <a:schemeClr val="bg1"/>
                </a:solidFill>
              </a:defRPr>
            </a:lvl1pPr>
          </a:lstStyle>
          <a:p>
            <a:endParaRPr lang="en-US"/>
          </a:p>
        </p:txBody>
      </p:sp>
      <p:sp>
        <p:nvSpPr>
          <p:cNvPr id="10" name="Title">
            <a:extLst>
              <a:ext uri="{FF2B5EF4-FFF2-40B4-BE49-F238E27FC236}">
                <a16:creationId xmlns:a16="http://schemas.microsoft.com/office/drawing/2014/main" id="{F86CEC68-96A8-9942-B57F-300C064ECCC8}"/>
              </a:ext>
            </a:extLst>
          </p:cNvPr>
          <p:cNvSpPr>
            <a:spLocks noGrp="1"/>
          </p:cNvSpPr>
          <p:nvPr>
            <p:ph type="title" hasCustomPrompt="1"/>
          </p:nvPr>
        </p:nvSpPr>
        <p:spPr>
          <a:xfrm>
            <a:off x="838200" y="642128"/>
            <a:ext cx="10515600" cy="394723"/>
          </a:xfrm>
          <a:prstGeom prst="rect">
            <a:avLst/>
          </a:prstGeom>
        </p:spPr>
        <p:txBody>
          <a:bodyPr wrap="square">
            <a:spAutoFit/>
          </a:bodyPr>
          <a:lstStyle>
            <a:lvl1pPr>
              <a:defRPr sz="2700" baseline="0"/>
            </a:lvl1pPr>
          </a:lstStyle>
          <a:p>
            <a:r>
              <a:rPr lang="en-US"/>
              <a:t>Add your heading here</a:t>
            </a:r>
          </a:p>
        </p:txBody>
      </p:sp>
      <p:sp>
        <p:nvSpPr>
          <p:cNvPr id="11" name="Content Placeholder">
            <a:extLst>
              <a:ext uri="{FF2B5EF4-FFF2-40B4-BE49-F238E27FC236}">
                <a16:creationId xmlns:a16="http://schemas.microsoft.com/office/drawing/2014/main" id="{485AD947-1A1D-1741-9924-A4BD848EB59D}"/>
              </a:ext>
            </a:extLst>
          </p:cNvPr>
          <p:cNvSpPr>
            <a:spLocks noGrp="1"/>
          </p:cNvSpPr>
          <p:nvPr>
            <p:ph idx="1" hasCustomPrompt="1"/>
          </p:nvPr>
        </p:nvSpPr>
        <p:spPr>
          <a:xfrm>
            <a:off x="838200" y="1424326"/>
            <a:ext cx="10515600" cy="1736309"/>
          </a:xfrm>
          <a:prstGeom prst="rect">
            <a:avLst/>
          </a:prstGeom>
        </p:spPr>
        <p:txBody>
          <a:bodyPr wrap="square" lIns="0" tIns="0" rIns="0" bIns="0" anchor="t" anchorCtr="0">
            <a:spAutoFit/>
          </a:bodyPr>
          <a:lstStyle>
            <a:lvl1pPr>
              <a:lnSpc>
                <a:spcPct val="110000"/>
              </a:lnSpc>
              <a:spcAft>
                <a:spcPts val="375"/>
              </a:spcAft>
              <a:defRPr sz="2400">
                <a:solidFill>
                  <a:schemeClr val="tx1"/>
                </a:solidFill>
              </a:defRPr>
            </a:lvl1pPr>
            <a:lvl2pPr>
              <a:spcAft>
                <a:spcPts val="375"/>
              </a:spcAft>
              <a:defRPr sz="2100">
                <a:solidFill>
                  <a:schemeClr val="tx1"/>
                </a:solidFill>
              </a:defRPr>
            </a:lvl2pPr>
            <a:lvl3pPr>
              <a:spcAft>
                <a:spcPts val="375"/>
              </a:spcAft>
              <a:defRPr sz="1800">
                <a:solidFill>
                  <a:schemeClr val="tx1"/>
                </a:solidFill>
              </a:defRPr>
            </a:lvl3pPr>
            <a:lvl4pPr>
              <a:spcAft>
                <a:spcPts val="375"/>
              </a:spcAft>
              <a:defRPr sz="1500">
                <a:solidFill>
                  <a:schemeClr val="tx1"/>
                </a:solidFill>
              </a:defRPr>
            </a:lvl4pPr>
            <a:lvl5pPr>
              <a:spcAft>
                <a:spcPts val="375"/>
              </a:spcAft>
              <a:defRPr sz="1350">
                <a:solidFill>
                  <a:schemeClr val="tx1"/>
                </a:solidFill>
              </a:defRPr>
            </a:lvl5pPr>
          </a:lstStyle>
          <a:p>
            <a:pPr lvl="0"/>
            <a:r>
              <a:rPr lang="en-US"/>
              <a:t>Single column</a:t>
            </a:r>
          </a:p>
          <a:p>
            <a:pPr lvl="1"/>
            <a:r>
              <a:rPr lang="en-US"/>
              <a:t>Second level</a:t>
            </a:r>
          </a:p>
          <a:p>
            <a:pPr lvl="2"/>
            <a:r>
              <a:rPr lang="en-US"/>
              <a:t>Third level</a:t>
            </a:r>
          </a:p>
          <a:p>
            <a:pPr lvl="3"/>
            <a:r>
              <a:rPr lang="en-US"/>
              <a:t>Fourth level</a:t>
            </a:r>
          </a:p>
          <a:p>
            <a:pPr lvl="4"/>
            <a:r>
              <a:rPr lang="en-US"/>
              <a:t>Fifth level</a:t>
            </a:r>
          </a:p>
        </p:txBody>
      </p:sp>
      <p:pic>
        <p:nvPicPr>
          <p:cNvPr id="12" name="Logo">
            <a:extLst>
              <a:ext uri="{FF2B5EF4-FFF2-40B4-BE49-F238E27FC236}">
                <a16:creationId xmlns:a16="http://schemas.microsoft.com/office/drawing/2014/main" id="{8236D947-19CF-8540-A6C7-7A66A51E3161}"/>
              </a:ext>
            </a:extLst>
          </p:cNvPr>
          <p:cNvPicPr>
            <a:picLocks noChangeAspect="1"/>
          </p:cNvPicPr>
          <p:nvPr userDrawn="1"/>
        </p:nvPicPr>
        <p:blipFill>
          <a:blip r:embed="rId2"/>
          <a:stretch>
            <a:fillRect/>
          </a:stretch>
        </p:blipFill>
        <p:spPr>
          <a:xfrm>
            <a:off x="767167" y="6230570"/>
            <a:ext cx="3489869" cy="408624"/>
          </a:xfrm>
          <a:prstGeom prst="rect">
            <a:avLst/>
          </a:prstGeom>
        </p:spPr>
      </p:pic>
    </p:spTree>
    <p:extLst>
      <p:ext uri="{BB962C8B-B14F-4D97-AF65-F5344CB8AC3E}">
        <p14:creationId xmlns:p14="http://schemas.microsoft.com/office/powerpoint/2010/main" val="29611380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userDrawn="1">
  <p:cSld name="5_Single column title and content">
    <p:bg>
      <p:bgPr>
        <a:solidFill>
          <a:srgbClr val="00A5A1">
            <a:alpha val="9804"/>
          </a:srgbClr>
        </a:solidFill>
        <a:effectLst/>
      </p:bgPr>
    </p:bg>
    <p:spTree>
      <p:nvGrpSpPr>
        <p:cNvPr id="1" name=""/>
        <p:cNvGrpSpPr/>
        <p:nvPr/>
      </p:nvGrpSpPr>
      <p:grpSpPr>
        <a:xfrm>
          <a:off x="0" y="0"/>
          <a:ext cx="0" cy="0"/>
          <a:chOff x="0" y="0"/>
          <a:chExt cx="0" cy="0"/>
        </a:xfrm>
      </p:grpSpPr>
      <p:sp>
        <p:nvSpPr>
          <p:cNvPr id="8" name="Rectangle">
            <a:extLst>
              <a:ext uri="{FF2B5EF4-FFF2-40B4-BE49-F238E27FC236}">
                <a16:creationId xmlns:a16="http://schemas.microsoft.com/office/drawing/2014/main" id="{CAB7C50D-A92E-F542-A579-D6ACCE3E0F84}"/>
              </a:ext>
            </a:extLst>
          </p:cNvPr>
          <p:cNvSpPr/>
          <p:nvPr userDrawn="1"/>
        </p:nvSpPr>
        <p:spPr>
          <a:xfrm>
            <a:off x="0" y="6037942"/>
            <a:ext cx="12192000" cy="820058"/>
          </a:xfrm>
          <a:prstGeom prst="rect">
            <a:avLst/>
          </a:prstGeom>
          <a:solidFill>
            <a:srgbClr val="00A5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Slide Number Placeholder">
            <a:extLst>
              <a:ext uri="{FF2B5EF4-FFF2-40B4-BE49-F238E27FC236}">
                <a16:creationId xmlns:a16="http://schemas.microsoft.com/office/drawing/2014/main" id="{AB8A9106-B24D-064D-974C-C8C4B2C84B82}"/>
              </a:ext>
            </a:extLst>
          </p:cNvPr>
          <p:cNvSpPr>
            <a:spLocks noGrp="1"/>
          </p:cNvSpPr>
          <p:nvPr>
            <p:ph type="sldNum" sz="quarter" idx="4"/>
          </p:nvPr>
        </p:nvSpPr>
        <p:spPr>
          <a:xfrm>
            <a:off x="4662087" y="6250893"/>
            <a:ext cx="2867827" cy="365125"/>
          </a:xfrm>
          <a:prstGeom prst="rect">
            <a:avLst/>
          </a:prstGeom>
        </p:spPr>
        <p:txBody>
          <a:bodyPr/>
          <a:lstStyle>
            <a:lvl1pPr>
              <a:defRPr sz="1500">
                <a:solidFill>
                  <a:schemeClr val="bg1"/>
                </a:solidFill>
              </a:defRPr>
            </a:lvl1pPr>
          </a:lstStyle>
          <a:p>
            <a:pPr algn="ctr"/>
            <a:fld id="{232417FB-2EF4-EC49-BC13-97513C37E9E5}" type="slidenum">
              <a:rPr lang="en-US" smtClean="0"/>
              <a:pPr algn="ctr"/>
              <a:t>‹#›</a:t>
            </a:fld>
            <a:endParaRPr lang="en-US"/>
          </a:p>
        </p:txBody>
      </p:sp>
      <p:sp>
        <p:nvSpPr>
          <p:cNvPr id="14" name="Footer Placeholder">
            <a:extLst>
              <a:ext uri="{FF2B5EF4-FFF2-40B4-BE49-F238E27FC236}">
                <a16:creationId xmlns:a16="http://schemas.microsoft.com/office/drawing/2014/main" id="{EC4B6832-9A04-854F-9075-DF58CE992FA7}"/>
              </a:ext>
            </a:extLst>
          </p:cNvPr>
          <p:cNvSpPr>
            <a:spLocks noGrp="1"/>
          </p:cNvSpPr>
          <p:nvPr>
            <p:ph type="ftr" sz="quarter" idx="3"/>
          </p:nvPr>
        </p:nvSpPr>
        <p:spPr>
          <a:xfrm>
            <a:off x="7529914" y="6250892"/>
            <a:ext cx="3842031" cy="365125"/>
          </a:xfrm>
          <a:prstGeom prst="rect">
            <a:avLst/>
          </a:prstGeom>
        </p:spPr>
        <p:txBody>
          <a:bodyPr vert="horz" lIns="91440" tIns="45720" rIns="0" bIns="45720" rtlCol="0" anchor="t" anchorCtr="0"/>
          <a:lstStyle>
            <a:lvl1pPr algn="r">
              <a:defRPr sz="1500" b="1">
                <a:solidFill>
                  <a:schemeClr val="bg1"/>
                </a:solidFill>
              </a:defRPr>
            </a:lvl1pPr>
          </a:lstStyle>
          <a:p>
            <a:endParaRPr lang="en-US"/>
          </a:p>
        </p:txBody>
      </p:sp>
      <p:sp>
        <p:nvSpPr>
          <p:cNvPr id="10" name="Title">
            <a:extLst>
              <a:ext uri="{FF2B5EF4-FFF2-40B4-BE49-F238E27FC236}">
                <a16:creationId xmlns:a16="http://schemas.microsoft.com/office/drawing/2014/main" id="{7A6A5411-4B32-A447-B310-C2C6DEF3EE65}"/>
              </a:ext>
            </a:extLst>
          </p:cNvPr>
          <p:cNvSpPr>
            <a:spLocks noGrp="1"/>
          </p:cNvSpPr>
          <p:nvPr>
            <p:ph type="title" hasCustomPrompt="1"/>
          </p:nvPr>
        </p:nvSpPr>
        <p:spPr>
          <a:xfrm>
            <a:off x="838200" y="642128"/>
            <a:ext cx="10515600" cy="394723"/>
          </a:xfrm>
          <a:prstGeom prst="rect">
            <a:avLst/>
          </a:prstGeom>
        </p:spPr>
        <p:txBody>
          <a:bodyPr wrap="square">
            <a:spAutoFit/>
          </a:bodyPr>
          <a:lstStyle>
            <a:lvl1pPr>
              <a:defRPr sz="2700" baseline="0"/>
            </a:lvl1pPr>
          </a:lstStyle>
          <a:p>
            <a:r>
              <a:rPr lang="en-US"/>
              <a:t>Add your heading here</a:t>
            </a:r>
          </a:p>
        </p:txBody>
      </p:sp>
      <p:sp>
        <p:nvSpPr>
          <p:cNvPr id="11" name="Content Placeholder">
            <a:extLst>
              <a:ext uri="{FF2B5EF4-FFF2-40B4-BE49-F238E27FC236}">
                <a16:creationId xmlns:a16="http://schemas.microsoft.com/office/drawing/2014/main" id="{88E8BBDB-1795-B444-8235-9D3393CF9EE8}"/>
              </a:ext>
            </a:extLst>
          </p:cNvPr>
          <p:cNvSpPr>
            <a:spLocks noGrp="1"/>
          </p:cNvSpPr>
          <p:nvPr>
            <p:ph idx="1" hasCustomPrompt="1"/>
          </p:nvPr>
        </p:nvSpPr>
        <p:spPr>
          <a:xfrm>
            <a:off x="838200" y="1424326"/>
            <a:ext cx="10515600" cy="1736309"/>
          </a:xfrm>
          <a:prstGeom prst="rect">
            <a:avLst/>
          </a:prstGeom>
        </p:spPr>
        <p:txBody>
          <a:bodyPr wrap="square" lIns="0" tIns="0" rIns="0" bIns="0" anchor="t" anchorCtr="0">
            <a:spAutoFit/>
          </a:bodyPr>
          <a:lstStyle>
            <a:lvl1pPr>
              <a:lnSpc>
                <a:spcPct val="110000"/>
              </a:lnSpc>
              <a:spcAft>
                <a:spcPts val="375"/>
              </a:spcAft>
              <a:defRPr sz="2400">
                <a:solidFill>
                  <a:schemeClr val="tx1"/>
                </a:solidFill>
              </a:defRPr>
            </a:lvl1pPr>
            <a:lvl2pPr>
              <a:spcAft>
                <a:spcPts val="375"/>
              </a:spcAft>
              <a:defRPr sz="2100">
                <a:solidFill>
                  <a:schemeClr val="tx1"/>
                </a:solidFill>
              </a:defRPr>
            </a:lvl2pPr>
            <a:lvl3pPr>
              <a:spcAft>
                <a:spcPts val="375"/>
              </a:spcAft>
              <a:defRPr sz="1800">
                <a:solidFill>
                  <a:schemeClr val="tx1"/>
                </a:solidFill>
              </a:defRPr>
            </a:lvl3pPr>
            <a:lvl4pPr>
              <a:spcAft>
                <a:spcPts val="375"/>
              </a:spcAft>
              <a:defRPr sz="1500">
                <a:solidFill>
                  <a:schemeClr val="tx1"/>
                </a:solidFill>
              </a:defRPr>
            </a:lvl4pPr>
            <a:lvl5pPr>
              <a:spcAft>
                <a:spcPts val="375"/>
              </a:spcAft>
              <a:defRPr sz="1350">
                <a:solidFill>
                  <a:schemeClr val="tx1"/>
                </a:solidFill>
              </a:defRPr>
            </a:lvl5pPr>
          </a:lstStyle>
          <a:p>
            <a:pPr lvl="0"/>
            <a:r>
              <a:rPr lang="en-US"/>
              <a:t>Single column</a:t>
            </a:r>
          </a:p>
          <a:p>
            <a:pPr lvl="1"/>
            <a:r>
              <a:rPr lang="en-US"/>
              <a:t>Second level</a:t>
            </a:r>
          </a:p>
          <a:p>
            <a:pPr lvl="2"/>
            <a:r>
              <a:rPr lang="en-US"/>
              <a:t>Third level</a:t>
            </a:r>
          </a:p>
          <a:p>
            <a:pPr lvl="3"/>
            <a:r>
              <a:rPr lang="en-US"/>
              <a:t>Fourth level</a:t>
            </a:r>
          </a:p>
          <a:p>
            <a:pPr lvl="4"/>
            <a:r>
              <a:rPr lang="en-US"/>
              <a:t>Fifth level</a:t>
            </a:r>
          </a:p>
        </p:txBody>
      </p:sp>
      <p:pic>
        <p:nvPicPr>
          <p:cNvPr id="12" name="Logo">
            <a:extLst>
              <a:ext uri="{FF2B5EF4-FFF2-40B4-BE49-F238E27FC236}">
                <a16:creationId xmlns:a16="http://schemas.microsoft.com/office/drawing/2014/main" id="{A9F85FF1-DAC1-9E46-A469-A4FB3108DEE3}"/>
              </a:ext>
            </a:extLst>
          </p:cNvPr>
          <p:cNvPicPr>
            <a:picLocks noChangeAspect="1"/>
          </p:cNvPicPr>
          <p:nvPr userDrawn="1"/>
        </p:nvPicPr>
        <p:blipFill>
          <a:blip r:embed="rId2"/>
          <a:stretch>
            <a:fillRect/>
          </a:stretch>
        </p:blipFill>
        <p:spPr>
          <a:xfrm>
            <a:off x="767167" y="6230570"/>
            <a:ext cx="3489869" cy="408624"/>
          </a:xfrm>
          <a:prstGeom prst="rect">
            <a:avLst/>
          </a:prstGeom>
        </p:spPr>
      </p:pic>
    </p:spTree>
    <p:extLst>
      <p:ext uri="{BB962C8B-B14F-4D97-AF65-F5344CB8AC3E}">
        <p14:creationId xmlns:p14="http://schemas.microsoft.com/office/powerpoint/2010/main" val="60513581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userDrawn="1">
  <p:cSld name="6_Single column title and content">
    <p:bg>
      <p:bgPr>
        <a:solidFill>
          <a:srgbClr val="008080">
            <a:alpha val="9804"/>
          </a:srgbClr>
        </a:solidFill>
        <a:effectLst/>
      </p:bgPr>
    </p:bg>
    <p:spTree>
      <p:nvGrpSpPr>
        <p:cNvPr id="1" name=""/>
        <p:cNvGrpSpPr/>
        <p:nvPr/>
      </p:nvGrpSpPr>
      <p:grpSpPr>
        <a:xfrm>
          <a:off x="0" y="0"/>
          <a:ext cx="0" cy="0"/>
          <a:chOff x="0" y="0"/>
          <a:chExt cx="0" cy="0"/>
        </a:xfrm>
      </p:grpSpPr>
      <p:sp>
        <p:nvSpPr>
          <p:cNvPr id="8" name="Rectangle">
            <a:extLst>
              <a:ext uri="{FF2B5EF4-FFF2-40B4-BE49-F238E27FC236}">
                <a16:creationId xmlns:a16="http://schemas.microsoft.com/office/drawing/2014/main" id="{CAB7C50D-A92E-F542-A579-D6ACCE3E0F84}"/>
              </a:ext>
            </a:extLst>
          </p:cNvPr>
          <p:cNvSpPr/>
          <p:nvPr userDrawn="1"/>
        </p:nvSpPr>
        <p:spPr>
          <a:xfrm>
            <a:off x="0" y="6037942"/>
            <a:ext cx="12192000" cy="820058"/>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Slide Number Placeholder">
            <a:extLst>
              <a:ext uri="{FF2B5EF4-FFF2-40B4-BE49-F238E27FC236}">
                <a16:creationId xmlns:a16="http://schemas.microsoft.com/office/drawing/2014/main" id="{AB8A9106-B24D-064D-974C-C8C4B2C84B82}"/>
              </a:ext>
            </a:extLst>
          </p:cNvPr>
          <p:cNvSpPr>
            <a:spLocks noGrp="1"/>
          </p:cNvSpPr>
          <p:nvPr>
            <p:ph type="sldNum" sz="quarter" idx="4"/>
          </p:nvPr>
        </p:nvSpPr>
        <p:spPr>
          <a:xfrm>
            <a:off x="4662087" y="6250893"/>
            <a:ext cx="2867827" cy="365125"/>
          </a:xfrm>
          <a:prstGeom prst="rect">
            <a:avLst/>
          </a:prstGeom>
        </p:spPr>
        <p:txBody>
          <a:bodyPr/>
          <a:lstStyle>
            <a:lvl1pPr>
              <a:defRPr sz="1500">
                <a:solidFill>
                  <a:schemeClr val="bg1"/>
                </a:solidFill>
              </a:defRPr>
            </a:lvl1pPr>
          </a:lstStyle>
          <a:p>
            <a:pPr algn="ctr"/>
            <a:fld id="{232417FB-2EF4-EC49-BC13-97513C37E9E5}" type="slidenum">
              <a:rPr lang="en-US" smtClean="0"/>
              <a:pPr algn="ctr"/>
              <a:t>‹#›</a:t>
            </a:fld>
            <a:endParaRPr lang="en-US"/>
          </a:p>
        </p:txBody>
      </p:sp>
      <p:sp>
        <p:nvSpPr>
          <p:cNvPr id="14" name="Footer Placeholder">
            <a:extLst>
              <a:ext uri="{FF2B5EF4-FFF2-40B4-BE49-F238E27FC236}">
                <a16:creationId xmlns:a16="http://schemas.microsoft.com/office/drawing/2014/main" id="{EC4B6832-9A04-854F-9075-DF58CE992FA7}"/>
              </a:ext>
            </a:extLst>
          </p:cNvPr>
          <p:cNvSpPr>
            <a:spLocks noGrp="1"/>
          </p:cNvSpPr>
          <p:nvPr>
            <p:ph type="ftr" sz="quarter" idx="3"/>
          </p:nvPr>
        </p:nvSpPr>
        <p:spPr>
          <a:xfrm>
            <a:off x="7529914" y="6250892"/>
            <a:ext cx="3842031" cy="365125"/>
          </a:xfrm>
          <a:prstGeom prst="rect">
            <a:avLst/>
          </a:prstGeom>
        </p:spPr>
        <p:txBody>
          <a:bodyPr vert="horz" lIns="91440" tIns="45720" rIns="0" bIns="45720" rtlCol="0" anchor="t" anchorCtr="0"/>
          <a:lstStyle>
            <a:lvl1pPr algn="r">
              <a:defRPr sz="1500" b="1">
                <a:solidFill>
                  <a:schemeClr val="bg1"/>
                </a:solidFill>
              </a:defRPr>
            </a:lvl1pPr>
          </a:lstStyle>
          <a:p>
            <a:endParaRPr lang="en-US"/>
          </a:p>
        </p:txBody>
      </p:sp>
      <p:sp>
        <p:nvSpPr>
          <p:cNvPr id="9" name="Title">
            <a:extLst>
              <a:ext uri="{FF2B5EF4-FFF2-40B4-BE49-F238E27FC236}">
                <a16:creationId xmlns:a16="http://schemas.microsoft.com/office/drawing/2014/main" id="{2ABAF583-29A6-2E47-8107-77BF62EAA799}"/>
              </a:ext>
            </a:extLst>
          </p:cNvPr>
          <p:cNvSpPr>
            <a:spLocks noGrp="1"/>
          </p:cNvSpPr>
          <p:nvPr>
            <p:ph type="title" hasCustomPrompt="1"/>
          </p:nvPr>
        </p:nvSpPr>
        <p:spPr>
          <a:xfrm>
            <a:off x="838200" y="642128"/>
            <a:ext cx="10515600" cy="394723"/>
          </a:xfrm>
          <a:prstGeom prst="rect">
            <a:avLst/>
          </a:prstGeom>
        </p:spPr>
        <p:txBody>
          <a:bodyPr wrap="square">
            <a:spAutoFit/>
          </a:bodyPr>
          <a:lstStyle>
            <a:lvl1pPr>
              <a:defRPr sz="2700" baseline="0"/>
            </a:lvl1pPr>
          </a:lstStyle>
          <a:p>
            <a:r>
              <a:rPr lang="en-US"/>
              <a:t>Add your heading here</a:t>
            </a:r>
          </a:p>
        </p:txBody>
      </p:sp>
      <p:sp>
        <p:nvSpPr>
          <p:cNvPr id="11" name="Content Placeholder">
            <a:extLst>
              <a:ext uri="{FF2B5EF4-FFF2-40B4-BE49-F238E27FC236}">
                <a16:creationId xmlns:a16="http://schemas.microsoft.com/office/drawing/2014/main" id="{84E6AC44-311B-3642-9476-91E530FC2417}"/>
              </a:ext>
            </a:extLst>
          </p:cNvPr>
          <p:cNvSpPr>
            <a:spLocks noGrp="1"/>
          </p:cNvSpPr>
          <p:nvPr>
            <p:ph idx="1" hasCustomPrompt="1"/>
          </p:nvPr>
        </p:nvSpPr>
        <p:spPr>
          <a:xfrm>
            <a:off x="838200" y="1424326"/>
            <a:ext cx="10515600" cy="1736309"/>
          </a:xfrm>
          <a:prstGeom prst="rect">
            <a:avLst/>
          </a:prstGeom>
        </p:spPr>
        <p:txBody>
          <a:bodyPr wrap="square" lIns="0" tIns="0" rIns="0" bIns="0" anchor="t" anchorCtr="0">
            <a:spAutoFit/>
          </a:bodyPr>
          <a:lstStyle>
            <a:lvl1pPr>
              <a:lnSpc>
                <a:spcPct val="110000"/>
              </a:lnSpc>
              <a:spcAft>
                <a:spcPts val="375"/>
              </a:spcAft>
              <a:defRPr sz="2400">
                <a:solidFill>
                  <a:schemeClr val="tx1"/>
                </a:solidFill>
              </a:defRPr>
            </a:lvl1pPr>
            <a:lvl2pPr>
              <a:spcAft>
                <a:spcPts val="375"/>
              </a:spcAft>
              <a:defRPr sz="2100">
                <a:solidFill>
                  <a:schemeClr val="tx2"/>
                </a:solidFill>
              </a:defRPr>
            </a:lvl2pPr>
            <a:lvl3pPr>
              <a:spcAft>
                <a:spcPts val="375"/>
              </a:spcAft>
              <a:defRPr sz="1800">
                <a:solidFill>
                  <a:schemeClr val="tx2"/>
                </a:solidFill>
              </a:defRPr>
            </a:lvl3pPr>
            <a:lvl4pPr>
              <a:spcAft>
                <a:spcPts val="375"/>
              </a:spcAft>
              <a:defRPr sz="1500">
                <a:solidFill>
                  <a:schemeClr val="tx2"/>
                </a:solidFill>
              </a:defRPr>
            </a:lvl4pPr>
            <a:lvl5pPr>
              <a:spcAft>
                <a:spcPts val="375"/>
              </a:spcAft>
              <a:defRPr sz="1350">
                <a:solidFill>
                  <a:schemeClr val="tx2"/>
                </a:solidFill>
              </a:defRPr>
            </a:lvl5pPr>
          </a:lstStyle>
          <a:p>
            <a:pPr lvl="0"/>
            <a:r>
              <a:rPr lang="en-US"/>
              <a:t>Single column</a:t>
            </a:r>
          </a:p>
          <a:p>
            <a:pPr lvl="1"/>
            <a:r>
              <a:rPr lang="en-US"/>
              <a:t>Second level</a:t>
            </a:r>
          </a:p>
          <a:p>
            <a:pPr lvl="2"/>
            <a:r>
              <a:rPr lang="en-US"/>
              <a:t>Third level</a:t>
            </a:r>
          </a:p>
          <a:p>
            <a:pPr lvl="3"/>
            <a:r>
              <a:rPr lang="en-US"/>
              <a:t>Fourth level</a:t>
            </a:r>
          </a:p>
          <a:p>
            <a:pPr lvl="4"/>
            <a:r>
              <a:rPr lang="en-US"/>
              <a:t>Fifth level</a:t>
            </a:r>
          </a:p>
        </p:txBody>
      </p:sp>
      <p:pic>
        <p:nvPicPr>
          <p:cNvPr id="12" name="Logo">
            <a:extLst>
              <a:ext uri="{FF2B5EF4-FFF2-40B4-BE49-F238E27FC236}">
                <a16:creationId xmlns:a16="http://schemas.microsoft.com/office/drawing/2014/main" id="{81051DAF-865D-C24C-A7D1-F9539C5AEDA7}"/>
              </a:ext>
            </a:extLst>
          </p:cNvPr>
          <p:cNvPicPr>
            <a:picLocks noChangeAspect="1"/>
          </p:cNvPicPr>
          <p:nvPr userDrawn="1"/>
        </p:nvPicPr>
        <p:blipFill>
          <a:blip r:embed="rId2"/>
          <a:stretch>
            <a:fillRect/>
          </a:stretch>
        </p:blipFill>
        <p:spPr>
          <a:xfrm>
            <a:off x="767167" y="6230570"/>
            <a:ext cx="3489869" cy="408624"/>
          </a:xfrm>
          <a:prstGeom prst="rect">
            <a:avLst/>
          </a:prstGeom>
        </p:spPr>
      </p:pic>
    </p:spTree>
    <p:extLst>
      <p:ext uri="{BB962C8B-B14F-4D97-AF65-F5344CB8AC3E}">
        <p14:creationId xmlns:p14="http://schemas.microsoft.com/office/powerpoint/2010/main" val="294479700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userDrawn="1">
  <p:cSld name="7_Single column title and content">
    <p:bg>
      <p:bgPr>
        <a:solidFill>
          <a:srgbClr val="0F8243">
            <a:alpha val="9804"/>
          </a:srgbClr>
        </a:solidFill>
        <a:effectLst/>
      </p:bgPr>
    </p:bg>
    <p:spTree>
      <p:nvGrpSpPr>
        <p:cNvPr id="1" name=""/>
        <p:cNvGrpSpPr/>
        <p:nvPr/>
      </p:nvGrpSpPr>
      <p:grpSpPr>
        <a:xfrm>
          <a:off x="0" y="0"/>
          <a:ext cx="0" cy="0"/>
          <a:chOff x="0" y="0"/>
          <a:chExt cx="0" cy="0"/>
        </a:xfrm>
      </p:grpSpPr>
      <p:sp>
        <p:nvSpPr>
          <p:cNvPr id="8" name="Rectangle">
            <a:extLst>
              <a:ext uri="{FF2B5EF4-FFF2-40B4-BE49-F238E27FC236}">
                <a16:creationId xmlns:a16="http://schemas.microsoft.com/office/drawing/2014/main" id="{CAB7C50D-A92E-F542-A579-D6ACCE3E0F84}"/>
              </a:ext>
            </a:extLst>
          </p:cNvPr>
          <p:cNvSpPr/>
          <p:nvPr userDrawn="1"/>
        </p:nvSpPr>
        <p:spPr>
          <a:xfrm>
            <a:off x="0" y="6037942"/>
            <a:ext cx="12192000" cy="820058"/>
          </a:xfrm>
          <a:prstGeom prst="rect">
            <a:avLst/>
          </a:prstGeom>
          <a:solidFill>
            <a:srgbClr val="0F82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Slide Number Placeholder">
            <a:extLst>
              <a:ext uri="{FF2B5EF4-FFF2-40B4-BE49-F238E27FC236}">
                <a16:creationId xmlns:a16="http://schemas.microsoft.com/office/drawing/2014/main" id="{AB8A9106-B24D-064D-974C-C8C4B2C84B82}"/>
              </a:ext>
            </a:extLst>
          </p:cNvPr>
          <p:cNvSpPr>
            <a:spLocks noGrp="1"/>
          </p:cNvSpPr>
          <p:nvPr>
            <p:ph type="sldNum" sz="quarter" idx="4"/>
          </p:nvPr>
        </p:nvSpPr>
        <p:spPr>
          <a:xfrm>
            <a:off x="4662087" y="6250893"/>
            <a:ext cx="2867827" cy="365125"/>
          </a:xfrm>
          <a:prstGeom prst="rect">
            <a:avLst/>
          </a:prstGeom>
        </p:spPr>
        <p:txBody>
          <a:bodyPr/>
          <a:lstStyle>
            <a:lvl1pPr>
              <a:defRPr sz="1500">
                <a:solidFill>
                  <a:schemeClr val="bg1"/>
                </a:solidFill>
              </a:defRPr>
            </a:lvl1pPr>
          </a:lstStyle>
          <a:p>
            <a:pPr algn="ctr"/>
            <a:fld id="{232417FB-2EF4-EC49-BC13-97513C37E9E5}" type="slidenum">
              <a:rPr lang="en-US" smtClean="0"/>
              <a:pPr algn="ctr"/>
              <a:t>‹#›</a:t>
            </a:fld>
            <a:endParaRPr lang="en-US"/>
          </a:p>
        </p:txBody>
      </p:sp>
      <p:sp>
        <p:nvSpPr>
          <p:cNvPr id="14" name="Footer Placeholder">
            <a:extLst>
              <a:ext uri="{FF2B5EF4-FFF2-40B4-BE49-F238E27FC236}">
                <a16:creationId xmlns:a16="http://schemas.microsoft.com/office/drawing/2014/main" id="{EC4B6832-9A04-854F-9075-DF58CE992FA7}"/>
              </a:ext>
            </a:extLst>
          </p:cNvPr>
          <p:cNvSpPr>
            <a:spLocks noGrp="1"/>
          </p:cNvSpPr>
          <p:nvPr>
            <p:ph type="ftr" sz="quarter" idx="3"/>
          </p:nvPr>
        </p:nvSpPr>
        <p:spPr>
          <a:xfrm>
            <a:off x="7529914" y="6250892"/>
            <a:ext cx="3842031" cy="365125"/>
          </a:xfrm>
          <a:prstGeom prst="rect">
            <a:avLst/>
          </a:prstGeom>
        </p:spPr>
        <p:txBody>
          <a:bodyPr vert="horz" lIns="91440" tIns="45720" rIns="0" bIns="45720" rtlCol="0" anchor="t" anchorCtr="0"/>
          <a:lstStyle>
            <a:lvl1pPr algn="r">
              <a:defRPr sz="1500" b="1">
                <a:solidFill>
                  <a:schemeClr val="bg1"/>
                </a:solidFill>
              </a:defRPr>
            </a:lvl1pPr>
          </a:lstStyle>
          <a:p>
            <a:endParaRPr lang="en-US"/>
          </a:p>
        </p:txBody>
      </p:sp>
      <p:sp>
        <p:nvSpPr>
          <p:cNvPr id="10" name="Title">
            <a:extLst>
              <a:ext uri="{FF2B5EF4-FFF2-40B4-BE49-F238E27FC236}">
                <a16:creationId xmlns:a16="http://schemas.microsoft.com/office/drawing/2014/main" id="{8D2D9665-1930-354D-807D-4411F3CF0D26}"/>
              </a:ext>
            </a:extLst>
          </p:cNvPr>
          <p:cNvSpPr>
            <a:spLocks noGrp="1"/>
          </p:cNvSpPr>
          <p:nvPr>
            <p:ph type="title" hasCustomPrompt="1"/>
          </p:nvPr>
        </p:nvSpPr>
        <p:spPr>
          <a:xfrm>
            <a:off x="838200" y="642128"/>
            <a:ext cx="10515600" cy="394723"/>
          </a:xfrm>
          <a:prstGeom prst="rect">
            <a:avLst/>
          </a:prstGeom>
        </p:spPr>
        <p:txBody>
          <a:bodyPr wrap="square">
            <a:spAutoFit/>
          </a:bodyPr>
          <a:lstStyle>
            <a:lvl1pPr>
              <a:defRPr sz="2700" baseline="0"/>
            </a:lvl1pPr>
          </a:lstStyle>
          <a:p>
            <a:r>
              <a:rPr lang="en-US"/>
              <a:t>Add your heading here</a:t>
            </a:r>
          </a:p>
        </p:txBody>
      </p:sp>
      <p:sp>
        <p:nvSpPr>
          <p:cNvPr id="11" name="Content Placeholder">
            <a:extLst>
              <a:ext uri="{FF2B5EF4-FFF2-40B4-BE49-F238E27FC236}">
                <a16:creationId xmlns:a16="http://schemas.microsoft.com/office/drawing/2014/main" id="{E3E75594-49FF-B84B-8C8B-F49C4E118CD9}"/>
              </a:ext>
            </a:extLst>
          </p:cNvPr>
          <p:cNvSpPr>
            <a:spLocks noGrp="1"/>
          </p:cNvSpPr>
          <p:nvPr>
            <p:ph idx="1" hasCustomPrompt="1"/>
          </p:nvPr>
        </p:nvSpPr>
        <p:spPr>
          <a:xfrm>
            <a:off x="838200" y="1424326"/>
            <a:ext cx="10515600" cy="1736309"/>
          </a:xfrm>
          <a:prstGeom prst="rect">
            <a:avLst/>
          </a:prstGeom>
        </p:spPr>
        <p:txBody>
          <a:bodyPr wrap="square" lIns="0" tIns="0" rIns="0" bIns="0" anchor="t" anchorCtr="0">
            <a:spAutoFit/>
          </a:bodyPr>
          <a:lstStyle>
            <a:lvl1pPr>
              <a:lnSpc>
                <a:spcPct val="110000"/>
              </a:lnSpc>
              <a:spcAft>
                <a:spcPts val="375"/>
              </a:spcAft>
              <a:defRPr sz="2400">
                <a:solidFill>
                  <a:schemeClr val="tx1"/>
                </a:solidFill>
              </a:defRPr>
            </a:lvl1pPr>
            <a:lvl2pPr>
              <a:spcAft>
                <a:spcPts val="375"/>
              </a:spcAft>
              <a:defRPr sz="2100">
                <a:solidFill>
                  <a:schemeClr val="tx1"/>
                </a:solidFill>
              </a:defRPr>
            </a:lvl2pPr>
            <a:lvl3pPr>
              <a:spcAft>
                <a:spcPts val="375"/>
              </a:spcAft>
              <a:defRPr sz="1800">
                <a:solidFill>
                  <a:schemeClr val="tx1"/>
                </a:solidFill>
              </a:defRPr>
            </a:lvl3pPr>
            <a:lvl4pPr>
              <a:spcAft>
                <a:spcPts val="375"/>
              </a:spcAft>
              <a:defRPr sz="1500">
                <a:solidFill>
                  <a:schemeClr val="tx1"/>
                </a:solidFill>
              </a:defRPr>
            </a:lvl4pPr>
            <a:lvl5pPr>
              <a:spcAft>
                <a:spcPts val="375"/>
              </a:spcAft>
              <a:defRPr sz="1350">
                <a:solidFill>
                  <a:schemeClr val="tx1"/>
                </a:solidFill>
              </a:defRPr>
            </a:lvl5pPr>
          </a:lstStyle>
          <a:p>
            <a:pPr lvl="0"/>
            <a:r>
              <a:rPr lang="en-US"/>
              <a:t>Single column</a:t>
            </a:r>
          </a:p>
          <a:p>
            <a:pPr lvl="1"/>
            <a:r>
              <a:rPr lang="en-US"/>
              <a:t>Second level</a:t>
            </a:r>
          </a:p>
          <a:p>
            <a:pPr lvl="2"/>
            <a:r>
              <a:rPr lang="en-US"/>
              <a:t>Third level</a:t>
            </a:r>
          </a:p>
          <a:p>
            <a:pPr lvl="3"/>
            <a:r>
              <a:rPr lang="en-US"/>
              <a:t>Fourth level</a:t>
            </a:r>
          </a:p>
          <a:p>
            <a:pPr lvl="4"/>
            <a:r>
              <a:rPr lang="en-US"/>
              <a:t>Fifth level</a:t>
            </a:r>
          </a:p>
        </p:txBody>
      </p:sp>
      <p:pic>
        <p:nvPicPr>
          <p:cNvPr id="12" name="Logo">
            <a:extLst>
              <a:ext uri="{FF2B5EF4-FFF2-40B4-BE49-F238E27FC236}">
                <a16:creationId xmlns:a16="http://schemas.microsoft.com/office/drawing/2014/main" id="{7923EDDD-EE2F-1549-A872-E6EA6BC9C05E}"/>
              </a:ext>
            </a:extLst>
          </p:cNvPr>
          <p:cNvPicPr>
            <a:picLocks noChangeAspect="1"/>
          </p:cNvPicPr>
          <p:nvPr userDrawn="1"/>
        </p:nvPicPr>
        <p:blipFill>
          <a:blip r:embed="rId2"/>
          <a:stretch>
            <a:fillRect/>
          </a:stretch>
        </p:blipFill>
        <p:spPr>
          <a:xfrm>
            <a:off x="767167" y="6230570"/>
            <a:ext cx="3489869" cy="408624"/>
          </a:xfrm>
          <a:prstGeom prst="rect">
            <a:avLst/>
          </a:prstGeom>
        </p:spPr>
      </p:pic>
    </p:spTree>
    <p:extLst>
      <p:ext uri="{BB962C8B-B14F-4D97-AF65-F5344CB8AC3E}">
        <p14:creationId xmlns:p14="http://schemas.microsoft.com/office/powerpoint/2010/main" val="186754954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8_Single column title and content">
    <p:bg>
      <p:bgPr>
        <a:solidFill>
          <a:srgbClr val="B8860B">
            <a:alpha val="9804"/>
          </a:srgbClr>
        </a:solidFill>
        <a:effectLst/>
      </p:bgPr>
    </p:bg>
    <p:spTree>
      <p:nvGrpSpPr>
        <p:cNvPr id="1" name=""/>
        <p:cNvGrpSpPr/>
        <p:nvPr/>
      </p:nvGrpSpPr>
      <p:grpSpPr>
        <a:xfrm>
          <a:off x="0" y="0"/>
          <a:ext cx="0" cy="0"/>
          <a:chOff x="0" y="0"/>
          <a:chExt cx="0" cy="0"/>
        </a:xfrm>
      </p:grpSpPr>
      <p:sp>
        <p:nvSpPr>
          <p:cNvPr id="8" name="Rectangle">
            <a:extLst>
              <a:ext uri="{FF2B5EF4-FFF2-40B4-BE49-F238E27FC236}">
                <a16:creationId xmlns:a16="http://schemas.microsoft.com/office/drawing/2014/main" id="{CAB7C50D-A92E-F542-A579-D6ACCE3E0F84}"/>
              </a:ext>
            </a:extLst>
          </p:cNvPr>
          <p:cNvSpPr/>
          <p:nvPr userDrawn="1"/>
        </p:nvSpPr>
        <p:spPr>
          <a:xfrm>
            <a:off x="0" y="6037942"/>
            <a:ext cx="12192000" cy="820058"/>
          </a:xfrm>
          <a:prstGeom prst="rect">
            <a:avLst/>
          </a:prstGeom>
          <a:solidFill>
            <a:srgbClr val="B886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Slide Number Placeholder">
            <a:extLst>
              <a:ext uri="{FF2B5EF4-FFF2-40B4-BE49-F238E27FC236}">
                <a16:creationId xmlns:a16="http://schemas.microsoft.com/office/drawing/2014/main" id="{AB8A9106-B24D-064D-974C-C8C4B2C84B82}"/>
              </a:ext>
            </a:extLst>
          </p:cNvPr>
          <p:cNvSpPr>
            <a:spLocks noGrp="1"/>
          </p:cNvSpPr>
          <p:nvPr>
            <p:ph type="sldNum" sz="quarter" idx="4"/>
          </p:nvPr>
        </p:nvSpPr>
        <p:spPr>
          <a:xfrm>
            <a:off x="4662087" y="6250893"/>
            <a:ext cx="2867827" cy="365125"/>
          </a:xfrm>
          <a:prstGeom prst="rect">
            <a:avLst/>
          </a:prstGeom>
        </p:spPr>
        <p:txBody>
          <a:bodyPr/>
          <a:lstStyle>
            <a:lvl1pPr>
              <a:defRPr sz="1500">
                <a:solidFill>
                  <a:schemeClr val="bg1"/>
                </a:solidFill>
              </a:defRPr>
            </a:lvl1pPr>
          </a:lstStyle>
          <a:p>
            <a:pPr algn="ctr"/>
            <a:fld id="{232417FB-2EF4-EC49-BC13-97513C37E9E5}" type="slidenum">
              <a:rPr lang="en-US" smtClean="0"/>
              <a:pPr algn="ctr"/>
              <a:t>‹#›</a:t>
            </a:fld>
            <a:endParaRPr lang="en-US"/>
          </a:p>
        </p:txBody>
      </p:sp>
      <p:sp>
        <p:nvSpPr>
          <p:cNvPr id="14" name="Footer Placeholder">
            <a:extLst>
              <a:ext uri="{FF2B5EF4-FFF2-40B4-BE49-F238E27FC236}">
                <a16:creationId xmlns:a16="http://schemas.microsoft.com/office/drawing/2014/main" id="{EC4B6832-9A04-854F-9075-DF58CE992FA7}"/>
              </a:ext>
            </a:extLst>
          </p:cNvPr>
          <p:cNvSpPr>
            <a:spLocks noGrp="1"/>
          </p:cNvSpPr>
          <p:nvPr>
            <p:ph type="ftr" sz="quarter" idx="3"/>
          </p:nvPr>
        </p:nvSpPr>
        <p:spPr>
          <a:xfrm>
            <a:off x="7529914" y="6250892"/>
            <a:ext cx="3842031" cy="365125"/>
          </a:xfrm>
          <a:prstGeom prst="rect">
            <a:avLst/>
          </a:prstGeom>
        </p:spPr>
        <p:txBody>
          <a:bodyPr vert="horz" lIns="91440" tIns="45720" rIns="0" bIns="45720" rtlCol="0" anchor="t" anchorCtr="0"/>
          <a:lstStyle>
            <a:lvl1pPr algn="r">
              <a:defRPr sz="1500" b="1">
                <a:solidFill>
                  <a:schemeClr val="bg1"/>
                </a:solidFill>
              </a:defRPr>
            </a:lvl1pPr>
          </a:lstStyle>
          <a:p>
            <a:endParaRPr lang="en-US"/>
          </a:p>
        </p:txBody>
      </p:sp>
      <p:sp>
        <p:nvSpPr>
          <p:cNvPr id="10" name="Title">
            <a:extLst>
              <a:ext uri="{FF2B5EF4-FFF2-40B4-BE49-F238E27FC236}">
                <a16:creationId xmlns:a16="http://schemas.microsoft.com/office/drawing/2014/main" id="{D41039E6-3AF9-BE4A-A89B-1CD27539900B}"/>
              </a:ext>
            </a:extLst>
          </p:cNvPr>
          <p:cNvSpPr>
            <a:spLocks noGrp="1"/>
          </p:cNvSpPr>
          <p:nvPr>
            <p:ph type="title" hasCustomPrompt="1"/>
          </p:nvPr>
        </p:nvSpPr>
        <p:spPr>
          <a:xfrm>
            <a:off x="838200" y="642128"/>
            <a:ext cx="10515600" cy="394723"/>
          </a:xfrm>
          <a:prstGeom prst="rect">
            <a:avLst/>
          </a:prstGeom>
        </p:spPr>
        <p:txBody>
          <a:bodyPr wrap="square">
            <a:spAutoFit/>
          </a:bodyPr>
          <a:lstStyle>
            <a:lvl1pPr>
              <a:defRPr sz="2700" baseline="0"/>
            </a:lvl1pPr>
          </a:lstStyle>
          <a:p>
            <a:r>
              <a:rPr lang="en-US"/>
              <a:t>Add your heading here</a:t>
            </a:r>
          </a:p>
        </p:txBody>
      </p:sp>
      <p:sp>
        <p:nvSpPr>
          <p:cNvPr id="11" name="Content Placeholder">
            <a:extLst>
              <a:ext uri="{FF2B5EF4-FFF2-40B4-BE49-F238E27FC236}">
                <a16:creationId xmlns:a16="http://schemas.microsoft.com/office/drawing/2014/main" id="{FA352F9E-6205-3C41-8AFD-A15A3ED46E19}"/>
              </a:ext>
            </a:extLst>
          </p:cNvPr>
          <p:cNvSpPr>
            <a:spLocks noGrp="1"/>
          </p:cNvSpPr>
          <p:nvPr>
            <p:ph idx="1" hasCustomPrompt="1"/>
          </p:nvPr>
        </p:nvSpPr>
        <p:spPr>
          <a:xfrm>
            <a:off x="838200" y="1424326"/>
            <a:ext cx="10515600" cy="1736309"/>
          </a:xfrm>
          <a:prstGeom prst="rect">
            <a:avLst/>
          </a:prstGeom>
        </p:spPr>
        <p:txBody>
          <a:bodyPr wrap="square" lIns="0" tIns="0" rIns="0" bIns="0" anchor="t" anchorCtr="0">
            <a:spAutoFit/>
          </a:bodyPr>
          <a:lstStyle>
            <a:lvl1pPr>
              <a:lnSpc>
                <a:spcPct val="110000"/>
              </a:lnSpc>
              <a:spcAft>
                <a:spcPts val="375"/>
              </a:spcAft>
              <a:defRPr sz="2400">
                <a:solidFill>
                  <a:schemeClr val="tx1"/>
                </a:solidFill>
              </a:defRPr>
            </a:lvl1pPr>
            <a:lvl2pPr>
              <a:spcAft>
                <a:spcPts val="375"/>
              </a:spcAft>
              <a:defRPr sz="2100">
                <a:solidFill>
                  <a:schemeClr val="tx1"/>
                </a:solidFill>
              </a:defRPr>
            </a:lvl2pPr>
            <a:lvl3pPr>
              <a:spcAft>
                <a:spcPts val="375"/>
              </a:spcAft>
              <a:defRPr sz="1800">
                <a:solidFill>
                  <a:schemeClr val="tx1"/>
                </a:solidFill>
              </a:defRPr>
            </a:lvl3pPr>
            <a:lvl4pPr>
              <a:spcAft>
                <a:spcPts val="375"/>
              </a:spcAft>
              <a:defRPr sz="1500">
                <a:solidFill>
                  <a:schemeClr val="tx1"/>
                </a:solidFill>
              </a:defRPr>
            </a:lvl4pPr>
            <a:lvl5pPr>
              <a:spcAft>
                <a:spcPts val="375"/>
              </a:spcAft>
              <a:defRPr sz="1350">
                <a:solidFill>
                  <a:schemeClr val="tx1"/>
                </a:solidFill>
              </a:defRPr>
            </a:lvl5pPr>
          </a:lstStyle>
          <a:p>
            <a:pPr lvl="0"/>
            <a:r>
              <a:rPr lang="en-US"/>
              <a:t>Single column</a:t>
            </a:r>
          </a:p>
          <a:p>
            <a:pPr lvl="1"/>
            <a:r>
              <a:rPr lang="en-US"/>
              <a:t>Second level</a:t>
            </a:r>
          </a:p>
          <a:p>
            <a:pPr lvl="2"/>
            <a:r>
              <a:rPr lang="en-US"/>
              <a:t>Third level</a:t>
            </a:r>
          </a:p>
          <a:p>
            <a:pPr lvl="3"/>
            <a:r>
              <a:rPr lang="en-US"/>
              <a:t>Fourth level</a:t>
            </a:r>
          </a:p>
          <a:p>
            <a:pPr lvl="4"/>
            <a:r>
              <a:rPr lang="en-US"/>
              <a:t>Fifth level</a:t>
            </a:r>
          </a:p>
        </p:txBody>
      </p:sp>
      <p:pic>
        <p:nvPicPr>
          <p:cNvPr id="12" name="Logo">
            <a:extLst>
              <a:ext uri="{FF2B5EF4-FFF2-40B4-BE49-F238E27FC236}">
                <a16:creationId xmlns:a16="http://schemas.microsoft.com/office/drawing/2014/main" id="{91EF0752-5CE0-D549-B18A-655250638192}"/>
              </a:ext>
            </a:extLst>
          </p:cNvPr>
          <p:cNvPicPr>
            <a:picLocks noChangeAspect="1"/>
          </p:cNvPicPr>
          <p:nvPr userDrawn="1"/>
        </p:nvPicPr>
        <p:blipFill>
          <a:blip r:embed="rId2"/>
          <a:stretch>
            <a:fillRect/>
          </a:stretch>
        </p:blipFill>
        <p:spPr>
          <a:xfrm>
            <a:off x="767167" y="6230570"/>
            <a:ext cx="3489869" cy="408624"/>
          </a:xfrm>
          <a:prstGeom prst="rect">
            <a:avLst/>
          </a:prstGeom>
        </p:spPr>
      </p:pic>
    </p:spTree>
    <p:extLst>
      <p:ext uri="{BB962C8B-B14F-4D97-AF65-F5344CB8AC3E}">
        <p14:creationId xmlns:p14="http://schemas.microsoft.com/office/powerpoint/2010/main" val="390175859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9_Single column title and content">
    <p:bg>
      <p:bgPr>
        <a:solidFill>
          <a:srgbClr val="D32F2F">
            <a:alpha val="9804"/>
          </a:srgbClr>
        </a:solidFill>
        <a:effectLst/>
      </p:bgPr>
    </p:bg>
    <p:spTree>
      <p:nvGrpSpPr>
        <p:cNvPr id="1" name=""/>
        <p:cNvGrpSpPr/>
        <p:nvPr/>
      </p:nvGrpSpPr>
      <p:grpSpPr>
        <a:xfrm>
          <a:off x="0" y="0"/>
          <a:ext cx="0" cy="0"/>
          <a:chOff x="0" y="0"/>
          <a:chExt cx="0" cy="0"/>
        </a:xfrm>
      </p:grpSpPr>
      <p:sp>
        <p:nvSpPr>
          <p:cNvPr id="8" name="Rectangle">
            <a:extLst>
              <a:ext uri="{FF2B5EF4-FFF2-40B4-BE49-F238E27FC236}">
                <a16:creationId xmlns:a16="http://schemas.microsoft.com/office/drawing/2014/main" id="{CAB7C50D-A92E-F542-A579-D6ACCE3E0F84}"/>
              </a:ext>
            </a:extLst>
          </p:cNvPr>
          <p:cNvSpPr/>
          <p:nvPr userDrawn="1"/>
        </p:nvSpPr>
        <p:spPr>
          <a:xfrm>
            <a:off x="0" y="6037942"/>
            <a:ext cx="12192000" cy="820058"/>
          </a:xfrm>
          <a:prstGeom prst="rect">
            <a:avLst/>
          </a:prstGeom>
          <a:solidFill>
            <a:srgbClr val="D32F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Slide Number Placeholder">
            <a:extLst>
              <a:ext uri="{FF2B5EF4-FFF2-40B4-BE49-F238E27FC236}">
                <a16:creationId xmlns:a16="http://schemas.microsoft.com/office/drawing/2014/main" id="{AB8A9106-B24D-064D-974C-C8C4B2C84B82}"/>
              </a:ext>
            </a:extLst>
          </p:cNvPr>
          <p:cNvSpPr>
            <a:spLocks noGrp="1"/>
          </p:cNvSpPr>
          <p:nvPr>
            <p:ph type="sldNum" sz="quarter" idx="4"/>
          </p:nvPr>
        </p:nvSpPr>
        <p:spPr>
          <a:xfrm>
            <a:off x="4662087" y="6250893"/>
            <a:ext cx="2867827" cy="365125"/>
          </a:xfrm>
          <a:prstGeom prst="rect">
            <a:avLst/>
          </a:prstGeom>
        </p:spPr>
        <p:txBody>
          <a:bodyPr/>
          <a:lstStyle>
            <a:lvl1pPr>
              <a:defRPr sz="1500">
                <a:solidFill>
                  <a:schemeClr val="bg1"/>
                </a:solidFill>
              </a:defRPr>
            </a:lvl1pPr>
          </a:lstStyle>
          <a:p>
            <a:pPr algn="ctr"/>
            <a:fld id="{232417FB-2EF4-EC49-BC13-97513C37E9E5}" type="slidenum">
              <a:rPr lang="en-US" smtClean="0"/>
              <a:pPr algn="ctr"/>
              <a:t>‹#›</a:t>
            </a:fld>
            <a:endParaRPr lang="en-US"/>
          </a:p>
        </p:txBody>
      </p:sp>
      <p:sp>
        <p:nvSpPr>
          <p:cNvPr id="14" name="Footer Placeholder">
            <a:extLst>
              <a:ext uri="{FF2B5EF4-FFF2-40B4-BE49-F238E27FC236}">
                <a16:creationId xmlns:a16="http://schemas.microsoft.com/office/drawing/2014/main" id="{EC4B6832-9A04-854F-9075-DF58CE992FA7}"/>
              </a:ext>
            </a:extLst>
          </p:cNvPr>
          <p:cNvSpPr>
            <a:spLocks noGrp="1"/>
          </p:cNvSpPr>
          <p:nvPr>
            <p:ph type="ftr" sz="quarter" idx="3"/>
          </p:nvPr>
        </p:nvSpPr>
        <p:spPr>
          <a:xfrm>
            <a:off x="7529914" y="6250892"/>
            <a:ext cx="3842031" cy="365125"/>
          </a:xfrm>
          <a:prstGeom prst="rect">
            <a:avLst/>
          </a:prstGeom>
        </p:spPr>
        <p:txBody>
          <a:bodyPr vert="horz" lIns="91440" tIns="45720" rIns="0" bIns="45720" rtlCol="0" anchor="t" anchorCtr="0"/>
          <a:lstStyle>
            <a:lvl1pPr algn="r">
              <a:defRPr sz="1500" b="1">
                <a:solidFill>
                  <a:schemeClr val="bg1"/>
                </a:solidFill>
              </a:defRPr>
            </a:lvl1pPr>
          </a:lstStyle>
          <a:p>
            <a:endParaRPr lang="en-US"/>
          </a:p>
        </p:txBody>
      </p:sp>
      <p:sp>
        <p:nvSpPr>
          <p:cNvPr id="10" name="Title">
            <a:extLst>
              <a:ext uri="{FF2B5EF4-FFF2-40B4-BE49-F238E27FC236}">
                <a16:creationId xmlns:a16="http://schemas.microsoft.com/office/drawing/2014/main" id="{0444E5ED-F1A1-814E-ACFD-634EF419B0A5}"/>
              </a:ext>
            </a:extLst>
          </p:cNvPr>
          <p:cNvSpPr>
            <a:spLocks noGrp="1"/>
          </p:cNvSpPr>
          <p:nvPr>
            <p:ph type="title" hasCustomPrompt="1"/>
          </p:nvPr>
        </p:nvSpPr>
        <p:spPr>
          <a:xfrm>
            <a:off x="838200" y="642128"/>
            <a:ext cx="10515600" cy="394723"/>
          </a:xfrm>
          <a:prstGeom prst="rect">
            <a:avLst/>
          </a:prstGeom>
        </p:spPr>
        <p:txBody>
          <a:bodyPr wrap="square">
            <a:spAutoFit/>
          </a:bodyPr>
          <a:lstStyle>
            <a:lvl1pPr>
              <a:defRPr sz="2700" baseline="0"/>
            </a:lvl1pPr>
          </a:lstStyle>
          <a:p>
            <a:r>
              <a:rPr lang="en-US"/>
              <a:t>Add your heading here</a:t>
            </a:r>
          </a:p>
        </p:txBody>
      </p:sp>
      <p:sp>
        <p:nvSpPr>
          <p:cNvPr id="11" name="Content Placeholder">
            <a:extLst>
              <a:ext uri="{FF2B5EF4-FFF2-40B4-BE49-F238E27FC236}">
                <a16:creationId xmlns:a16="http://schemas.microsoft.com/office/drawing/2014/main" id="{67943E12-9848-8543-8144-6290A540B87B}"/>
              </a:ext>
            </a:extLst>
          </p:cNvPr>
          <p:cNvSpPr>
            <a:spLocks noGrp="1"/>
          </p:cNvSpPr>
          <p:nvPr>
            <p:ph idx="1" hasCustomPrompt="1"/>
          </p:nvPr>
        </p:nvSpPr>
        <p:spPr>
          <a:xfrm>
            <a:off x="838200" y="1424326"/>
            <a:ext cx="10515600" cy="1736309"/>
          </a:xfrm>
          <a:prstGeom prst="rect">
            <a:avLst/>
          </a:prstGeom>
        </p:spPr>
        <p:txBody>
          <a:bodyPr wrap="square" lIns="0" tIns="0" rIns="0" bIns="0" anchor="t" anchorCtr="0">
            <a:spAutoFit/>
          </a:bodyPr>
          <a:lstStyle>
            <a:lvl1pPr>
              <a:lnSpc>
                <a:spcPct val="110000"/>
              </a:lnSpc>
              <a:spcAft>
                <a:spcPts val="375"/>
              </a:spcAft>
              <a:defRPr sz="2400">
                <a:solidFill>
                  <a:schemeClr val="tx1"/>
                </a:solidFill>
              </a:defRPr>
            </a:lvl1pPr>
            <a:lvl2pPr>
              <a:spcAft>
                <a:spcPts val="375"/>
              </a:spcAft>
              <a:defRPr sz="2100">
                <a:solidFill>
                  <a:schemeClr val="tx1"/>
                </a:solidFill>
              </a:defRPr>
            </a:lvl2pPr>
            <a:lvl3pPr>
              <a:spcAft>
                <a:spcPts val="375"/>
              </a:spcAft>
              <a:defRPr sz="1800">
                <a:solidFill>
                  <a:schemeClr val="tx1"/>
                </a:solidFill>
              </a:defRPr>
            </a:lvl3pPr>
            <a:lvl4pPr>
              <a:spcAft>
                <a:spcPts val="375"/>
              </a:spcAft>
              <a:defRPr sz="1500">
                <a:solidFill>
                  <a:schemeClr val="tx1"/>
                </a:solidFill>
              </a:defRPr>
            </a:lvl4pPr>
            <a:lvl5pPr>
              <a:spcAft>
                <a:spcPts val="375"/>
              </a:spcAft>
              <a:defRPr sz="1350">
                <a:solidFill>
                  <a:schemeClr val="tx1"/>
                </a:solidFill>
              </a:defRPr>
            </a:lvl5pPr>
          </a:lstStyle>
          <a:p>
            <a:pPr lvl="0"/>
            <a:r>
              <a:rPr lang="en-US"/>
              <a:t>Single column</a:t>
            </a:r>
          </a:p>
          <a:p>
            <a:pPr lvl="1"/>
            <a:r>
              <a:rPr lang="en-US"/>
              <a:t>Second level</a:t>
            </a:r>
          </a:p>
          <a:p>
            <a:pPr lvl="2"/>
            <a:r>
              <a:rPr lang="en-US"/>
              <a:t>Third level</a:t>
            </a:r>
          </a:p>
          <a:p>
            <a:pPr lvl="3"/>
            <a:r>
              <a:rPr lang="en-US"/>
              <a:t>Fourth level</a:t>
            </a:r>
          </a:p>
          <a:p>
            <a:pPr lvl="4"/>
            <a:r>
              <a:rPr lang="en-US"/>
              <a:t>Fifth level</a:t>
            </a:r>
          </a:p>
        </p:txBody>
      </p:sp>
      <p:pic>
        <p:nvPicPr>
          <p:cNvPr id="12" name="Logo">
            <a:extLst>
              <a:ext uri="{FF2B5EF4-FFF2-40B4-BE49-F238E27FC236}">
                <a16:creationId xmlns:a16="http://schemas.microsoft.com/office/drawing/2014/main" id="{DB008299-B102-D240-AA5E-45D1C445B223}"/>
              </a:ext>
            </a:extLst>
          </p:cNvPr>
          <p:cNvPicPr>
            <a:picLocks noChangeAspect="1"/>
          </p:cNvPicPr>
          <p:nvPr userDrawn="1"/>
        </p:nvPicPr>
        <p:blipFill>
          <a:blip r:embed="rId2"/>
          <a:stretch>
            <a:fillRect/>
          </a:stretch>
        </p:blipFill>
        <p:spPr>
          <a:xfrm>
            <a:off x="767167" y="6230570"/>
            <a:ext cx="3489869" cy="408624"/>
          </a:xfrm>
          <a:prstGeom prst="rect">
            <a:avLst/>
          </a:prstGeom>
        </p:spPr>
      </p:pic>
    </p:spTree>
    <p:extLst>
      <p:ext uri="{BB962C8B-B14F-4D97-AF65-F5344CB8AC3E}">
        <p14:creationId xmlns:p14="http://schemas.microsoft.com/office/powerpoint/2010/main" val="323394112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10_Single column title and content">
    <p:bg>
      <p:bgPr>
        <a:solidFill>
          <a:srgbClr val="D2376D">
            <a:alpha val="9804"/>
          </a:srgbClr>
        </a:solidFill>
        <a:effectLst/>
      </p:bgPr>
    </p:bg>
    <p:spTree>
      <p:nvGrpSpPr>
        <p:cNvPr id="1" name=""/>
        <p:cNvGrpSpPr/>
        <p:nvPr/>
      </p:nvGrpSpPr>
      <p:grpSpPr>
        <a:xfrm>
          <a:off x="0" y="0"/>
          <a:ext cx="0" cy="0"/>
          <a:chOff x="0" y="0"/>
          <a:chExt cx="0" cy="0"/>
        </a:xfrm>
      </p:grpSpPr>
      <p:sp>
        <p:nvSpPr>
          <p:cNvPr id="8" name="Rectangle">
            <a:extLst>
              <a:ext uri="{FF2B5EF4-FFF2-40B4-BE49-F238E27FC236}">
                <a16:creationId xmlns:a16="http://schemas.microsoft.com/office/drawing/2014/main" id="{CAB7C50D-A92E-F542-A579-D6ACCE3E0F84}"/>
              </a:ext>
            </a:extLst>
          </p:cNvPr>
          <p:cNvSpPr/>
          <p:nvPr userDrawn="1"/>
        </p:nvSpPr>
        <p:spPr>
          <a:xfrm>
            <a:off x="0" y="6037942"/>
            <a:ext cx="12192000" cy="820058"/>
          </a:xfrm>
          <a:prstGeom prst="rect">
            <a:avLst/>
          </a:prstGeom>
          <a:solidFill>
            <a:srgbClr val="D23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Slide Number Placeholder">
            <a:extLst>
              <a:ext uri="{FF2B5EF4-FFF2-40B4-BE49-F238E27FC236}">
                <a16:creationId xmlns:a16="http://schemas.microsoft.com/office/drawing/2014/main" id="{AB8A9106-B24D-064D-974C-C8C4B2C84B82}"/>
              </a:ext>
            </a:extLst>
          </p:cNvPr>
          <p:cNvSpPr>
            <a:spLocks noGrp="1"/>
          </p:cNvSpPr>
          <p:nvPr>
            <p:ph type="sldNum" sz="quarter" idx="4"/>
          </p:nvPr>
        </p:nvSpPr>
        <p:spPr>
          <a:xfrm>
            <a:off x="4662087" y="6250893"/>
            <a:ext cx="2867827" cy="365125"/>
          </a:xfrm>
          <a:prstGeom prst="rect">
            <a:avLst/>
          </a:prstGeom>
        </p:spPr>
        <p:txBody>
          <a:bodyPr/>
          <a:lstStyle>
            <a:lvl1pPr>
              <a:defRPr sz="1500">
                <a:solidFill>
                  <a:schemeClr val="bg1"/>
                </a:solidFill>
              </a:defRPr>
            </a:lvl1pPr>
          </a:lstStyle>
          <a:p>
            <a:pPr algn="ctr"/>
            <a:fld id="{232417FB-2EF4-EC49-BC13-97513C37E9E5}" type="slidenum">
              <a:rPr lang="en-US" smtClean="0"/>
              <a:pPr algn="ctr"/>
              <a:t>‹#›</a:t>
            </a:fld>
            <a:endParaRPr lang="en-US"/>
          </a:p>
        </p:txBody>
      </p:sp>
      <p:sp>
        <p:nvSpPr>
          <p:cNvPr id="14" name="Footer Placeholder">
            <a:extLst>
              <a:ext uri="{FF2B5EF4-FFF2-40B4-BE49-F238E27FC236}">
                <a16:creationId xmlns:a16="http://schemas.microsoft.com/office/drawing/2014/main" id="{EC4B6832-9A04-854F-9075-DF58CE992FA7}"/>
              </a:ext>
            </a:extLst>
          </p:cNvPr>
          <p:cNvSpPr>
            <a:spLocks noGrp="1"/>
          </p:cNvSpPr>
          <p:nvPr>
            <p:ph type="ftr" sz="quarter" idx="3"/>
          </p:nvPr>
        </p:nvSpPr>
        <p:spPr>
          <a:xfrm>
            <a:off x="7529914" y="6250892"/>
            <a:ext cx="3842031" cy="365125"/>
          </a:xfrm>
          <a:prstGeom prst="rect">
            <a:avLst/>
          </a:prstGeom>
        </p:spPr>
        <p:txBody>
          <a:bodyPr vert="horz" lIns="91440" tIns="45720" rIns="0" bIns="45720" rtlCol="0" anchor="t" anchorCtr="0"/>
          <a:lstStyle>
            <a:lvl1pPr algn="r">
              <a:defRPr sz="1500" b="1">
                <a:solidFill>
                  <a:schemeClr val="bg1"/>
                </a:solidFill>
              </a:defRPr>
            </a:lvl1pPr>
          </a:lstStyle>
          <a:p>
            <a:endParaRPr lang="en-US"/>
          </a:p>
        </p:txBody>
      </p:sp>
      <p:sp>
        <p:nvSpPr>
          <p:cNvPr id="10" name="Title">
            <a:extLst>
              <a:ext uri="{FF2B5EF4-FFF2-40B4-BE49-F238E27FC236}">
                <a16:creationId xmlns:a16="http://schemas.microsoft.com/office/drawing/2014/main" id="{C2C1B397-A9E1-B746-BD94-CB8BA481FAC2}"/>
              </a:ext>
            </a:extLst>
          </p:cNvPr>
          <p:cNvSpPr>
            <a:spLocks noGrp="1"/>
          </p:cNvSpPr>
          <p:nvPr>
            <p:ph type="title" hasCustomPrompt="1"/>
          </p:nvPr>
        </p:nvSpPr>
        <p:spPr>
          <a:xfrm>
            <a:off x="838200" y="642128"/>
            <a:ext cx="10515600" cy="394723"/>
          </a:xfrm>
          <a:prstGeom prst="rect">
            <a:avLst/>
          </a:prstGeom>
        </p:spPr>
        <p:txBody>
          <a:bodyPr wrap="square">
            <a:spAutoFit/>
          </a:bodyPr>
          <a:lstStyle>
            <a:lvl1pPr>
              <a:defRPr sz="2700" baseline="0"/>
            </a:lvl1pPr>
          </a:lstStyle>
          <a:p>
            <a:r>
              <a:rPr lang="en-US"/>
              <a:t>Add your heading here</a:t>
            </a:r>
          </a:p>
        </p:txBody>
      </p:sp>
      <p:sp>
        <p:nvSpPr>
          <p:cNvPr id="11" name="Content Placeholder">
            <a:extLst>
              <a:ext uri="{FF2B5EF4-FFF2-40B4-BE49-F238E27FC236}">
                <a16:creationId xmlns:a16="http://schemas.microsoft.com/office/drawing/2014/main" id="{4495690A-C631-5648-8771-CE0B1ACF2A27}"/>
              </a:ext>
            </a:extLst>
          </p:cNvPr>
          <p:cNvSpPr>
            <a:spLocks noGrp="1"/>
          </p:cNvSpPr>
          <p:nvPr>
            <p:ph idx="1" hasCustomPrompt="1"/>
          </p:nvPr>
        </p:nvSpPr>
        <p:spPr>
          <a:xfrm>
            <a:off x="838200" y="1424326"/>
            <a:ext cx="10515600" cy="1736309"/>
          </a:xfrm>
          <a:prstGeom prst="rect">
            <a:avLst/>
          </a:prstGeom>
        </p:spPr>
        <p:txBody>
          <a:bodyPr wrap="square" lIns="0" tIns="0" rIns="0" bIns="0" anchor="t" anchorCtr="0">
            <a:spAutoFit/>
          </a:bodyPr>
          <a:lstStyle>
            <a:lvl1pPr>
              <a:lnSpc>
                <a:spcPct val="110000"/>
              </a:lnSpc>
              <a:spcAft>
                <a:spcPts val="375"/>
              </a:spcAft>
              <a:defRPr sz="2400">
                <a:solidFill>
                  <a:schemeClr val="tx1"/>
                </a:solidFill>
              </a:defRPr>
            </a:lvl1pPr>
            <a:lvl2pPr>
              <a:spcAft>
                <a:spcPts val="375"/>
              </a:spcAft>
              <a:defRPr sz="2100">
                <a:solidFill>
                  <a:schemeClr val="tx1"/>
                </a:solidFill>
              </a:defRPr>
            </a:lvl2pPr>
            <a:lvl3pPr>
              <a:spcAft>
                <a:spcPts val="375"/>
              </a:spcAft>
              <a:defRPr sz="1800">
                <a:solidFill>
                  <a:schemeClr val="tx1"/>
                </a:solidFill>
              </a:defRPr>
            </a:lvl3pPr>
            <a:lvl4pPr>
              <a:spcAft>
                <a:spcPts val="375"/>
              </a:spcAft>
              <a:defRPr sz="1500">
                <a:solidFill>
                  <a:schemeClr val="tx1"/>
                </a:solidFill>
              </a:defRPr>
            </a:lvl4pPr>
            <a:lvl5pPr>
              <a:spcAft>
                <a:spcPts val="375"/>
              </a:spcAft>
              <a:defRPr sz="1350">
                <a:solidFill>
                  <a:schemeClr val="tx1"/>
                </a:solidFill>
              </a:defRPr>
            </a:lvl5pPr>
          </a:lstStyle>
          <a:p>
            <a:pPr lvl="0"/>
            <a:r>
              <a:rPr lang="en-US"/>
              <a:t>Single column</a:t>
            </a:r>
          </a:p>
          <a:p>
            <a:pPr lvl="1"/>
            <a:r>
              <a:rPr lang="en-US"/>
              <a:t>Second level</a:t>
            </a:r>
          </a:p>
          <a:p>
            <a:pPr lvl="2"/>
            <a:r>
              <a:rPr lang="en-US"/>
              <a:t>Third level</a:t>
            </a:r>
          </a:p>
          <a:p>
            <a:pPr lvl="3"/>
            <a:r>
              <a:rPr lang="en-US"/>
              <a:t>Fourth level</a:t>
            </a:r>
          </a:p>
          <a:p>
            <a:pPr lvl="4"/>
            <a:r>
              <a:rPr lang="en-US"/>
              <a:t>Fifth level</a:t>
            </a:r>
          </a:p>
        </p:txBody>
      </p:sp>
      <p:pic>
        <p:nvPicPr>
          <p:cNvPr id="12" name="Logo">
            <a:extLst>
              <a:ext uri="{FF2B5EF4-FFF2-40B4-BE49-F238E27FC236}">
                <a16:creationId xmlns:a16="http://schemas.microsoft.com/office/drawing/2014/main" id="{FC4E1E33-863E-9247-8100-94434B10AC70}"/>
              </a:ext>
            </a:extLst>
          </p:cNvPr>
          <p:cNvPicPr>
            <a:picLocks noChangeAspect="1"/>
          </p:cNvPicPr>
          <p:nvPr userDrawn="1"/>
        </p:nvPicPr>
        <p:blipFill>
          <a:blip r:embed="rId2"/>
          <a:stretch>
            <a:fillRect/>
          </a:stretch>
        </p:blipFill>
        <p:spPr>
          <a:xfrm>
            <a:off x="767167" y="6230570"/>
            <a:ext cx="3489869" cy="408624"/>
          </a:xfrm>
          <a:prstGeom prst="rect">
            <a:avLst/>
          </a:prstGeom>
        </p:spPr>
      </p:pic>
    </p:spTree>
    <p:extLst>
      <p:ext uri="{BB962C8B-B14F-4D97-AF65-F5344CB8AC3E}">
        <p14:creationId xmlns:p14="http://schemas.microsoft.com/office/powerpoint/2010/main" val="15753986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11_Single column title and content">
    <p:bg>
      <p:bgPr>
        <a:solidFill>
          <a:srgbClr val="6E2585">
            <a:alpha val="9804"/>
          </a:srgbClr>
        </a:solidFill>
        <a:effectLst/>
      </p:bgPr>
    </p:bg>
    <p:spTree>
      <p:nvGrpSpPr>
        <p:cNvPr id="1" name=""/>
        <p:cNvGrpSpPr/>
        <p:nvPr/>
      </p:nvGrpSpPr>
      <p:grpSpPr>
        <a:xfrm>
          <a:off x="0" y="0"/>
          <a:ext cx="0" cy="0"/>
          <a:chOff x="0" y="0"/>
          <a:chExt cx="0" cy="0"/>
        </a:xfrm>
      </p:grpSpPr>
      <p:sp>
        <p:nvSpPr>
          <p:cNvPr id="8" name="Rectangle">
            <a:extLst>
              <a:ext uri="{FF2B5EF4-FFF2-40B4-BE49-F238E27FC236}">
                <a16:creationId xmlns:a16="http://schemas.microsoft.com/office/drawing/2014/main" id="{CAB7C50D-A92E-F542-A579-D6ACCE3E0F84}"/>
              </a:ext>
            </a:extLst>
          </p:cNvPr>
          <p:cNvSpPr/>
          <p:nvPr userDrawn="1"/>
        </p:nvSpPr>
        <p:spPr>
          <a:xfrm>
            <a:off x="0" y="6037942"/>
            <a:ext cx="12192000" cy="820058"/>
          </a:xfrm>
          <a:prstGeom prst="rect">
            <a:avLst/>
          </a:prstGeom>
          <a:solidFill>
            <a:srgbClr val="6E2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Slide Number Placeholder">
            <a:extLst>
              <a:ext uri="{FF2B5EF4-FFF2-40B4-BE49-F238E27FC236}">
                <a16:creationId xmlns:a16="http://schemas.microsoft.com/office/drawing/2014/main" id="{AB8A9106-B24D-064D-974C-C8C4B2C84B82}"/>
              </a:ext>
            </a:extLst>
          </p:cNvPr>
          <p:cNvSpPr>
            <a:spLocks noGrp="1"/>
          </p:cNvSpPr>
          <p:nvPr>
            <p:ph type="sldNum" sz="quarter" idx="4"/>
          </p:nvPr>
        </p:nvSpPr>
        <p:spPr>
          <a:xfrm>
            <a:off x="4662087" y="6250893"/>
            <a:ext cx="2867827" cy="365125"/>
          </a:xfrm>
          <a:prstGeom prst="rect">
            <a:avLst/>
          </a:prstGeom>
        </p:spPr>
        <p:txBody>
          <a:bodyPr/>
          <a:lstStyle>
            <a:lvl1pPr>
              <a:defRPr sz="1500">
                <a:solidFill>
                  <a:schemeClr val="bg1"/>
                </a:solidFill>
              </a:defRPr>
            </a:lvl1pPr>
          </a:lstStyle>
          <a:p>
            <a:pPr algn="ctr"/>
            <a:fld id="{232417FB-2EF4-EC49-BC13-97513C37E9E5}" type="slidenum">
              <a:rPr lang="en-US" smtClean="0"/>
              <a:pPr algn="ctr"/>
              <a:t>‹#›</a:t>
            </a:fld>
            <a:endParaRPr lang="en-US"/>
          </a:p>
        </p:txBody>
      </p:sp>
      <p:sp>
        <p:nvSpPr>
          <p:cNvPr id="14" name="Footer Placeholder">
            <a:extLst>
              <a:ext uri="{FF2B5EF4-FFF2-40B4-BE49-F238E27FC236}">
                <a16:creationId xmlns:a16="http://schemas.microsoft.com/office/drawing/2014/main" id="{EC4B6832-9A04-854F-9075-DF58CE992FA7}"/>
              </a:ext>
            </a:extLst>
          </p:cNvPr>
          <p:cNvSpPr>
            <a:spLocks noGrp="1"/>
          </p:cNvSpPr>
          <p:nvPr>
            <p:ph type="ftr" sz="quarter" idx="3"/>
          </p:nvPr>
        </p:nvSpPr>
        <p:spPr>
          <a:xfrm>
            <a:off x="7529914" y="6250892"/>
            <a:ext cx="3842031" cy="365125"/>
          </a:xfrm>
          <a:prstGeom prst="rect">
            <a:avLst/>
          </a:prstGeom>
        </p:spPr>
        <p:txBody>
          <a:bodyPr vert="horz" lIns="91440" tIns="45720" rIns="0" bIns="45720" rtlCol="0" anchor="t" anchorCtr="0"/>
          <a:lstStyle>
            <a:lvl1pPr algn="r">
              <a:defRPr sz="1500" b="1">
                <a:solidFill>
                  <a:schemeClr val="bg1"/>
                </a:solidFill>
              </a:defRPr>
            </a:lvl1pPr>
          </a:lstStyle>
          <a:p>
            <a:endParaRPr lang="en-US"/>
          </a:p>
        </p:txBody>
      </p:sp>
      <p:sp>
        <p:nvSpPr>
          <p:cNvPr id="10" name="Title">
            <a:extLst>
              <a:ext uri="{FF2B5EF4-FFF2-40B4-BE49-F238E27FC236}">
                <a16:creationId xmlns:a16="http://schemas.microsoft.com/office/drawing/2014/main" id="{368C9A3F-9D96-7744-B6CB-87D30682F4C4}"/>
              </a:ext>
            </a:extLst>
          </p:cNvPr>
          <p:cNvSpPr>
            <a:spLocks noGrp="1"/>
          </p:cNvSpPr>
          <p:nvPr>
            <p:ph type="title" hasCustomPrompt="1"/>
          </p:nvPr>
        </p:nvSpPr>
        <p:spPr>
          <a:xfrm>
            <a:off x="838200" y="642128"/>
            <a:ext cx="10515600" cy="394723"/>
          </a:xfrm>
          <a:prstGeom prst="rect">
            <a:avLst/>
          </a:prstGeom>
        </p:spPr>
        <p:txBody>
          <a:bodyPr wrap="square">
            <a:spAutoFit/>
          </a:bodyPr>
          <a:lstStyle>
            <a:lvl1pPr>
              <a:defRPr sz="2700" baseline="0"/>
            </a:lvl1pPr>
          </a:lstStyle>
          <a:p>
            <a:r>
              <a:rPr lang="en-US"/>
              <a:t>Add your heading here</a:t>
            </a:r>
          </a:p>
        </p:txBody>
      </p:sp>
      <p:sp>
        <p:nvSpPr>
          <p:cNvPr id="11" name="Content Placeholder">
            <a:extLst>
              <a:ext uri="{FF2B5EF4-FFF2-40B4-BE49-F238E27FC236}">
                <a16:creationId xmlns:a16="http://schemas.microsoft.com/office/drawing/2014/main" id="{13B7165C-0BA9-E541-A1E4-A25D1BA8426B}"/>
              </a:ext>
            </a:extLst>
          </p:cNvPr>
          <p:cNvSpPr>
            <a:spLocks noGrp="1"/>
          </p:cNvSpPr>
          <p:nvPr>
            <p:ph idx="1" hasCustomPrompt="1"/>
          </p:nvPr>
        </p:nvSpPr>
        <p:spPr>
          <a:xfrm>
            <a:off x="838200" y="1424326"/>
            <a:ext cx="10515600" cy="1736309"/>
          </a:xfrm>
          <a:prstGeom prst="rect">
            <a:avLst/>
          </a:prstGeom>
        </p:spPr>
        <p:txBody>
          <a:bodyPr wrap="square" lIns="0" tIns="0" rIns="0" bIns="0" anchor="t" anchorCtr="0">
            <a:spAutoFit/>
          </a:bodyPr>
          <a:lstStyle>
            <a:lvl1pPr>
              <a:lnSpc>
                <a:spcPct val="110000"/>
              </a:lnSpc>
              <a:spcAft>
                <a:spcPts val="375"/>
              </a:spcAft>
              <a:defRPr sz="2400">
                <a:solidFill>
                  <a:schemeClr val="tx1"/>
                </a:solidFill>
              </a:defRPr>
            </a:lvl1pPr>
            <a:lvl2pPr>
              <a:spcAft>
                <a:spcPts val="375"/>
              </a:spcAft>
              <a:defRPr sz="2100">
                <a:solidFill>
                  <a:schemeClr val="tx1"/>
                </a:solidFill>
              </a:defRPr>
            </a:lvl2pPr>
            <a:lvl3pPr>
              <a:spcAft>
                <a:spcPts val="375"/>
              </a:spcAft>
              <a:defRPr sz="1800">
                <a:solidFill>
                  <a:schemeClr val="tx1"/>
                </a:solidFill>
              </a:defRPr>
            </a:lvl3pPr>
            <a:lvl4pPr>
              <a:spcAft>
                <a:spcPts val="375"/>
              </a:spcAft>
              <a:defRPr sz="1500">
                <a:solidFill>
                  <a:schemeClr val="tx1"/>
                </a:solidFill>
              </a:defRPr>
            </a:lvl4pPr>
            <a:lvl5pPr>
              <a:spcAft>
                <a:spcPts val="375"/>
              </a:spcAft>
              <a:defRPr sz="1350">
                <a:solidFill>
                  <a:schemeClr val="tx1"/>
                </a:solidFill>
              </a:defRPr>
            </a:lvl5pPr>
          </a:lstStyle>
          <a:p>
            <a:pPr lvl="0"/>
            <a:r>
              <a:rPr lang="en-US"/>
              <a:t>Single column</a:t>
            </a:r>
          </a:p>
          <a:p>
            <a:pPr lvl="1"/>
            <a:r>
              <a:rPr lang="en-US"/>
              <a:t>Second level</a:t>
            </a:r>
          </a:p>
          <a:p>
            <a:pPr lvl="2"/>
            <a:r>
              <a:rPr lang="en-US"/>
              <a:t>Third level</a:t>
            </a:r>
          </a:p>
          <a:p>
            <a:pPr lvl="3"/>
            <a:r>
              <a:rPr lang="en-US"/>
              <a:t>Fourth level</a:t>
            </a:r>
          </a:p>
          <a:p>
            <a:pPr lvl="4"/>
            <a:r>
              <a:rPr lang="en-US"/>
              <a:t>Fifth level</a:t>
            </a:r>
          </a:p>
        </p:txBody>
      </p:sp>
      <p:pic>
        <p:nvPicPr>
          <p:cNvPr id="12" name="Logos">
            <a:extLst>
              <a:ext uri="{FF2B5EF4-FFF2-40B4-BE49-F238E27FC236}">
                <a16:creationId xmlns:a16="http://schemas.microsoft.com/office/drawing/2014/main" id="{53BE0666-C105-1D40-9766-07FDA3EAC805}"/>
              </a:ext>
            </a:extLst>
          </p:cNvPr>
          <p:cNvPicPr>
            <a:picLocks noChangeAspect="1"/>
          </p:cNvPicPr>
          <p:nvPr userDrawn="1"/>
        </p:nvPicPr>
        <p:blipFill>
          <a:blip r:embed="rId2"/>
          <a:stretch>
            <a:fillRect/>
          </a:stretch>
        </p:blipFill>
        <p:spPr>
          <a:xfrm>
            <a:off x="767167" y="6230570"/>
            <a:ext cx="3489869" cy="408624"/>
          </a:xfrm>
          <a:prstGeom prst="rect">
            <a:avLst/>
          </a:prstGeom>
        </p:spPr>
      </p:pic>
    </p:spTree>
    <p:extLst>
      <p:ext uri="{BB962C8B-B14F-4D97-AF65-F5344CB8AC3E}">
        <p14:creationId xmlns:p14="http://schemas.microsoft.com/office/powerpoint/2010/main" val="38286931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wo column text and content">
    <p:bg>
      <p:bgPr>
        <a:solidFill>
          <a:schemeClr val="bg1">
            <a:lumMod val="95000"/>
          </a:schemeClr>
        </a:solidFill>
        <a:effectLst/>
      </p:bgPr>
    </p:bg>
    <p:spTree>
      <p:nvGrpSpPr>
        <p:cNvPr id="1" name=""/>
        <p:cNvGrpSpPr/>
        <p:nvPr/>
      </p:nvGrpSpPr>
      <p:grpSpPr>
        <a:xfrm>
          <a:off x="0" y="0"/>
          <a:ext cx="0" cy="0"/>
          <a:chOff x="0" y="0"/>
          <a:chExt cx="0" cy="0"/>
        </a:xfrm>
      </p:grpSpPr>
      <p:sp>
        <p:nvSpPr>
          <p:cNvPr id="12" name="Rectangle">
            <a:extLst>
              <a:ext uri="{FF2B5EF4-FFF2-40B4-BE49-F238E27FC236}">
                <a16:creationId xmlns:a16="http://schemas.microsoft.com/office/drawing/2014/main" id="{B75BE5F0-67EC-0641-9E8B-7BC2DE4910BB}"/>
              </a:ext>
            </a:extLst>
          </p:cNvPr>
          <p:cNvSpPr/>
          <p:nvPr userDrawn="1"/>
        </p:nvSpPr>
        <p:spPr>
          <a:xfrm>
            <a:off x="0" y="6037942"/>
            <a:ext cx="12192000" cy="820058"/>
          </a:xfrm>
          <a:prstGeom prst="rect">
            <a:avLst/>
          </a:prstGeom>
          <a:solidFill>
            <a:srgbClr val="183E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Slide Number Placeholder">
            <a:extLst>
              <a:ext uri="{FF2B5EF4-FFF2-40B4-BE49-F238E27FC236}">
                <a16:creationId xmlns:a16="http://schemas.microsoft.com/office/drawing/2014/main" id="{5D913410-9DC7-834A-B330-976E80A5685D}"/>
              </a:ext>
            </a:extLst>
          </p:cNvPr>
          <p:cNvSpPr>
            <a:spLocks noGrp="1"/>
          </p:cNvSpPr>
          <p:nvPr>
            <p:ph type="sldNum" sz="quarter" idx="4"/>
          </p:nvPr>
        </p:nvSpPr>
        <p:spPr>
          <a:xfrm>
            <a:off x="4662087" y="6250893"/>
            <a:ext cx="2867827" cy="365125"/>
          </a:xfrm>
          <a:prstGeom prst="rect">
            <a:avLst/>
          </a:prstGeom>
        </p:spPr>
        <p:txBody>
          <a:bodyPr/>
          <a:lstStyle>
            <a:lvl1pPr>
              <a:defRPr sz="1800">
                <a:solidFill>
                  <a:schemeClr val="bg1"/>
                </a:solidFill>
              </a:defRPr>
            </a:lvl1pPr>
          </a:lstStyle>
          <a:p>
            <a:pPr algn="ctr"/>
            <a:fld id="{232417FB-2EF4-EC49-BC13-97513C37E9E5}" type="slidenum">
              <a:rPr lang="en-US" smtClean="0"/>
              <a:pPr algn="ctr"/>
              <a:t>‹#›</a:t>
            </a:fld>
            <a:endParaRPr lang="en-US"/>
          </a:p>
        </p:txBody>
      </p:sp>
      <p:sp>
        <p:nvSpPr>
          <p:cNvPr id="15" name="Footer Placeholder">
            <a:extLst>
              <a:ext uri="{FF2B5EF4-FFF2-40B4-BE49-F238E27FC236}">
                <a16:creationId xmlns:a16="http://schemas.microsoft.com/office/drawing/2014/main" id="{EA701F44-73AD-C64B-8322-8400CB324EFB}"/>
              </a:ext>
            </a:extLst>
          </p:cNvPr>
          <p:cNvSpPr>
            <a:spLocks noGrp="1"/>
          </p:cNvSpPr>
          <p:nvPr>
            <p:ph type="ftr" sz="quarter" idx="3"/>
          </p:nvPr>
        </p:nvSpPr>
        <p:spPr>
          <a:xfrm>
            <a:off x="7529914" y="6250892"/>
            <a:ext cx="3842031" cy="365125"/>
          </a:xfrm>
          <a:prstGeom prst="rect">
            <a:avLst/>
          </a:prstGeom>
        </p:spPr>
        <p:txBody>
          <a:bodyPr vert="horz" lIns="91440" tIns="45720" rIns="0" bIns="45720" rtlCol="0" anchor="t" anchorCtr="0"/>
          <a:lstStyle>
            <a:lvl1pPr algn="r">
              <a:defRPr sz="1800" b="1">
                <a:solidFill>
                  <a:schemeClr val="bg1"/>
                </a:solidFill>
              </a:defRPr>
            </a:lvl1pPr>
          </a:lstStyle>
          <a:p>
            <a:endParaRPr lang="en-US"/>
          </a:p>
        </p:txBody>
      </p:sp>
      <p:sp>
        <p:nvSpPr>
          <p:cNvPr id="17" name="Title">
            <a:extLst>
              <a:ext uri="{FF2B5EF4-FFF2-40B4-BE49-F238E27FC236}">
                <a16:creationId xmlns:a16="http://schemas.microsoft.com/office/drawing/2014/main" id="{BF8E2729-03F2-4F77-BF33-CCC290F9D763}"/>
              </a:ext>
            </a:extLst>
          </p:cNvPr>
          <p:cNvSpPr>
            <a:spLocks noGrp="1"/>
          </p:cNvSpPr>
          <p:nvPr>
            <p:ph type="title" hasCustomPrompt="1"/>
          </p:nvPr>
        </p:nvSpPr>
        <p:spPr>
          <a:xfrm>
            <a:off x="838200" y="642126"/>
            <a:ext cx="10515600" cy="467820"/>
          </a:xfrm>
          <a:prstGeom prst="rect">
            <a:avLst/>
          </a:prstGeom>
        </p:spPr>
        <p:txBody>
          <a:bodyPr>
            <a:spAutoFit/>
          </a:bodyPr>
          <a:lstStyle>
            <a:lvl1pPr>
              <a:defRPr sz="3200"/>
            </a:lvl1pPr>
          </a:lstStyle>
          <a:p>
            <a:r>
              <a:rPr lang="en-US"/>
              <a:t>Add your heading here</a:t>
            </a:r>
          </a:p>
        </p:txBody>
      </p:sp>
      <p:sp>
        <p:nvSpPr>
          <p:cNvPr id="5" name="Content Placeholder">
            <a:extLst>
              <a:ext uri="{FF2B5EF4-FFF2-40B4-BE49-F238E27FC236}">
                <a16:creationId xmlns:a16="http://schemas.microsoft.com/office/drawing/2014/main" id="{A3C00863-8C09-3340-96CA-8534CD557179}"/>
              </a:ext>
            </a:extLst>
          </p:cNvPr>
          <p:cNvSpPr>
            <a:spLocks noGrp="1"/>
          </p:cNvSpPr>
          <p:nvPr>
            <p:ph sz="quarter" idx="10" hasCustomPrompt="1"/>
          </p:nvPr>
        </p:nvSpPr>
        <p:spPr>
          <a:xfrm>
            <a:off x="838200" y="1417173"/>
            <a:ext cx="10534651" cy="230627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Single column</a:t>
            </a:r>
          </a:p>
          <a:p>
            <a:pPr lvl="1"/>
            <a:r>
              <a:rPr lang="en-US"/>
              <a:t>Second level</a:t>
            </a:r>
          </a:p>
          <a:p>
            <a:pPr lvl="2"/>
            <a:r>
              <a:rPr lang="en-US"/>
              <a:t>Third level</a:t>
            </a:r>
          </a:p>
          <a:p>
            <a:pPr lvl="3"/>
            <a:r>
              <a:rPr lang="en-US"/>
              <a:t>Fourth level</a:t>
            </a:r>
          </a:p>
          <a:p>
            <a:pPr lvl="4"/>
            <a:r>
              <a:rPr lang="en-US"/>
              <a:t>Fifth level</a:t>
            </a:r>
          </a:p>
        </p:txBody>
      </p:sp>
      <p:pic>
        <p:nvPicPr>
          <p:cNvPr id="10" name="Logo" descr="Office fo National Statistics Logo">
            <a:extLst>
              <a:ext uri="{FF2B5EF4-FFF2-40B4-BE49-F238E27FC236}">
                <a16:creationId xmlns:a16="http://schemas.microsoft.com/office/drawing/2014/main" id="{677B314E-CA61-C64A-A2CA-9FF9854A5992}"/>
              </a:ext>
            </a:extLst>
          </p:cNvPr>
          <p:cNvPicPr>
            <a:picLocks noChangeAspect="1"/>
          </p:cNvPicPr>
          <p:nvPr userDrawn="1"/>
        </p:nvPicPr>
        <p:blipFill>
          <a:blip r:embed="rId2"/>
          <a:stretch>
            <a:fillRect/>
          </a:stretch>
        </p:blipFill>
        <p:spPr>
          <a:xfrm>
            <a:off x="838200" y="6292113"/>
            <a:ext cx="4064000" cy="259080"/>
          </a:xfrm>
          <a:prstGeom prst="rect">
            <a:avLst/>
          </a:prstGeom>
        </p:spPr>
      </p:pic>
    </p:spTree>
    <p:extLst>
      <p:ext uri="{BB962C8B-B14F-4D97-AF65-F5344CB8AC3E}">
        <p14:creationId xmlns:p14="http://schemas.microsoft.com/office/powerpoint/2010/main" val="414645439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userDrawn="1">
  <p:cSld name="12_Single column title and content">
    <p:bg>
      <p:bgPr>
        <a:solidFill>
          <a:srgbClr val="37288B">
            <a:alpha val="9804"/>
          </a:srgbClr>
        </a:solidFill>
        <a:effectLst/>
      </p:bgPr>
    </p:bg>
    <p:spTree>
      <p:nvGrpSpPr>
        <p:cNvPr id="1" name=""/>
        <p:cNvGrpSpPr/>
        <p:nvPr/>
      </p:nvGrpSpPr>
      <p:grpSpPr>
        <a:xfrm>
          <a:off x="0" y="0"/>
          <a:ext cx="0" cy="0"/>
          <a:chOff x="0" y="0"/>
          <a:chExt cx="0" cy="0"/>
        </a:xfrm>
      </p:grpSpPr>
      <p:sp>
        <p:nvSpPr>
          <p:cNvPr id="8" name="Rectangle">
            <a:extLst>
              <a:ext uri="{FF2B5EF4-FFF2-40B4-BE49-F238E27FC236}">
                <a16:creationId xmlns:a16="http://schemas.microsoft.com/office/drawing/2014/main" id="{CAB7C50D-A92E-F542-A579-D6ACCE3E0F84}"/>
              </a:ext>
            </a:extLst>
          </p:cNvPr>
          <p:cNvSpPr/>
          <p:nvPr userDrawn="1"/>
        </p:nvSpPr>
        <p:spPr>
          <a:xfrm>
            <a:off x="0" y="6037942"/>
            <a:ext cx="12192000" cy="820058"/>
          </a:xfrm>
          <a:prstGeom prst="rect">
            <a:avLst/>
          </a:prstGeom>
          <a:solidFill>
            <a:srgbClr val="3728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Slide Number Placeholder">
            <a:extLst>
              <a:ext uri="{FF2B5EF4-FFF2-40B4-BE49-F238E27FC236}">
                <a16:creationId xmlns:a16="http://schemas.microsoft.com/office/drawing/2014/main" id="{AB8A9106-B24D-064D-974C-C8C4B2C84B82}"/>
              </a:ext>
            </a:extLst>
          </p:cNvPr>
          <p:cNvSpPr>
            <a:spLocks noGrp="1"/>
          </p:cNvSpPr>
          <p:nvPr>
            <p:ph type="sldNum" sz="quarter" idx="4"/>
          </p:nvPr>
        </p:nvSpPr>
        <p:spPr>
          <a:xfrm>
            <a:off x="4662087" y="6250893"/>
            <a:ext cx="2867827" cy="365125"/>
          </a:xfrm>
          <a:prstGeom prst="rect">
            <a:avLst/>
          </a:prstGeom>
        </p:spPr>
        <p:txBody>
          <a:bodyPr/>
          <a:lstStyle>
            <a:lvl1pPr>
              <a:defRPr sz="1500">
                <a:solidFill>
                  <a:schemeClr val="bg1"/>
                </a:solidFill>
              </a:defRPr>
            </a:lvl1pPr>
          </a:lstStyle>
          <a:p>
            <a:pPr algn="ctr"/>
            <a:fld id="{232417FB-2EF4-EC49-BC13-97513C37E9E5}" type="slidenum">
              <a:rPr lang="en-US" smtClean="0"/>
              <a:pPr algn="ctr"/>
              <a:t>‹#›</a:t>
            </a:fld>
            <a:endParaRPr lang="en-US"/>
          </a:p>
        </p:txBody>
      </p:sp>
      <p:sp>
        <p:nvSpPr>
          <p:cNvPr id="14" name="Footer Placeholder">
            <a:extLst>
              <a:ext uri="{FF2B5EF4-FFF2-40B4-BE49-F238E27FC236}">
                <a16:creationId xmlns:a16="http://schemas.microsoft.com/office/drawing/2014/main" id="{EC4B6832-9A04-854F-9075-DF58CE992FA7}"/>
              </a:ext>
            </a:extLst>
          </p:cNvPr>
          <p:cNvSpPr>
            <a:spLocks noGrp="1"/>
          </p:cNvSpPr>
          <p:nvPr>
            <p:ph type="ftr" sz="quarter" idx="3"/>
          </p:nvPr>
        </p:nvSpPr>
        <p:spPr>
          <a:xfrm>
            <a:off x="7529914" y="6250892"/>
            <a:ext cx="3842031" cy="365125"/>
          </a:xfrm>
          <a:prstGeom prst="rect">
            <a:avLst/>
          </a:prstGeom>
        </p:spPr>
        <p:txBody>
          <a:bodyPr vert="horz" lIns="91440" tIns="45720" rIns="0" bIns="45720" rtlCol="0" anchor="t" anchorCtr="0"/>
          <a:lstStyle>
            <a:lvl1pPr algn="r">
              <a:defRPr sz="1500" b="1">
                <a:solidFill>
                  <a:schemeClr val="bg1"/>
                </a:solidFill>
              </a:defRPr>
            </a:lvl1pPr>
          </a:lstStyle>
          <a:p>
            <a:endParaRPr lang="en-US"/>
          </a:p>
        </p:txBody>
      </p:sp>
      <p:sp>
        <p:nvSpPr>
          <p:cNvPr id="10" name="Title">
            <a:extLst>
              <a:ext uri="{FF2B5EF4-FFF2-40B4-BE49-F238E27FC236}">
                <a16:creationId xmlns:a16="http://schemas.microsoft.com/office/drawing/2014/main" id="{43A56145-2D0E-E94F-A399-32CA6DD184A0}"/>
              </a:ext>
            </a:extLst>
          </p:cNvPr>
          <p:cNvSpPr>
            <a:spLocks noGrp="1"/>
          </p:cNvSpPr>
          <p:nvPr>
            <p:ph type="title" hasCustomPrompt="1"/>
          </p:nvPr>
        </p:nvSpPr>
        <p:spPr>
          <a:xfrm>
            <a:off x="838200" y="642128"/>
            <a:ext cx="10515600" cy="394723"/>
          </a:xfrm>
          <a:prstGeom prst="rect">
            <a:avLst/>
          </a:prstGeom>
        </p:spPr>
        <p:txBody>
          <a:bodyPr wrap="square">
            <a:spAutoFit/>
          </a:bodyPr>
          <a:lstStyle>
            <a:lvl1pPr>
              <a:defRPr sz="2700" baseline="0"/>
            </a:lvl1pPr>
          </a:lstStyle>
          <a:p>
            <a:r>
              <a:rPr lang="en-US"/>
              <a:t>Add your heading here</a:t>
            </a:r>
          </a:p>
        </p:txBody>
      </p:sp>
      <p:sp>
        <p:nvSpPr>
          <p:cNvPr id="11" name="Content Placeholder">
            <a:extLst>
              <a:ext uri="{FF2B5EF4-FFF2-40B4-BE49-F238E27FC236}">
                <a16:creationId xmlns:a16="http://schemas.microsoft.com/office/drawing/2014/main" id="{20C025E5-7258-7042-B637-ACEBD0147F90}"/>
              </a:ext>
            </a:extLst>
          </p:cNvPr>
          <p:cNvSpPr>
            <a:spLocks noGrp="1"/>
          </p:cNvSpPr>
          <p:nvPr>
            <p:ph idx="1" hasCustomPrompt="1"/>
          </p:nvPr>
        </p:nvSpPr>
        <p:spPr>
          <a:xfrm>
            <a:off x="838200" y="1424326"/>
            <a:ext cx="10515600" cy="1736309"/>
          </a:xfrm>
          <a:prstGeom prst="rect">
            <a:avLst/>
          </a:prstGeom>
        </p:spPr>
        <p:txBody>
          <a:bodyPr wrap="square" lIns="0" tIns="0" rIns="0" bIns="0" anchor="t" anchorCtr="0">
            <a:spAutoFit/>
          </a:bodyPr>
          <a:lstStyle>
            <a:lvl1pPr>
              <a:lnSpc>
                <a:spcPct val="110000"/>
              </a:lnSpc>
              <a:spcAft>
                <a:spcPts val="375"/>
              </a:spcAft>
              <a:defRPr sz="2400">
                <a:solidFill>
                  <a:schemeClr val="tx2"/>
                </a:solidFill>
              </a:defRPr>
            </a:lvl1pPr>
            <a:lvl2pPr>
              <a:spcAft>
                <a:spcPts val="375"/>
              </a:spcAft>
              <a:defRPr sz="2100">
                <a:solidFill>
                  <a:schemeClr val="tx2"/>
                </a:solidFill>
              </a:defRPr>
            </a:lvl2pPr>
            <a:lvl3pPr>
              <a:spcAft>
                <a:spcPts val="375"/>
              </a:spcAft>
              <a:defRPr sz="1800">
                <a:solidFill>
                  <a:schemeClr val="tx2"/>
                </a:solidFill>
              </a:defRPr>
            </a:lvl3pPr>
            <a:lvl4pPr>
              <a:spcAft>
                <a:spcPts val="375"/>
              </a:spcAft>
              <a:defRPr sz="1500">
                <a:solidFill>
                  <a:schemeClr val="tx2"/>
                </a:solidFill>
              </a:defRPr>
            </a:lvl4pPr>
            <a:lvl5pPr>
              <a:spcAft>
                <a:spcPts val="375"/>
              </a:spcAft>
              <a:defRPr sz="1350">
                <a:solidFill>
                  <a:schemeClr val="tx2"/>
                </a:solidFill>
              </a:defRPr>
            </a:lvl5pPr>
          </a:lstStyle>
          <a:p>
            <a:pPr lvl="0"/>
            <a:r>
              <a:rPr lang="en-US"/>
              <a:t>Single column</a:t>
            </a:r>
          </a:p>
          <a:p>
            <a:pPr lvl="1"/>
            <a:r>
              <a:rPr lang="en-US"/>
              <a:t>Second level</a:t>
            </a:r>
          </a:p>
          <a:p>
            <a:pPr lvl="2"/>
            <a:r>
              <a:rPr lang="en-US"/>
              <a:t>Third level</a:t>
            </a:r>
          </a:p>
          <a:p>
            <a:pPr lvl="3"/>
            <a:r>
              <a:rPr lang="en-US"/>
              <a:t>Fourth level</a:t>
            </a:r>
          </a:p>
          <a:p>
            <a:pPr lvl="4"/>
            <a:r>
              <a:rPr lang="en-US"/>
              <a:t>Fifth level</a:t>
            </a:r>
          </a:p>
        </p:txBody>
      </p:sp>
      <p:pic>
        <p:nvPicPr>
          <p:cNvPr id="12" name="Logo">
            <a:extLst>
              <a:ext uri="{FF2B5EF4-FFF2-40B4-BE49-F238E27FC236}">
                <a16:creationId xmlns:a16="http://schemas.microsoft.com/office/drawing/2014/main" id="{1DE64692-2A7A-E341-AF5F-CB9D8872838F}"/>
              </a:ext>
            </a:extLst>
          </p:cNvPr>
          <p:cNvPicPr>
            <a:picLocks noChangeAspect="1"/>
          </p:cNvPicPr>
          <p:nvPr userDrawn="1"/>
        </p:nvPicPr>
        <p:blipFill>
          <a:blip r:embed="rId2"/>
          <a:stretch>
            <a:fillRect/>
          </a:stretch>
        </p:blipFill>
        <p:spPr>
          <a:xfrm>
            <a:off x="767167" y="6230570"/>
            <a:ext cx="3489869" cy="408624"/>
          </a:xfrm>
          <a:prstGeom prst="rect">
            <a:avLst/>
          </a:prstGeom>
        </p:spPr>
      </p:pic>
    </p:spTree>
    <p:extLst>
      <p:ext uri="{BB962C8B-B14F-4D97-AF65-F5344CB8AC3E}">
        <p14:creationId xmlns:p14="http://schemas.microsoft.com/office/powerpoint/2010/main" val="295803696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13_Single column title and content">
    <p:bg>
      <p:bgPr>
        <a:solidFill>
          <a:srgbClr val="FBC900">
            <a:alpha val="9804"/>
          </a:srgbClr>
        </a:solidFill>
        <a:effectLst/>
      </p:bgPr>
    </p:bg>
    <p:spTree>
      <p:nvGrpSpPr>
        <p:cNvPr id="1" name=""/>
        <p:cNvGrpSpPr/>
        <p:nvPr/>
      </p:nvGrpSpPr>
      <p:grpSpPr>
        <a:xfrm>
          <a:off x="0" y="0"/>
          <a:ext cx="0" cy="0"/>
          <a:chOff x="0" y="0"/>
          <a:chExt cx="0" cy="0"/>
        </a:xfrm>
      </p:grpSpPr>
      <p:sp>
        <p:nvSpPr>
          <p:cNvPr id="8" name="Rectangle">
            <a:extLst>
              <a:ext uri="{FF2B5EF4-FFF2-40B4-BE49-F238E27FC236}">
                <a16:creationId xmlns:a16="http://schemas.microsoft.com/office/drawing/2014/main" id="{CAB7C50D-A92E-F542-A579-D6ACCE3E0F84}"/>
              </a:ext>
            </a:extLst>
          </p:cNvPr>
          <p:cNvSpPr/>
          <p:nvPr userDrawn="1"/>
        </p:nvSpPr>
        <p:spPr>
          <a:xfrm>
            <a:off x="0" y="6037942"/>
            <a:ext cx="12192000" cy="820058"/>
          </a:xfrm>
          <a:prstGeom prst="rect">
            <a:avLst/>
          </a:prstGeom>
          <a:solidFill>
            <a:srgbClr val="FBC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Slide Number Placeholder">
            <a:extLst>
              <a:ext uri="{FF2B5EF4-FFF2-40B4-BE49-F238E27FC236}">
                <a16:creationId xmlns:a16="http://schemas.microsoft.com/office/drawing/2014/main" id="{F06FA8BB-10A5-D04C-98E8-7CF1835F3413}"/>
              </a:ext>
            </a:extLst>
          </p:cNvPr>
          <p:cNvSpPr>
            <a:spLocks noGrp="1"/>
          </p:cNvSpPr>
          <p:nvPr>
            <p:ph type="sldNum" sz="quarter" idx="4"/>
          </p:nvPr>
        </p:nvSpPr>
        <p:spPr>
          <a:xfrm>
            <a:off x="4662087" y="6250893"/>
            <a:ext cx="2867827" cy="365125"/>
          </a:xfrm>
          <a:prstGeom prst="rect">
            <a:avLst/>
          </a:prstGeom>
        </p:spPr>
        <p:txBody>
          <a:bodyPr/>
          <a:lstStyle>
            <a:lvl1pPr>
              <a:defRPr sz="1500">
                <a:solidFill>
                  <a:srgbClr val="003C57"/>
                </a:solidFill>
              </a:defRPr>
            </a:lvl1pPr>
          </a:lstStyle>
          <a:p>
            <a:pPr algn="ctr"/>
            <a:fld id="{232417FB-2EF4-EC49-BC13-97513C37E9E5}" type="slidenum">
              <a:rPr lang="en-US" smtClean="0"/>
              <a:pPr algn="ctr"/>
              <a:t>‹#›</a:t>
            </a:fld>
            <a:endParaRPr lang="en-US"/>
          </a:p>
        </p:txBody>
      </p:sp>
      <p:sp>
        <p:nvSpPr>
          <p:cNvPr id="16" name="Footer Placeholder">
            <a:extLst>
              <a:ext uri="{FF2B5EF4-FFF2-40B4-BE49-F238E27FC236}">
                <a16:creationId xmlns:a16="http://schemas.microsoft.com/office/drawing/2014/main" id="{4260E4F4-0AE2-534D-97B9-C9E641454FE3}"/>
              </a:ext>
            </a:extLst>
          </p:cNvPr>
          <p:cNvSpPr>
            <a:spLocks noGrp="1"/>
          </p:cNvSpPr>
          <p:nvPr>
            <p:ph type="ftr" sz="quarter" idx="3"/>
          </p:nvPr>
        </p:nvSpPr>
        <p:spPr>
          <a:xfrm>
            <a:off x="7529914" y="6250892"/>
            <a:ext cx="3842031" cy="365125"/>
          </a:xfrm>
          <a:prstGeom prst="rect">
            <a:avLst/>
          </a:prstGeom>
        </p:spPr>
        <p:txBody>
          <a:bodyPr vert="horz" lIns="91440" tIns="45720" rIns="0" bIns="45720" rtlCol="0" anchor="t" anchorCtr="0"/>
          <a:lstStyle>
            <a:lvl1pPr algn="r">
              <a:defRPr sz="1500" b="1">
                <a:solidFill>
                  <a:srgbClr val="003C57"/>
                </a:solidFill>
              </a:defRPr>
            </a:lvl1pPr>
          </a:lstStyle>
          <a:p>
            <a:endParaRPr lang="en-US"/>
          </a:p>
        </p:txBody>
      </p:sp>
      <p:sp>
        <p:nvSpPr>
          <p:cNvPr id="10" name="Title">
            <a:extLst>
              <a:ext uri="{FF2B5EF4-FFF2-40B4-BE49-F238E27FC236}">
                <a16:creationId xmlns:a16="http://schemas.microsoft.com/office/drawing/2014/main" id="{43A56145-2D0E-E94F-A399-32CA6DD184A0}"/>
              </a:ext>
            </a:extLst>
          </p:cNvPr>
          <p:cNvSpPr>
            <a:spLocks noGrp="1"/>
          </p:cNvSpPr>
          <p:nvPr>
            <p:ph type="title" hasCustomPrompt="1"/>
          </p:nvPr>
        </p:nvSpPr>
        <p:spPr>
          <a:xfrm>
            <a:off x="838200" y="642128"/>
            <a:ext cx="10515600" cy="394723"/>
          </a:xfrm>
          <a:prstGeom prst="rect">
            <a:avLst/>
          </a:prstGeom>
        </p:spPr>
        <p:txBody>
          <a:bodyPr wrap="square">
            <a:spAutoFit/>
          </a:bodyPr>
          <a:lstStyle>
            <a:lvl1pPr>
              <a:defRPr sz="2700" baseline="0"/>
            </a:lvl1pPr>
          </a:lstStyle>
          <a:p>
            <a:r>
              <a:rPr lang="en-US"/>
              <a:t>Add your heading here</a:t>
            </a:r>
          </a:p>
        </p:txBody>
      </p:sp>
      <p:sp>
        <p:nvSpPr>
          <p:cNvPr id="11" name="Content Placeholder">
            <a:extLst>
              <a:ext uri="{FF2B5EF4-FFF2-40B4-BE49-F238E27FC236}">
                <a16:creationId xmlns:a16="http://schemas.microsoft.com/office/drawing/2014/main" id="{20C025E5-7258-7042-B637-ACEBD0147F90}"/>
              </a:ext>
            </a:extLst>
          </p:cNvPr>
          <p:cNvSpPr>
            <a:spLocks noGrp="1"/>
          </p:cNvSpPr>
          <p:nvPr>
            <p:ph idx="1" hasCustomPrompt="1"/>
          </p:nvPr>
        </p:nvSpPr>
        <p:spPr>
          <a:xfrm>
            <a:off x="838200" y="1424326"/>
            <a:ext cx="10515600" cy="1736309"/>
          </a:xfrm>
          <a:prstGeom prst="rect">
            <a:avLst/>
          </a:prstGeom>
        </p:spPr>
        <p:txBody>
          <a:bodyPr wrap="square" lIns="0" tIns="0" rIns="0" bIns="0" anchor="t" anchorCtr="0">
            <a:spAutoFit/>
          </a:bodyPr>
          <a:lstStyle>
            <a:lvl1pPr>
              <a:lnSpc>
                <a:spcPct val="110000"/>
              </a:lnSpc>
              <a:spcAft>
                <a:spcPts val="375"/>
              </a:spcAft>
              <a:defRPr sz="2400">
                <a:solidFill>
                  <a:schemeClr val="tx1"/>
                </a:solidFill>
              </a:defRPr>
            </a:lvl1pPr>
            <a:lvl2pPr>
              <a:spcAft>
                <a:spcPts val="375"/>
              </a:spcAft>
              <a:defRPr sz="2100">
                <a:solidFill>
                  <a:schemeClr val="tx2"/>
                </a:solidFill>
              </a:defRPr>
            </a:lvl2pPr>
            <a:lvl3pPr>
              <a:spcAft>
                <a:spcPts val="375"/>
              </a:spcAft>
              <a:defRPr sz="1800">
                <a:solidFill>
                  <a:schemeClr val="tx2"/>
                </a:solidFill>
              </a:defRPr>
            </a:lvl3pPr>
            <a:lvl4pPr>
              <a:spcAft>
                <a:spcPts val="375"/>
              </a:spcAft>
              <a:defRPr sz="1500">
                <a:solidFill>
                  <a:schemeClr val="tx2"/>
                </a:solidFill>
              </a:defRPr>
            </a:lvl4pPr>
            <a:lvl5pPr>
              <a:spcAft>
                <a:spcPts val="375"/>
              </a:spcAft>
              <a:defRPr sz="1350">
                <a:solidFill>
                  <a:schemeClr val="tx2"/>
                </a:solidFill>
              </a:defRPr>
            </a:lvl5pPr>
          </a:lstStyle>
          <a:p>
            <a:pPr lvl="0"/>
            <a:r>
              <a:rPr lang="en-US"/>
              <a:t>Single column</a:t>
            </a:r>
          </a:p>
          <a:p>
            <a:pPr lvl="1"/>
            <a:r>
              <a:rPr lang="en-US"/>
              <a:t>Second level</a:t>
            </a:r>
          </a:p>
          <a:p>
            <a:pPr lvl="2"/>
            <a:r>
              <a:rPr lang="en-US"/>
              <a:t>Third level</a:t>
            </a:r>
          </a:p>
          <a:p>
            <a:pPr lvl="3"/>
            <a:r>
              <a:rPr lang="en-US"/>
              <a:t>Fourth level</a:t>
            </a:r>
          </a:p>
          <a:p>
            <a:pPr lvl="4"/>
            <a:r>
              <a:rPr lang="en-US"/>
              <a:t>Fifth level</a:t>
            </a:r>
          </a:p>
        </p:txBody>
      </p:sp>
      <p:pic>
        <p:nvPicPr>
          <p:cNvPr id="9" name="Logo">
            <a:extLst>
              <a:ext uri="{FF2B5EF4-FFF2-40B4-BE49-F238E27FC236}">
                <a16:creationId xmlns:a16="http://schemas.microsoft.com/office/drawing/2014/main" id="{31B7D753-A604-3F4B-8399-159D61F62CD1}"/>
              </a:ext>
            </a:extLst>
          </p:cNvPr>
          <p:cNvPicPr>
            <a:picLocks noChangeAspect="1"/>
          </p:cNvPicPr>
          <p:nvPr userDrawn="1"/>
        </p:nvPicPr>
        <p:blipFill>
          <a:blip r:embed="rId2"/>
          <a:stretch>
            <a:fillRect/>
          </a:stretch>
        </p:blipFill>
        <p:spPr>
          <a:xfrm>
            <a:off x="767162" y="6230570"/>
            <a:ext cx="3489879" cy="408624"/>
          </a:xfrm>
          <a:prstGeom prst="rect">
            <a:avLst/>
          </a:prstGeom>
        </p:spPr>
      </p:pic>
    </p:spTree>
    <p:extLst>
      <p:ext uri="{BB962C8B-B14F-4D97-AF65-F5344CB8AC3E}">
        <p14:creationId xmlns:p14="http://schemas.microsoft.com/office/powerpoint/2010/main" val="406954585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userDrawn="1">
  <p:cSld name="14_Single column title and content">
    <p:bg>
      <p:bgPr>
        <a:solidFill>
          <a:srgbClr val="A8BD3A">
            <a:alpha val="9804"/>
          </a:srgbClr>
        </a:solidFill>
        <a:effectLst/>
      </p:bgPr>
    </p:bg>
    <p:spTree>
      <p:nvGrpSpPr>
        <p:cNvPr id="1" name=""/>
        <p:cNvGrpSpPr/>
        <p:nvPr/>
      </p:nvGrpSpPr>
      <p:grpSpPr>
        <a:xfrm>
          <a:off x="0" y="0"/>
          <a:ext cx="0" cy="0"/>
          <a:chOff x="0" y="0"/>
          <a:chExt cx="0" cy="0"/>
        </a:xfrm>
      </p:grpSpPr>
      <p:sp>
        <p:nvSpPr>
          <p:cNvPr id="8" name="Rectangle">
            <a:extLst>
              <a:ext uri="{FF2B5EF4-FFF2-40B4-BE49-F238E27FC236}">
                <a16:creationId xmlns:a16="http://schemas.microsoft.com/office/drawing/2014/main" id="{CAB7C50D-A92E-F542-A579-D6ACCE3E0F84}"/>
              </a:ext>
            </a:extLst>
          </p:cNvPr>
          <p:cNvSpPr/>
          <p:nvPr userDrawn="1"/>
        </p:nvSpPr>
        <p:spPr>
          <a:xfrm>
            <a:off x="0" y="6037942"/>
            <a:ext cx="12192000" cy="820058"/>
          </a:xfrm>
          <a:prstGeom prst="rect">
            <a:avLst/>
          </a:prstGeom>
          <a:solidFill>
            <a:srgbClr val="A8BD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Slide Number Placeholder">
            <a:extLst>
              <a:ext uri="{FF2B5EF4-FFF2-40B4-BE49-F238E27FC236}">
                <a16:creationId xmlns:a16="http://schemas.microsoft.com/office/drawing/2014/main" id="{F06FA8BB-10A5-D04C-98E8-7CF1835F3413}"/>
              </a:ext>
            </a:extLst>
          </p:cNvPr>
          <p:cNvSpPr>
            <a:spLocks noGrp="1"/>
          </p:cNvSpPr>
          <p:nvPr>
            <p:ph type="sldNum" sz="quarter" idx="4"/>
          </p:nvPr>
        </p:nvSpPr>
        <p:spPr>
          <a:xfrm>
            <a:off x="4662087" y="6250893"/>
            <a:ext cx="2867827" cy="365125"/>
          </a:xfrm>
          <a:prstGeom prst="rect">
            <a:avLst/>
          </a:prstGeom>
        </p:spPr>
        <p:txBody>
          <a:bodyPr/>
          <a:lstStyle>
            <a:lvl1pPr>
              <a:defRPr sz="1500">
                <a:solidFill>
                  <a:srgbClr val="003C57"/>
                </a:solidFill>
              </a:defRPr>
            </a:lvl1pPr>
          </a:lstStyle>
          <a:p>
            <a:pPr algn="ctr"/>
            <a:fld id="{232417FB-2EF4-EC49-BC13-97513C37E9E5}" type="slidenum">
              <a:rPr lang="en-US" smtClean="0"/>
              <a:pPr algn="ctr"/>
              <a:t>‹#›</a:t>
            </a:fld>
            <a:endParaRPr lang="en-US"/>
          </a:p>
        </p:txBody>
      </p:sp>
      <p:sp>
        <p:nvSpPr>
          <p:cNvPr id="16" name="Footer Placeholder">
            <a:extLst>
              <a:ext uri="{FF2B5EF4-FFF2-40B4-BE49-F238E27FC236}">
                <a16:creationId xmlns:a16="http://schemas.microsoft.com/office/drawing/2014/main" id="{4260E4F4-0AE2-534D-97B9-C9E641454FE3}"/>
              </a:ext>
            </a:extLst>
          </p:cNvPr>
          <p:cNvSpPr>
            <a:spLocks noGrp="1"/>
          </p:cNvSpPr>
          <p:nvPr>
            <p:ph type="ftr" sz="quarter" idx="3"/>
          </p:nvPr>
        </p:nvSpPr>
        <p:spPr>
          <a:xfrm>
            <a:off x="7529914" y="6250892"/>
            <a:ext cx="3842031" cy="365125"/>
          </a:xfrm>
          <a:prstGeom prst="rect">
            <a:avLst/>
          </a:prstGeom>
        </p:spPr>
        <p:txBody>
          <a:bodyPr vert="horz" lIns="91440" tIns="45720" rIns="0" bIns="45720" rtlCol="0" anchor="t" anchorCtr="0"/>
          <a:lstStyle>
            <a:lvl1pPr algn="r">
              <a:defRPr sz="1500" b="1">
                <a:solidFill>
                  <a:srgbClr val="003C57"/>
                </a:solidFill>
              </a:defRPr>
            </a:lvl1pPr>
          </a:lstStyle>
          <a:p>
            <a:endParaRPr lang="en-US"/>
          </a:p>
        </p:txBody>
      </p:sp>
      <p:sp>
        <p:nvSpPr>
          <p:cNvPr id="10" name="Title">
            <a:extLst>
              <a:ext uri="{FF2B5EF4-FFF2-40B4-BE49-F238E27FC236}">
                <a16:creationId xmlns:a16="http://schemas.microsoft.com/office/drawing/2014/main" id="{43A56145-2D0E-E94F-A399-32CA6DD184A0}"/>
              </a:ext>
            </a:extLst>
          </p:cNvPr>
          <p:cNvSpPr>
            <a:spLocks noGrp="1"/>
          </p:cNvSpPr>
          <p:nvPr>
            <p:ph type="title" hasCustomPrompt="1"/>
          </p:nvPr>
        </p:nvSpPr>
        <p:spPr>
          <a:xfrm>
            <a:off x="838200" y="642128"/>
            <a:ext cx="10515600" cy="394723"/>
          </a:xfrm>
          <a:prstGeom prst="rect">
            <a:avLst/>
          </a:prstGeom>
        </p:spPr>
        <p:txBody>
          <a:bodyPr wrap="square">
            <a:spAutoFit/>
          </a:bodyPr>
          <a:lstStyle>
            <a:lvl1pPr>
              <a:defRPr sz="2700" baseline="0"/>
            </a:lvl1pPr>
          </a:lstStyle>
          <a:p>
            <a:r>
              <a:rPr lang="en-US"/>
              <a:t>Add your heading here</a:t>
            </a:r>
          </a:p>
        </p:txBody>
      </p:sp>
      <p:sp>
        <p:nvSpPr>
          <p:cNvPr id="11" name="Content Placeholder">
            <a:extLst>
              <a:ext uri="{FF2B5EF4-FFF2-40B4-BE49-F238E27FC236}">
                <a16:creationId xmlns:a16="http://schemas.microsoft.com/office/drawing/2014/main" id="{20C025E5-7258-7042-B637-ACEBD0147F90}"/>
              </a:ext>
            </a:extLst>
          </p:cNvPr>
          <p:cNvSpPr>
            <a:spLocks noGrp="1"/>
          </p:cNvSpPr>
          <p:nvPr>
            <p:ph idx="1" hasCustomPrompt="1"/>
          </p:nvPr>
        </p:nvSpPr>
        <p:spPr>
          <a:xfrm>
            <a:off x="838200" y="1424326"/>
            <a:ext cx="10515600" cy="1736309"/>
          </a:xfrm>
          <a:prstGeom prst="rect">
            <a:avLst/>
          </a:prstGeom>
        </p:spPr>
        <p:txBody>
          <a:bodyPr wrap="square" lIns="0" tIns="0" rIns="0" bIns="0" anchor="t" anchorCtr="0">
            <a:spAutoFit/>
          </a:bodyPr>
          <a:lstStyle>
            <a:lvl1pPr>
              <a:lnSpc>
                <a:spcPct val="110000"/>
              </a:lnSpc>
              <a:spcAft>
                <a:spcPts val="375"/>
              </a:spcAft>
              <a:defRPr sz="2400">
                <a:solidFill>
                  <a:schemeClr val="tx1"/>
                </a:solidFill>
              </a:defRPr>
            </a:lvl1pPr>
            <a:lvl2pPr>
              <a:spcAft>
                <a:spcPts val="375"/>
              </a:spcAft>
              <a:defRPr sz="2100">
                <a:solidFill>
                  <a:schemeClr val="tx1"/>
                </a:solidFill>
              </a:defRPr>
            </a:lvl2pPr>
            <a:lvl3pPr>
              <a:spcAft>
                <a:spcPts val="375"/>
              </a:spcAft>
              <a:defRPr sz="1800">
                <a:solidFill>
                  <a:schemeClr val="tx1"/>
                </a:solidFill>
              </a:defRPr>
            </a:lvl3pPr>
            <a:lvl4pPr>
              <a:spcAft>
                <a:spcPts val="375"/>
              </a:spcAft>
              <a:defRPr sz="1500">
                <a:solidFill>
                  <a:schemeClr val="tx1"/>
                </a:solidFill>
              </a:defRPr>
            </a:lvl4pPr>
            <a:lvl5pPr>
              <a:spcAft>
                <a:spcPts val="375"/>
              </a:spcAft>
              <a:defRPr sz="1350">
                <a:solidFill>
                  <a:schemeClr val="tx1"/>
                </a:solidFill>
              </a:defRPr>
            </a:lvl5pPr>
          </a:lstStyle>
          <a:p>
            <a:pPr lvl="0"/>
            <a:r>
              <a:rPr lang="en-US"/>
              <a:t>Single column</a:t>
            </a:r>
          </a:p>
          <a:p>
            <a:pPr lvl="1"/>
            <a:r>
              <a:rPr lang="en-US"/>
              <a:t>Second level</a:t>
            </a:r>
          </a:p>
          <a:p>
            <a:pPr lvl="2"/>
            <a:r>
              <a:rPr lang="en-US"/>
              <a:t>Third level</a:t>
            </a:r>
          </a:p>
          <a:p>
            <a:pPr lvl="3"/>
            <a:r>
              <a:rPr lang="en-US"/>
              <a:t>Fourth level</a:t>
            </a:r>
          </a:p>
          <a:p>
            <a:pPr lvl="4"/>
            <a:r>
              <a:rPr lang="en-US"/>
              <a:t>Fifth level</a:t>
            </a:r>
          </a:p>
        </p:txBody>
      </p:sp>
      <p:pic>
        <p:nvPicPr>
          <p:cNvPr id="9" name="Logo">
            <a:extLst>
              <a:ext uri="{FF2B5EF4-FFF2-40B4-BE49-F238E27FC236}">
                <a16:creationId xmlns:a16="http://schemas.microsoft.com/office/drawing/2014/main" id="{EBC0F11A-AD84-7842-A23A-0940CC6475C5}"/>
              </a:ext>
            </a:extLst>
          </p:cNvPr>
          <p:cNvPicPr>
            <a:picLocks noChangeAspect="1"/>
          </p:cNvPicPr>
          <p:nvPr userDrawn="1"/>
        </p:nvPicPr>
        <p:blipFill>
          <a:blip r:embed="rId2"/>
          <a:stretch>
            <a:fillRect/>
          </a:stretch>
        </p:blipFill>
        <p:spPr>
          <a:xfrm>
            <a:off x="767162" y="6230570"/>
            <a:ext cx="3489879" cy="408624"/>
          </a:xfrm>
          <a:prstGeom prst="rect">
            <a:avLst/>
          </a:prstGeom>
        </p:spPr>
      </p:pic>
    </p:spTree>
    <p:extLst>
      <p:ext uri="{BB962C8B-B14F-4D97-AF65-F5344CB8AC3E}">
        <p14:creationId xmlns:p14="http://schemas.microsoft.com/office/powerpoint/2010/main" val="350526170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003C57"/>
        </a:solidFill>
        <a:effectLst/>
      </p:bgPr>
    </p:bg>
    <p:spTree>
      <p:nvGrpSpPr>
        <p:cNvPr id="1" name=""/>
        <p:cNvGrpSpPr/>
        <p:nvPr/>
      </p:nvGrpSpPr>
      <p:grpSpPr>
        <a:xfrm>
          <a:off x="0" y="0"/>
          <a:ext cx="0" cy="0"/>
          <a:chOff x="0" y="0"/>
          <a:chExt cx="0" cy="0"/>
        </a:xfrm>
      </p:grpSpPr>
      <p:sp>
        <p:nvSpPr>
          <p:cNvPr id="13" name="Slide Number Placeholder">
            <a:extLst>
              <a:ext uri="{FF2B5EF4-FFF2-40B4-BE49-F238E27FC236}">
                <a16:creationId xmlns:a16="http://schemas.microsoft.com/office/drawing/2014/main" id="{B3003A7E-23D8-E24C-BF09-F295F1F8A7DE}"/>
              </a:ext>
            </a:extLst>
          </p:cNvPr>
          <p:cNvSpPr>
            <a:spLocks noGrp="1"/>
          </p:cNvSpPr>
          <p:nvPr>
            <p:ph type="sldNum" sz="quarter" idx="12"/>
          </p:nvPr>
        </p:nvSpPr>
        <p:spPr/>
        <p:txBody>
          <a:bodyPr/>
          <a:lstStyle>
            <a:lvl1pPr>
              <a:defRPr>
                <a:solidFill>
                  <a:schemeClr val="bg1"/>
                </a:solidFill>
              </a:defRPr>
            </a:lvl1pPr>
          </a:lstStyle>
          <a:p>
            <a:pPr algn="ctr"/>
            <a:fld id="{232417FB-2EF4-EC49-BC13-97513C37E9E5}" type="slidenum">
              <a:rPr lang="en-US" smtClean="0"/>
              <a:pPr algn="ctr"/>
              <a:t>‹#›</a:t>
            </a:fld>
            <a:endParaRPr lang="en-US"/>
          </a:p>
        </p:txBody>
      </p:sp>
      <p:sp>
        <p:nvSpPr>
          <p:cNvPr id="3" name="Title Placeholder">
            <a:extLst>
              <a:ext uri="{FF2B5EF4-FFF2-40B4-BE49-F238E27FC236}">
                <a16:creationId xmlns:a16="http://schemas.microsoft.com/office/drawing/2014/main" id="{48485E20-F5C4-4B08-A033-1AF23AE221F2}"/>
              </a:ext>
            </a:extLst>
          </p:cNvPr>
          <p:cNvSpPr>
            <a:spLocks noGrp="1"/>
          </p:cNvSpPr>
          <p:nvPr>
            <p:ph type="title" hasCustomPrompt="1"/>
          </p:nvPr>
        </p:nvSpPr>
        <p:spPr>
          <a:xfrm>
            <a:off x="838201" y="848993"/>
            <a:ext cx="7221070" cy="2647241"/>
          </a:xfrm>
          <a:prstGeom prst="rect">
            <a:avLst/>
          </a:prstGeom>
        </p:spPr>
        <p:txBody>
          <a:bodyPr/>
          <a:lstStyle>
            <a:lvl1pPr>
              <a:defRPr>
                <a:solidFill>
                  <a:schemeClr val="bg1"/>
                </a:solidFill>
              </a:defRPr>
            </a:lvl1pPr>
          </a:lstStyle>
          <a:p>
            <a:r>
              <a:rPr lang="en-US"/>
              <a:t>Write your title here</a:t>
            </a:r>
            <a:br>
              <a:rPr lang="en-US"/>
            </a:br>
            <a:r>
              <a:rPr lang="en-US"/>
              <a:t>(in sentence case)</a:t>
            </a:r>
            <a:endParaRPr lang="en-GB"/>
          </a:p>
        </p:txBody>
      </p:sp>
      <p:sp>
        <p:nvSpPr>
          <p:cNvPr id="21" name="Presenter Text Placeholder">
            <a:extLst>
              <a:ext uri="{FF2B5EF4-FFF2-40B4-BE49-F238E27FC236}">
                <a16:creationId xmlns:a16="http://schemas.microsoft.com/office/drawing/2014/main" id="{8A06CB80-AF0F-B54A-A31F-0FB8E0F9BB86}"/>
              </a:ext>
            </a:extLst>
          </p:cNvPr>
          <p:cNvSpPr>
            <a:spLocks noGrp="1"/>
          </p:cNvSpPr>
          <p:nvPr>
            <p:ph idx="13" hasCustomPrompt="1"/>
          </p:nvPr>
        </p:nvSpPr>
        <p:spPr>
          <a:xfrm>
            <a:off x="838200" y="3785744"/>
            <a:ext cx="6433868" cy="430887"/>
          </a:xfrm>
          <a:prstGeom prst="rect">
            <a:avLst/>
          </a:prstGeom>
        </p:spPr>
        <p:txBody>
          <a:bodyPr vert="horz" wrap="square" lIns="0" tIns="0" rIns="0" bIns="0" rtlCol="0" anchor="b" anchorCtr="0">
            <a:spAutoFit/>
          </a:bodyPr>
          <a:lstStyle>
            <a:lvl1pPr marL="0" indent="0">
              <a:spcBef>
                <a:spcPts val="0"/>
              </a:spcBef>
              <a:buNone/>
              <a:defRPr sz="2800" b="1" i="0">
                <a:solidFill>
                  <a:schemeClr val="bg1"/>
                </a:solidFill>
                <a:latin typeface="Arial" panose="020B0604020202020204" pitchFamily="34" charset="0"/>
                <a:cs typeface="Arial" panose="020B0604020202020204" pitchFamily="34" charset="0"/>
              </a:defRPr>
            </a:lvl1pPr>
          </a:lstStyle>
          <a:p>
            <a:pPr>
              <a:lnSpc>
                <a:spcPct val="100000"/>
              </a:lnSpc>
            </a:pPr>
            <a:r>
              <a:rPr lang="en-US">
                <a:solidFill>
                  <a:srgbClr val="183E56"/>
                </a:solidFill>
                <a:latin typeface="Arial" panose="020B0604020202020204" pitchFamily="34" charset="0"/>
                <a:cs typeface="Arial" panose="020B0604020202020204" pitchFamily="34" charset="0"/>
              </a:rPr>
              <a:t>Presenter Name</a:t>
            </a:r>
          </a:p>
        </p:txBody>
      </p:sp>
      <p:sp>
        <p:nvSpPr>
          <p:cNvPr id="19" name="Presenter Information Text Placeholder">
            <a:extLst>
              <a:ext uri="{FF2B5EF4-FFF2-40B4-BE49-F238E27FC236}">
                <a16:creationId xmlns:a16="http://schemas.microsoft.com/office/drawing/2014/main" id="{08E0EA14-7348-FB49-B0DB-D8600EBF4C8C}"/>
              </a:ext>
            </a:extLst>
          </p:cNvPr>
          <p:cNvSpPr>
            <a:spLocks noGrp="1"/>
          </p:cNvSpPr>
          <p:nvPr>
            <p:ph idx="1" hasCustomPrompt="1"/>
          </p:nvPr>
        </p:nvSpPr>
        <p:spPr>
          <a:xfrm>
            <a:off x="838200" y="4249009"/>
            <a:ext cx="6433868" cy="923330"/>
          </a:xfrm>
          <a:prstGeom prst="rect">
            <a:avLst/>
          </a:prstGeom>
        </p:spPr>
        <p:txBody>
          <a:bodyPr vert="horz" wrap="square" lIns="0" tIns="0" rIns="0" bIns="0" rtlCol="0" anchor="t" anchorCtr="0">
            <a:spAutoFit/>
          </a:bodyPr>
          <a:lstStyle>
            <a:lvl1pPr marL="0" indent="0">
              <a:spcBef>
                <a:spcPts val="0"/>
              </a:spcBef>
              <a:spcAft>
                <a:spcPts val="0"/>
              </a:spcAft>
              <a:buNone/>
              <a:defRPr sz="2000" b="0" i="0">
                <a:solidFill>
                  <a:schemeClr val="bg1"/>
                </a:solidFill>
                <a:latin typeface="Arial" panose="020B0604020202020204" pitchFamily="34" charset="0"/>
                <a:cs typeface="Arial" panose="020B0604020202020204" pitchFamily="34" charset="0"/>
              </a:defRPr>
            </a:lvl1pPr>
          </a:lstStyle>
          <a:p>
            <a:pPr>
              <a:lnSpc>
                <a:spcPct val="100000"/>
              </a:lnSpc>
            </a:pPr>
            <a:r>
              <a:rPr lang="en-US">
                <a:solidFill>
                  <a:srgbClr val="183E56"/>
                </a:solidFill>
                <a:latin typeface="Arial" panose="020B0604020202020204" pitchFamily="34" charset="0"/>
                <a:cs typeface="Arial" panose="020B0604020202020204" pitchFamily="34" charset="0"/>
              </a:rPr>
              <a:t>Job Title</a:t>
            </a:r>
            <a:br>
              <a:rPr lang="en-US">
                <a:solidFill>
                  <a:srgbClr val="183E56"/>
                </a:solidFill>
                <a:latin typeface="Arial" panose="020B0604020202020204" pitchFamily="34" charset="0"/>
                <a:cs typeface="Arial" panose="020B0604020202020204" pitchFamily="34" charset="0"/>
              </a:rPr>
            </a:br>
            <a:r>
              <a:rPr lang="en-US">
                <a:solidFill>
                  <a:srgbClr val="183E56"/>
                </a:solidFill>
                <a:latin typeface="Arial" panose="020B0604020202020204" pitchFamily="34" charset="0"/>
                <a:cs typeface="Arial" panose="020B0604020202020204" pitchFamily="34" charset="0"/>
              </a:rPr>
              <a:t>Department</a:t>
            </a:r>
            <a:br>
              <a:rPr lang="en-US">
                <a:solidFill>
                  <a:srgbClr val="183E56"/>
                </a:solidFill>
                <a:latin typeface="Arial" panose="020B0604020202020204" pitchFamily="34" charset="0"/>
                <a:cs typeface="Arial" panose="020B0604020202020204" pitchFamily="34" charset="0"/>
              </a:rPr>
            </a:br>
            <a:r>
              <a:rPr lang="en-US">
                <a:solidFill>
                  <a:srgbClr val="183E56"/>
                </a:solidFill>
                <a:latin typeface="Arial" panose="020B0604020202020204" pitchFamily="34" charset="0"/>
                <a:cs typeface="Arial" panose="020B0604020202020204" pitchFamily="34" charset="0"/>
              </a:rPr>
              <a:t>@Twitter-handle (if desired)</a:t>
            </a:r>
          </a:p>
        </p:txBody>
      </p:sp>
      <p:sp>
        <p:nvSpPr>
          <p:cNvPr id="6" name="Date Placeholder">
            <a:extLst>
              <a:ext uri="{FF2B5EF4-FFF2-40B4-BE49-F238E27FC236}">
                <a16:creationId xmlns:a16="http://schemas.microsoft.com/office/drawing/2014/main" id="{AA6F2061-5E6E-7440-8213-347350CB8141}"/>
              </a:ext>
            </a:extLst>
          </p:cNvPr>
          <p:cNvSpPr>
            <a:spLocks noGrp="1"/>
          </p:cNvSpPr>
          <p:nvPr>
            <p:ph type="dt" sz="half" idx="10"/>
          </p:nvPr>
        </p:nvSpPr>
        <p:spPr>
          <a:xfrm>
            <a:off x="838200" y="5485491"/>
            <a:ext cx="2743200" cy="365125"/>
          </a:xfrm>
        </p:spPr>
        <p:txBody>
          <a:bodyPr/>
          <a:lstStyle>
            <a:lvl1pPr>
              <a:defRPr>
                <a:solidFill>
                  <a:schemeClr val="bg1"/>
                </a:solidFill>
              </a:defRPr>
            </a:lvl1pPr>
          </a:lstStyle>
          <a:p>
            <a:fld id="{06C531F1-065E-594C-8147-D209A7179285}" type="datetime4">
              <a:rPr lang="en-GB" smtClean="0"/>
              <a:pPr/>
              <a:t>22 November 2021</a:t>
            </a:fld>
            <a:endParaRPr lang="en-US"/>
          </a:p>
        </p:txBody>
      </p:sp>
      <p:sp>
        <p:nvSpPr>
          <p:cNvPr id="8" name="Footer Placeholder">
            <a:extLst>
              <a:ext uri="{FF2B5EF4-FFF2-40B4-BE49-F238E27FC236}">
                <a16:creationId xmlns:a16="http://schemas.microsoft.com/office/drawing/2014/main" id="{D23EF8DF-C331-5B47-83E0-A9DAB9AF7D2F}"/>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chemeClr val="bg1"/>
                </a:solidFill>
              </a:defRPr>
            </a:lvl1pPr>
          </a:lstStyle>
          <a:p>
            <a:endParaRPr lang="en-US"/>
          </a:p>
        </p:txBody>
      </p:sp>
    </p:spTree>
    <p:extLst>
      <p:ext uri="{BB962C8B-B14F-4D97-AF65-F5344CB8AC3E}">
        <p14:creationId xmlns:p14="http://schemas.microsoft.com/office/powerpoint/2010/main" val="1203210108"/>
      </p:ext>
    </p:extLst>
  </p:cSld>
  <p:clrMapOvr>
    <a:masterClrMapping/>
  </p:clrMapOvr>
  <p:extLst>
    <p:ext uri="{DCECCB84-F9BA-43D5-87BE-67443E8EF086}">
      <p15:sldGuideLst xmlns:p15="http://schemas.microsoft.com/office/powerpoint/2012/main">
        <p15:guide id="1" orient="horz" pos="527">
          <p15:clr>
            <a:srgbClr val="FBAE40"/>
          </p15:clr>
        </p15:guide>
        <p15:guide id="2" pos="7174">
          <p15:clr>
            <a:srgbClr val="FBAE40"/>
          </p15:clr>
        </p15:guide>
        <p15:guide id="3" orient="horz" pos="3634">
          <p15:clr>
            <a:srgbClr val="FBAE40"/>
          </p15:clr>
        </p15:guide>
        <p15:guide id="4" pos="529">
          <p15:clr>
            <a:srgbClr val="FBAE4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userDrawn="1">
  <p:cSld name="Single column title and content">
    <p:bg>
      <p:bgPr>
        <a:solidFill>
          <a:srgbClr val="F5F5F6"/>
        </a:solidFill>
        <a:effectLst/>
      </p:bgPr>
    </p:bg>
    <p:spTree>
      <p:nvGrpSpPr>
        <p:cNvPr id="1" name=""/>
        <p:cNvGrpSpPr/>
        <p:nvPr/>
      </p:nvGrpSpPr>
      <p:grpSpPr>
        <a:xfrm>
          <a:off x="0" y="0"/>
          <a:ext cx="0" cy="0"/>
          <a:chOff x="0" y="0"/>
          <a:chExt cx="0" cy="0"/>
        </a:xfrm>
      </p:grpSpPr>
      <p:sp>
        <p:nvSpPr>
          <p:cNvPr id="8" name="Rectangle">
            <a:extLst>
              <a:ext uri="{FF2B5EF4-FFF2-40B4-BE49-F238E27FC236}">
                <a16:creationId xmlns:a16="http://schemas.microsoft.com/office/drawing/2014/main" id="{CAB7C50D-A92E-F542-A579-D6ACCE3E0F84}"/>
              </a:ext>
            </a:extLst>
          </p:cNvPr>
          <p:cNvSpPr/>
          <p:nvPr userDrawn="1"/>
        </p:nvSpPr>
        <p:spPr>
          <a:xfrm>
            <a:off x="0" y="6037942"/>
            <a:ext cx="12192000" cy="820058"/>
          </a:xfrm>
          <a:prstGeom prst="rect">
            <a:avLst/>
          </a:prstGeom>
          <a:solidFill>
            <a:srgbClr val="183E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a:extLst>
              <a:ext uri="{FF2B5EF4-FFF2-40B4-BE49-F238E27FC236}">
                <a16:creationId xmlns:a16="http://schemas.microsoft.com/office/drawing/2014/main" id="{AB8A9106-B24D-064D-974C-C8C4B2C84B82}"/>
              </a:ext>
            </a:extLst>
          </p:cNvPr>
          <p:cNvSpPr>
            <a:spLocks noGrp="1"/>
          </p:cNvSpPr>
          <p:nvPr>
            <p:ph type="sldNum" sz="quarter" idx="4"/>
          </p:nvPr>
        </p:nvSpPr>
        <p:spPr>
          <a:xfrm>
            <a:off x="4662087" y="6250891"/>
            <a:ext cx="2867826" cy="365125"/>
          </a:xfrm>
          <a:prstGeom prst="rect">
            <a:avLst/>
          </a:prstGeom>
        </p:spPr>
        <p:txBody>
          <a:bodyPr/>
          <a:lstStyle>
            <a:lvl1pPr>
              <a:defRPr sz="2000">
                <a:solidFill>
                  <a:schemeClr val="bg1"/>
                </a:solidFill>
              </a:defRPr>
            </a:lvl1pPr>
          </a:lstStyle>
          <a:p>
            <a:pPr algn="ctr"/>
            <a:fld id="{232417FB-2EF4-EC49-BC13-97513C37E9E5}" type="slidenum">
              <a:rPr lang="en-US" smtClean="0"/>
              <a:pPr algn="ctr"/>
              <a:t>‹#›</a:t>
            </a:fld>
            <a:endParaRPr lang="en-US"/>
          </a:p>
        </p:txBody>
      </p:sp>
      <p:sp>
        <p:nvSpPr>
          <p:cNvPr id="14" name="Footer Placeholder">
            <a:extLst>
              <a:ext uri="{FF2B5EF4-FFF2-40B4-BE49-F238E27FC236}">
                <a16:creationId xmlns:a16="http://schemas.microsoft.com/office/drawing/2014/main" id="{EC4B6832-9A04-854F-9075-DF58CE992FA7}"/>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chemeClr val="bg1"/>
                </a:solidFill>
              </a:defRPr>
            </a:lvl1pPr>
          </a:lstStyle>
          <a:p>
            <a:endParaRPr lang="en-US"/>
          </a:p>
        </p:txBody>
      </p:sp>
      <p:sp>
        <p:nvSpPr>
          <p:cNvPr id="2" name="Title"/>
          <p:cNvSpPr>
            <a:spLocks noGrp="1"/>
          </p:cNvSpPr>
          <p:nvPr>
            <p:ph type="title" hasCustomPrompt="1"/>
          </p:nvPr>
        </p:nvSpPr>
        <p:spPr>
          <a:xfrm>
            <a:off x="838200" y="642127"/>
            <a:ext cx="10515600" cy="526298"/>
          </a:xfrm>
          <a:prstGeom prst="rect">
            <a:avLst/>
          </a:prstGeom>
        </p:spPr>
        <p:txBody>
          <a:bodyPr wrap="square">
            <a:spAutoFit/>
          </a:bodyPr>
          <a:lstStyle>
            <a:lvl1pPr>
              <a:defRPr sz="3600" baseline="0"/>
            </a:lvl1pPr>
          </a:lstStyle>
          <a:p>
            <a:r>
              <a:rPr lang="en-US"/>
              <a:t>Add your heading here</a:t>
            </a:r>
          </a:p>
        </p:txBody>
      </p:sp>
      <p:sp>
        <p:nvSpPr>
          <p:cNvPr id="3" name="Content Placeholder"/>
          <p:cNvSpPr>
            <a:spLocks noGrp="1"/>
          </p:cNvSpPr>
          <p:nvPr>
            <p:ph idx="1" hasCustomPrompt="1"/>
          </p:nvPr>
        </p:nvSpPr>
        <p:spPr>
          <a:xfrm>
            <a:off x="838200" y="1424324"/>
            <a:ext cx="10515600" cy="2298001"/>
          </a:xfrm>
          <a:prstGeom prst="rect">
            <a:avLst/>
          </a:prstGeom>
        </p:spPr>
        <p:txBody>
          <a:bodyPr wrap="square" lIns="0" tIns="0" rIns="0" bIns="0" anchor="t" anchorCtr="0">
            <a:spAutoFit/>
          </a:bodyPr>
          <a:lstStyle>
            <a:lvl1pPr>
              <a:lnSpc>
                <a:spcPct val="110000"/>
              </a:lnSpc>
              <a:spcAft>
                <a:spcPts val="500"/>
              </a:spcAft>
              <a:defRPr sz="3200">
                <a:solidFill>
                  <a:schemeClr val="tx1"/>
                </a:solidFill>
              </a:defRPr>
            </a:lvl1pPr>
            <a:lvl2pPr>
              <a:spcAft>
                <a:spcPts val="500"/>
              </a:spcAft>
              <a:defRPr sz="2800">
                <a:solidFill>
                  <a:schemeClr val="tx1"/>
                </a:solidFill>
              </a:defRPr>
            </a:lvl2pPr>
            <a:lvl3pPr>
              <a:spcAft>
                <a:spcPts val="500"/>
              </a:spcAft>
              <a:defRPr sz="2400">
                <a:solidFill>
                  <a:schemeClr val="tx1"/>
                </a:solidFill>
              </a:defRPr>
            </a:lvl3pPr>
            <a:lvl4pPr>
              <a:spcAft>
                <a:spcPts val="500"/>
              </a:spcAft>
              <a:defRPr sz="2000">
                <a:solidFill>
                  <a:schemeClr val="tx1"/>
                </a:solidFill>
              </a:defRPr>
            </a:lvl4pPr>
            <a:lvl5pPr>
              <a:spcAft>
                <a:spcPts val="500"/>
              </a:spcAft>
              <a:defRPr sz="1800">
                <a:solidFill>
                  <a:schemeClr val="tx1"/>
                </a:solidFill>
              </a:defRPr>
            </a:lvl5pPr>
          </a:lstStyle>
          <a:p>
            <a:pPr lvl="0"/>
            <a:r>
              <a:rPr lang="en-US"/>
              <a:t>Single column</a:t>
            </a:r>
          </a:p>
          <a:p>
            <a:pPr lvl="1"/>
            <a:r>
              <a:rPr lang="en-US"/>
              <a:t>Second level</a:t>
            </a:r>
          </a:p>
          <a:p>
            <a:pPr lvl="2"/>
            <a:r>
              <a:rPr lang="en-US"/>
              <a:t>Third level</a:t>
            </a:r>
          </a:p>
          <a:p>
            <a:pPr lvl="3"/>
            <a:r>
              <a:rPr lang="en-US"/>
              <a:t>Fourth level</a:t>
            </a:r>
          </a:p>
          <a:p>
            <a:pPr lvl="4"/>
            <a:r>
              <a:rPr lang="en-US"/>
              <a:t>Fifth level</a:t>
            </a:r>
          </a:p>
        </p:txBody>
      </p:sp>
      <p:pic>
        <p:nvPicPr>
          <p:cNvPr id="11" name="Logo">
            <a:extLst>
              <a:ext uri="{FF2B5EF4-FFF2-40B4-BE49-F238E27FC236}">
                <a16:creationId xmlns:a16="http://schemas.microsoft.com/office/drawing/2014/main" id="{447E70A3-4C48-46D3-AED7-FAFF0A068712}"/>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47849" y="6281865"/>
            <a:ext cx="3489869" cy="306034"/>
          </a:xfrm>
          <a:prstGeom prst="rect">
            <a:avLst/>
          </a:prstGeom>
        </p:spPr>
      </p:pic>
    </p:spTree>
    <p:extLst>
      <p:ext uri="{BB962C8B-B14F-4D97-AF65-F5344CB8AC3E}">
        <p14:creationId xmlns:p14="http://schemas.microsoft.com/office/powerpoint/2010/main" val="3257151592"/>
      </p:ext>
    </p:extLst>
  </p:cSld>
  <p:clrMapOvr>
    <a:masterClrMapping/>
  </p:clrMapOvr>
  <p:extLst>
    <p:ext uri="{DCECCB84-F9BA-43D5-87BE-67443E8EF086}">
      <p15:sldGuideLst xmlns:p15="http://schemas.microsoft.com/office/powerpoint/2012/main">
        <p15:guide id="1" pos="529">
          <p15:clr>
            <a:srgbClr val="FBAE40"/>
          </p15:clr>
        </p15:guide>
        <p15:guide id="2" pos="7174">
          <p15:clr>
            <a:srgbClr val="FBAE40"/>
          </p15:clr>
        </p15:guide>
        <p15:guide id="3" orient="horz" pos="391">
          <p15:clr>
            <a:srgbClr val="FBAE40"/>
          </p15:clr>
        </p15:guide>
        <p15:guide id="4" orient="horz" pos="3634">
          <p15:clr>
            <a:srgbClr val="FBAE4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userDrawn="1">
  <p:cSld name="Two column text and content">
    <p:bg>
      <p:bgPr>
        <a:solidFill>
          <a:srgbClr val="F5F5F6"/>
        </a:solidFill>
        <a:effectLst/>
      </p:bgPr>
    </p:bg>
    <p:spTree>
      <p:nvGrpSpPr>
        <p:cNvPr id="1" name=""/>
        <p:cNvGrpSpPr/>
        <p:nvPr/>
      </p:nvGrpSpPr>
      <p:grpSpPr>
        <a:xfrm>
          <a:off x="0" y="0"/>
          <a:ext cx="0" cy="0"/>
          <a:chOff x="0" y="0"/>
          <a:chExt cx="0" cy="0"/>
        </a:xfrm>
      </p:grpSpPr>
      <p:sp>
        <p:nvSpPr>
          <p:cNvPr id="12" name="Rectangle">
            <a:extLst>
              <a:ext uri="{FF2B5EF4-FFF2-40B4-BE49-F238E27FC236}">
                <a16:creationId xmlns:a16="http://schemas.microsoft.com/office/drawing/2014/main" id="{B75BE5F0-67EC-0641-9E8B-7BC2DE4910BB}"/>
              </a:ext>
            </a:extLst>
          </p:cNvPr>
          <p:cNvSpPr/>
          <p:nvPr userDrawn="1"/>
        </p:nvSpPr>
        <p:spPr>
          <a:xfrm>
            <a:off x="0" y="6037942"/>
            <a:ext cx="12192000" cy="820058"/>
          </a:xfrm>
          <a:prstGeom prst="rect">
            <a:avLst/>
          </a:prstGeom>
          <a:solidFill>
            <a:srgbClr val="183E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lide Number Placeholder">
            <a:extLst>
              <a:ext uri="{FF2B5EF4-FFF2-40B4-BE49-F238E27FC236}">
                <a16:creationId xmlns:a16="http://schemas.microsoft.com/office/drawing/2014/main" id="{5D913410-9DC7-834A-B330-976E80A5685D}"/>
              </a:ext>
            </a:extLst>
          </p:cNvPr>
          <p:cNvSpPr>
            <a:spLocks noGrp="1"/>
          </p:cNvSpPr>
          <p:nvPr>
            <p:ph type="sldNum" sz="quarter" idx="4"/>
          </p:nvPr>
        </p:nvSpPr>
        <p:spPr>
          <a:xfrm>
            <a:off x="4662087" y="6250891"/>
            <a:ext cx="2867826" cy="365125"/>
          </a:xfrm>
          <a:prstGeom prst="rect">
            <a:avLst/>
          </a:prstGeom>
        </p:spPr>
        <p:txBody>
          <a:bodyPr/>
          <a:lstStyle>
            <a:lvl1pPr>
              <a:defRPr sz="2000">
                <a:solidFill>
                  <a:schemeClr val="bg1"/>
                </a:solidFill>
              </a:defRPr>
            </a:lvl1pPr>
          </a:lstStyle>
          <a:p>
            <a:pPr algn="ctr"/>
            <a:fld id="{232417FB-2EF4-EC49-BC13-97513C37E9E5}" type="slidenum">
              <a:rPr lang="en-US" smtClean="0"/>
              <a:pPr algn="ctr"/>
              <a:t>‹#›</a:t>
            </a:fld>
            <a:endParaRPr lang="en-US"/>
          </a:p>
        </p:txBody>
      </p:sp>
      <p:sp>
        <p:nvSpPr>
          <p:cNvPr id="15" name="Footer Placeholder">
            <a:extLst>
              <a:ext uri="{FF2B5EF4-FFF2-40B4-BE49-F238E27FC236}">
                <a16:creationId xmlns:a16="http://schemas.microsoft.com/office/drawing/2014/main" id="{EA701F44-73AD-C64B-8322-8400CB324EFB}"/>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chemeClr val="bg1"/>
                </a:solidFill>
              </a:defRPr>
            </a:lvl1pPr>
          </a:lstStyle>
          <a:p>
            <a:endParaRPr lang="en-US"/>
          </a:p>
        </p:txBody>
      </p:sp>
      <p:sp>
        <p:nvSpPr>
          <p:cNvPr id="17" name="Title">
            <a:extLst>
              <a:ext uri="{FF2B5EF4-FFF2-40B4-BE49-F238E27FC236}">
                <a16:creationId xmlns:a16="http://schemas.microsoft.com/office/drawing/2014/main" id="{BF8E2729-03F2-4F77-BF33-CCC290F9D763}"/>
              </a:ext>
            </a:extLst>
          </p:cNvPr>
          <p:cNvSpPr>
            <a:spLocks noGrp="1"/>
          </p:cNvSpPr>
          <p:nvPr>
            <p:ph type="title" hasCustomPrompt="1"/>
          </p:nvPr>
        </p:nvSpPr>
        <p:spPr>
          <a:xfrm>
            <a:off x="838200" y="642126"/>
            <a:ext cx="10515600" cy="526298"/>
          </a:xfrm>
          <a:prstGeom prst="rect">
            <a:avLst/>
          </a:prstGeom>
        </p:spPr>
        <p:txBody>
          <a:bodyPr>
            <a:spAutoFit/>
          </a:bodyPr>
          <a:lstStyle>
            <a:lvl1pPr>
              <a:defRPr sz="3600"/>
            </a:lvl1pPr>
          </a:lstStyle>
          <a:p>
            <a:r>
              <a:rPr lang="en-US"/>
              <a:t>Add your heading here</a:t>
            </a:r>
          </a:p>
        </p:txBody>
      </p:sp>
      <p:sp>
        <p:nvSpPr>
          <p:cNvPr id="3" name="Content Placeholder 1"/>
          <p:cNvSpPr>
            <a:spLocks noGrp="1"/>
          </p:cNvSpPr>
          <p:nvPr>
            <p:ph sz="half" idx="1" hasCustomPrompt="1"/>
          </p:nvPr>
        </p:nvSpPr>
        <p:spPr>
          <a:xfrm>
            <a:off x="838200" y="1422595"/>
            <a:ext cx="4961351" cy="2375394"/>
          </a:xfrm>
          <a:prstGeom prst="rect">
            <a:avLst/>
          </a:prstGeom>
        </p:spPr>
        <p:txBody>
          <a:bodyPr wrap="square" tIns="0" bIns="0" anchor="t" anchorCtr="0"/>
          <a:lstStyle>
            <a:lvl1pPr>
              <a:spcAft>
                <a:spcPts val="500"/>
              </a:spcAft>
              <a:defRPr sz="3200">
                <a:solidFill>
                  <a:schemeClr val="tx1"/>
                </a:solidFill>
              </a:defRPr>
            </a:lvl1pPr>
            <a:lvl2pPr>
              <a:spcAft>
                <a:spcPts val="500"/>
              </a:spcAft>
              <a:defRPr sz="2800">
                <a:solidFill>
                  <a:schemeClr val="tx1"/>
                </a:solidFill>
              </a:defRPr>
            </a:lvl2pPr>
            <a:lvl3pPr>
              <a:spcAft>
                <a:spcPts val="500"/>
              </a:spcAft>
              <a:defRPr sz="2400">
                <a:solidFill>
                  <a:schemeClr val="tx1"/>
                </a:solidFill>
              </a:defRPr>
            </a:lvl3pPr>
            <a:lvl4pPr>
              <a:spcAft>
                <a:spcPts val="500"/>
              </a:spcAft>
              <a:defRPr sz="2000">
                <a:solidFill>
                  <a:schemeClr val="tx1"/>
                </a:solidFill>
              </a:defRPr>
            </a:lvl4pPr>
            <a:lvl5pPr>
              <a:spcAft>
                <a:spcPts val="500"/>
              </a:spcAft>
              <a:defRPr sz="2000">
                <a:solidFill>
                  <a:schemeClr val="tx1"/>
                </a:solidFill>
              </a:defRPr>
            </a:lvl5pPr>
          </a:lstStyle>
          <a:p>
            <a:pPr lvl="0"/>
            <a:r>
              <a:rPr lang="en-US"/>
              <a:t>Column one</a:t>
            </a:r>
          </a:p>
          <a:p>
            <a:pPr lvl="1"/>
            <a:r>
              <a:rPr lang="en-US"/>
              <a:t>Second level</a:t>
            </a:r>
          </a:p>
          <a:p>
            <a:pPr lvl="2"/>
            <a:r>
              <a:rPr lang="en-US"/>
              <a:t>Third level</a:t>
            </a:r>
          </a:p>
          <a:p>
            <a:pPr lvl="3"/>
            <a:r>
              <a:rPr lang="en-US"/>
              <a:t>Fourth level</a:t>
            </a:r>
          </a:p>
          <a:p>
            <a:pPr lvl="4"/>
            <a:r>
              <a:rPr lang="en-US"/>
              <a:t>Fifth level</a:t>
            </a:r>
          </a:p>
        </p:txBody>
      </p:sp>
      <p:sp>
        <p:nvSpPr>
          <p:cNvPr id="4" name="Content Placeholder 2"/>
          <p:cNvSpPr>
            <a:spLocks noGrp="1"/>
          </p:cNvSpPr>
          <p:nvPr>
            <p:ph sz="half" idx="2" hasCustomPrompt="1"/>
          </p:nvPr>
        </p:nvSpPr>
        <p:spPr>
          <a:xfrm>
            <a:off x="6172200" y="1422595"/>
            <a:ext cx="5199743" cy="2375394"/>
          </a:xfrm>
          <a:prstGeom prst="rect">
            <a:avLst/>
          </a:prstGeom>
        </p:spPr>
        <p:txBody>
          <a:bodyPr wrap="square" tIns="0" bIns="0" anchor="t" anchorCtr="0"/>
          <a:lstStyle>
            <a:lvl1pPr>
              <a:spcAft>
                <a:spcPts val="500"/>
              </a:spcAft>
              <a:defRPr sz="3200">
                <a:solidFill>
                  <a:schemeClr val="tx1"/>
                </a:solidFill>
              </a:defRPr>
            </a:lvl1pPr>
            <a:lvl2pPr>
              <a:spcAft>
                <a:spcPts val="500"/>
              </a:spcAft>
              <a:defRPr sz="2800">
                <a:solidFill>
                  <a:schemeClr val="tx1"/>
                </a:solidFill>
              </a:defRPr>
            </a:lvl2pPr>
            <a:lvl3pPr>
              <a:spcAft>
                <a:spcPts val="500"/>
              </a:spcAft>
              <a:defRPr sz="2400">
                <a:solidFill>
                  <a:schemeClr val="tx1"/>
                </a:solidFill>
              </a:defRPr>
            </a:lvl3pPr>
            <a:lvl4pPr>
              <a:spcAft>
                <a:spcPts val="500"/>
              </a:spcAft>
              <a:defRPr sz="2000">
                <a:solidFill>
                  <a:schemeClr val="tx1"/>
                </a:solidFill>
              </a:defRPr>
            </a:lvl4pPr>
            <a:lvl5pPr>
              <a:spcAft>
                <a:spcPts val="500"/>
              </a:spcAft>
              <a:defRPr sz="2000">
                <a:solidFill>
                  <a:schemeClr val="tx1"/>
                </a:solidFill>
              </a:defRPr>
            </a:lvl5pPr>
          </a:lstStyle>
          <a:p>
            <a:pPr lvl="0"/>
            <a:r>
              <a:rPr lang="en-US"/>
              <a:t>Column two</a:t>
            </a:r>
          </a:p>
          <a:p>
            <a:pPr lvl="1"/>
            <a:r>
              <a:rPr lang="en-US"/>
              <a:t>Second level</a:t>
            </a:r>
          </a:p>
          <a:p>
            <a:pPr lvl="2"/>
            <a:r>
              <a:rPr lang="en-US"/>
              <a:t>Third level</a:t>
            </a:r>
          </a:p>
          <a:p>
            <a:pPr lvl="3"/>
            <a:r>
              <a:rPr lang="en-US"/>
              <a:t>Fourth level</a:t>
            </a:r>
          </a:p>
          <a:p>
            <a:pPr lvl="4"/>
            <a:r>
              <a:rPr lang="en-US"/>
              <a:t>Fifth level</a:t>
            </a:r>
          </a:p>
        </p:txBody>
      </p:sp>
      <p:pic>
        <p:nvPicPr>
          <p:cNvPr id="9" name="Logo">
            <a:extLst>
              <a:ext uri="{FF2B5EF4-FFF2-40B4-BE49-F238E27FC236}">
                <a16:creationId xmlns:a16="http://schemas.microsoft.com/office/drawing/2014/main" id="{ACE27A3F-1D07-4E3A-9F98-B1A9D16017A6}"/>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47849" y="6281865"/>
            <a:ext cx="3489869" cy="306034"/>
          </a:xfrm>
          <a:prstGeom prst="rect">
            <a:avLst/>
          </a:prstGeom>
        </p:spPr>
      </p:pic>
    </p:spTree>
    <p:extLst>
      <p:ext uri="{BB962C8B-B14F-4D97-AF65-F5344CB8AC3E}">
        <p14:creationId xmlns:p14="http://schemas.microsoft.com/office/powerpoint/2010/main" val="1170116340"/>
      </p:ext>
    </p:extLst>
  </p:cSld>
  <p:clrMapOvr>
    <a:masterClrMapping/>
  </p:clrMapOvr>
  <p:extLst>
    <p:ext uri="{DCECCB84-F9BA-43D5-87BE-67443E8EF086}">
      <p15:sldGuideLst xmlns:p15="http://schemas.microsoft.com/office/powerpoint/2012/main">
        <p15:guide id="1" pos="529">
          <p15:clr>
            <a:srgbClr val="FBAE40"/>
          </p15:clr>
        </p15:guide>
        <p15:guide id="2" orient="horz" pos="391">
          <p15:clr>
            <a:srgbClr val="FBAE40"/>
          </p15:clr>
        </p15:guide>
        <p15:guide id="3" pos="7174">
          <p15:clr>
            <a:srgbClr val="FBAE40"/>
          </p15:clr>
        </p15:guide>
        <p15:guide id="4" orient="horz" pos="3634">
          <p15:clr>
            <a:srgbClr val="FBAE4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userDrawn="1">
  <p:cSld name="Simple single column title and content">
    <p:bg>
      <p:bgPr>
        <a:solidFill>
          <a:srgbClr val="F5F5F6"/>
        </a:solidFill>
        <a:effectLst/>
      </p:bgPr>
    </p:bg>
    <p:spTree>
      <p:nvGrpSpPr>
        <p:cNvPr id="1" name=""/>
        <p:cNvGrpSpPr/>
        <p:nvPr/>
      </p:nvGrpSpPr>
      <p:grpSpPr>
        <a:xfrm>
          <a:off x="0" y="0"/>
          <a:ext cx="0" cy="0"/>
          <a:chOff x="0" y="0"/>
          <a:chExt cx="0" cy="0"/>
        </a:xfrm>
      </p:grpSpPr>
      <p:sp>
        <p:nvSpPr>
          <p:cNvPr id="9" name="Slide Number Placeholder">
            <a:extLst>
              <a:ext uri="{FF2B5EF4-FFF2-40B4-BE49-F238E27FC236}">
                <a16:creationId xmlns:a16="http://schemas.microsoft.com/office/drawing/2014/main" id="{41DF6F2E-6103-7646-B158-3C2256C8207A}"/>
              </a:ext>
            </a:extLst>
          </p:cNvPr>
          <p:cNvSpPr>
            <a:spLocks noGrp="1"/>
          </p:cNvSpPr>
          <p:nvPr>
            <p:ph type="sldNum" sz="quarter" idx="4"/>
          </p:nvPr>
        </p:nvSpPr>
        <p:spPr>
          <a:xfrm>
            <a:off x="4662087" y="6250891"/>
            <a:ext cx="2867826" cy="365125"/>
          </a:xfrm>
          <a:prstGeom prst="rect">
            <a:avLst/>
          </a:prstGeom>
        </p:spPr>
        <p:txBody>
          <a:bodyPr/>
          <a:lstStyle>
            <a:lvl1pPr>
              <a:defRPr sz="2000">
                <a:solidFill>
                  <a:srgbClr val="003C57"/>
                </a:solidFill>
              </a:defRPr>
            </a:lvl1pPr>
          </a:lstStyle>
          <a:p>
            <a:pPr algn="ctr"/>
            <a:fld id="{232417FB-2EF4-EC49-BC13-97513C37E9E5}" type="slidenum">
              <a:rPr lang="en-US" smtClean="0"/>
              <a:pPr algn="ctr"/>
              <a:t>‹#›</a:t>
            </a:fld>
            <a:endParaRPr lang="en-US"/>
          </a:p>
        </p:txBody>
      </p:sp>
      <p:sp>
        <p:nvSpPr>
          <p:cNvPr id="10" name="Footer Placeholder">
            <a:extLst>
              <a:ext uri="{FF2B5EF4-FFF2-40B4-BE49-F238E27FC236}">
                <a16:creationId xmlns:a16="http://schemas.microsoft.com/office/drawing/2014/main" id="{329F9C9E-62CC-2B44-BA02-01ADE0F29C3E}"/>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rgbClr val="003C57"/>
                </a:solidFill>
              </a:defRPr>
            </a:lvl1pPr>
          </a:lstStyle>
          <a:p>
            <a:endParaRPr lang="en-US"/>
          </a:p>
        </p:txBody>
      </p:sp>
      <p:sp>
        <p:nvSpPr>
          <p:cNvPr id="2" name="Title"/>
          <p:cNvSpPr>
            <a:spLocks noGrp="1"/>
          </p:cNvSpPr>
          <p:nvPr>
            <p:ph type="title" hasCustomPrompt="1"/>
          </p:nvPr>
        </p:nvSpPr>
        <p:spPr>
          <a:xfrm>
            <a:off x="838200" y="642127"/>
            <a:ext cx="10515600" cy="526298"/>
          </a:xfrm>
          <a:prstGeom prst="rect">
            <a:avLst/>
          </a:prstGeom>
        </p:spPr>
        <p:txBody>
          <a:bodyPr wrap="square">
            <a:spAutoFit/>
          </a:bodyPr>
          <a:lstStyle>
            <a:lvl1pPr>
              <a:defRPr sz="3600" baseline="0"/>
            </a:lvl1pPr>
          </a:lstStyle>
          <a:p>
            <a:r>
              <a:rPr lang="en-US"/>
              <a:t>Add your heading here</a:t>
            </a:r>
          </a:p>
        </p:txBody>
      </p:sp>
      <p:sp>
        <p:nvSpPr>
          <p:cNvPr id="3" name="Content Placeholder"/>
          <p:cNvSpPr>
            <a:spLocks noGrp="1"/>
          </p:cNvSpPr>
          <p:nvPr>
            <p:ph idx="1" hasCustomPrompt="1"/>
          </p:nvPr>
        </p:nvSpPr>
        <p:spPr>
          <a:xfrm>
            <a:off x="838200" y="1424324"/>
            <a:ext cx="10515600" cy="2298001"/>
          </a:xfrm>
          <a:prstGeom prst="rect">
            <a:avLst/>
          </a:prstGeom>
        </p:spPr>
        <p:txBody>
          <a:bodyPr wrap="square" lIns="0" tIns="0" rIns="0" bIns="0" anchor="t" anchorCtr="0">
            <a:spAutoFit/>
          </a:bodyPr>
          <a:lstStyle>
            <a:lvl1pPr>
              <a:lnSpc>
                <a:spcPct val="110000"/>
              </a:lnSpc>
              <a:spcAft>
                <a:spcPts val="500"/>
              </a:spcAft>
              <a:defRPr sz="3200">
                <a:solidFill>
                  <a:schemeClr val="tx1"/>
                </a:solidFill>
              </a:defRPr>
            </a:lvl1pPr>
            <a:lvl2pPr>
              <a:spcAft>
                <a:spcPts val="500"/>
              </a:spcAft>
              <a:defRPr sz="2800">
                <a:solidFill>
                  <a:schemeClr val="tx1"/>
                </a:solidFill>
              </a:defRPr>
            </a:lvl2pPr>
            <a:lvl3pPr>
              <a:spcAft>
                <a:spcPts val="500"/>
              </a:spcAft>
              <a:defRPr sz="2400">
                <a:solidFill>
                  <a:schemeClr val="tx1"/>
                </a:solidFill>
              </a:defRPr>
            </a:lvl3pPr>
            <a:lvl4pPr>
              <a:spcAft>
                <a:spcPts val="500"/>
              </a:spcAft>
              <a:defRPr sz="2000">
                <a:solidFill>
                  <a:schemeClr val="tx1"/>
                </a:solidFill>
              </a:defRPr>
            </a:lvl4pPr>
            <a:lvl5pPr>
              <a:spcAft>
                <a:spcPts val="500"/>
              </a:spcAft>
              <a:defRPr sz="1800">
                <a:solidFill>
                  <a:schemeClr val="tx1"/>
                </a:solidFill>
              </a:defRPr>
            </a:lvl5pPr>
          </a:lstStyle>
          <a:p>
            <a:pPr lvl="0"/>
            <a:r>
              <a:rPr lang="en-US"/>
              <a:t>Single column</a:t>
            </a:r>
          </a:p>
          <a:p>
            <a:pPr lvl="1"/>
            <a:r>
              <a:rPr lang="en-US"/>
              <a:t>Second level</a:t>
            </a:r>
          </a:p>
          <a:p>
            <a:pPr lvl="2"/>
            <a:r>
              <a:rPr lang="en-US"/>
              <a:t>Third level</a:t>
            </a:r>
          </a:p>
          <a:p>
            <a:pPr lvl="3"/>
            <a:r>
              <a:rPr lang="en-US"/>
              <a:t>Fourth level</a:t>
            </a:r>
          </a:p>
          <a:p>
            <a:pPr lvl="4"/>
            <a:r>
              <a:rPr lang="en-US"/>
              <a:t>Fifth level</a:t>
            </a:r>
          </a:p>
        </p:txBody>
      </p:sp>
      <p:cxnSp>
        <p:nvCxnSpPr>
          <p:cNvPr id="7" name="Line">
            <a:extLst>
              <a:ext uri="{FF2B5EF4-FFF2-40B4-BE49-F238E27FC236}">
                <a16:creationId xmlns:a16="http://schemas.microsoft.com/office/drawing/2014/main" id="{30544EB6-513C-7842-B1EB-1E3E37F1B12C}"/>
              </a:ext>
            </a:extLst>
          </p:cNvPr>
          <p:cNvCxnSpPr>
            <a:cxnSpLocks/>
          </p:cNvCxnSpPr>
          <p:nvPr userDrawn="1"/>
        </p:nvCxnSpPr>
        <p:spPr>
          <a:xfrm>
            <a:off x="822000" y="6055339"/>
            <a:ext cx="10548000" cy="0"/>
          </a:xfrm>
          <a:prstGeom prst="line">
            <a:avLst/>
          </a:prstGeom>
          <a:ln w="12700">
            <a:solidFill>
              <a:srgbClr val="003C57"/>
            </a:solidFill>
          </a:ln>
        </p:spPr>
        <p:style>
          <a:lnRef idx="1">
            <a:schemeClr val="accent1"/>
          </a:lnRef>
          <a:fillRef idx="0">
            <a:schemeClr val="accent1"/>
          </a:fillRef>
          <a:effectRef idx="0">
            <a:schemeClr val="accent1"/>
          </a:effectRef>
          <a:fontRef idx="minor">
            <a:schemeClr val="tx1"/>
          </a:fontRef>
        </p:style>
      </p:cxnSp>
      <p:pic>
        <p:nvPicPr>
          <p:cNvPr id="8" name="Logo">
            <a:extLst>
              <a:ext uri="{FF2B5EF4-FFF2-40B4-BE49-F238E27FC236}">
                <a16:creationId xmlns:a16="http://schemas.microsoft.com/office/drawing/2014/main" id="{6F0F87AC-425B-44BE-B1D9-A163C0E2ED32}"/>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47853" y="6281865"/>
            <a:ext cx="3489861" cy="306034"/>
          </a:xfrm>
          <a:prstGeom prst="rect">
            <a:avLst/>
          </a:prstGeom>
        </p:spPr>
      </p:pic>
    </p:spTree>
    <p:extLst>
      <p:ext uri="{BB962C8B-B14F-4D97-AF65-F5344CB8AC3E}">
        <p14:creationId xmlns:p14="http://schemas.microsoft.com/office/powerpoint/2010/main" val="4100207271"/>
      </p:ext>
    </p:extLst>
  </p:cSld>
  <p:clrMapOvr>
    <a:masterClrMapping/>
  </p:clrMapOvr>
  <p:extLst>
    <p:ext uri="{DCECCB84-F9BA-43D5-87BE-67443E8EF086}">
      <p15:sldGuideLst xmlns:p15="http://schemas.microsoft.com/office/powerpoint/2012/main">
        <p15:guide id="1" orient="horz" pos="391">
          <p15:clr>
            <a:srgbClr val="FBAE40"/>
          </p15:clr>
        </p15:guide>
        <p15:guide id="2" pos="529">
          <p15:clr>
            <a:srgbClr val="FBAE40"/>
          </p15:clr>
        </p15:guide>
        <p15:guide id="3" pos="3940">
          <p15:clr>
            <a:srgbClr val="FBAE40"/>
          </p15:clr>
        </p15:guide>
        <p15:guide id="4" orient="horz" pos="3634">
          <p15:clr>
            <a:srgbClr val="FBAE4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userDrawn="1">
  <p:cSld name="Simple two column text and content">
    <p:bg>
      <p:bgPr>
        <a:solidFill>
          <a:srgbClr val="F5F5F6"/>
        </a:solidFill>
        <a:effectLst/>
      </p:bgPr>
    </p:bg>
    <p:spTree>
      <p:nvGrpSpPr>
        <p:cNvPr id="1" name=""/>
        <p:cNvGrpSpPr/>
        <p:nvPr/>
      </p:nvGrpSpPr>
      <p:grpSpPr>
        <a:xfrm>
          <a:off x="0" y="0"/>
          <a:ext cx="0" cy="0"/>
          <a:chOff x="0" y="0"/>
          <a:chExt cx="0" cy="0"/>
        </a:xfrm>
      </p:grpSpPr>
      <p:sp>
        <p:nvSpPr>
          <p:cNvPr id="14" name="Slide Number Placeholder">
            <a:extLst>
              <a:ext uri="{FF2B5EF4-FFF2-40B4-BE49-F238E27FC236}">
                <a16:creationId xmlns:a16="http://schemas.microsoft.com/office/drawing/2014/main" id="{5D913410-9DC7-834A-B330-976E80A5685D}"/>
              </a:ext>
            </a:extLst>
          </p:cNvPr>
          <p:cNvSpPr>
            <a:spLocks noGrp="1"/>
          </p:cNvSpPr>
          <p:nvPr>
            <p:ph type="sldNum" sz="quarter" idx="4"/>
          </p:nvPr>
        </p:nvSpPr>
        <p:spPr>
          <a:xfrm>
            <a:off x="4662087" y="6250891"/>
            <a:ext cx="2867826" cy="365125"/>
          </a:xfrm>
          <a:prstGeom prst="rect">
            <a:avLst/>
          </a:prstGeom>
        </p:spPr>
        <p:txBody>
          <a:bodyPr/>
          <a:lstStyle>
            <a:lvl1pPr>
              <a:defRPr sz="2000">
                <a:solidFill>
                  <a:schemeClr val="tx1"/>
                </a:solidFill>
              </a:defRPr>
            </a:lvl1pPr>
          </a:lstStyle>
          <a:p>
            <a:pPr algn="ctr"/>
            <a:fld id="{232417FB-2EF4-EC49-BC13-97513C37E9E5}" type="slidenum">
              <a:rPr lang="en-US" smtClean="0"/>
              <a:pPr algn="ctr"/>
              <a:t>‹#›</a:t>
            </a:fld>
            <a:endParaRPr lang="en-US"/>
          </a:p>
        </p:txBody>
      </p:sp>
      <p:sp>
        <p:nvSpPr>
          <p:cNvPr id="15" name="Footer Placeholder">
            <a:extLst>
              <a:ext uri="{FF2B5EF4-FFF2-40B4-BE49-F238E27FC236}">
                <a16:creationId xmlns:a16="http://schemas.microsoft.com/office/drawing/2014/main" id="{EA701F44-73AD-C64B-8322-8400CB324EFB}"/>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chemeClr val="tx1"/>
                </a:solidFill>
              </a:defRPr>
            </a:lvl1pPr>
          </a:lstStyle>
          <a:p>
            <a:endParaRPr lang="en-US"/>
          </a:p>
        </p:txBody>
      </p:sp>
      <p:cxnSp>
        <p:nvCxnSpPr>
          <p:cNvPr id="8" name="Line">
            <a:extLst>
              <a:ext uri="{FF2B5EF4-FFF2-40B4-BE49-F238E27FC236}">
                <a16:creationId xmlns:a16="http://schemas.microsoft.com/office/drawing/2014/main" id="{7A09A1D8-0AE4-B646-8D6E-9B761AD35D7E}"/>
              </a:ext>
            </a:extLst>
          </p:cNvPr>
          <p:cNvCxnSpPr>
            <a:cxnSpLocks/>
          </p:cNvCxnSpPr>
          <p:nvPr userDrawn="1"/>
        </p:nvCxnSpPr>
        <p:spPr>
          <a:xfrm>
            <a:off x="822000" y="6055339"/>
            <a:ext cx="10548000" cy="0"/>
          </a:xfrm>
          <a:prstGeom prst="line">
            <a:avLst/>
          </a:prstGeom>
          <a:ln w="12700">
            <a:solidFill>
              <a:srgbClr val="003C57"/>
            </a:solidFill>
          </a:ln>
        </p:spPr>
        <p:style>
          <a:lnRef idx="1">
            <a:schemeClr val="accent1"/>
          </a:lnRef>
          <a:fillRef idx="0">
            <a:schemeClr val="accent1"/>
          </a:fillRef>
          <a:effectRef idx="0">
            <a:schemeClr val="accent1"/>
          </a:effectRef>
          <a:fontRef idx="minor">
            <a:schemeClr val="tx1"/>
          </a:fontRef>
        </p:style>
      </p:cxnSp>
      <p:pic>
        <p:nvPicPr>
          <p:cNvPr id="9" name="Logo">
            <a:extLst>
              <a:ext uri="{FF2B5EF4-FFF2-40B4-BE49-F238E27FC236}">
                <a16:creationId xmlns:a16="http://schemas.microsoft.com/office/drawing/2014/main" id="{66B13EBF-9BF3-407E-95DF-1E1504083872}"/>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47853" y="6281865"/>
            <a:ext cx="3489861" cy="306034"/>
          </a:xfrm>
          <a:prstGeom prst="rect">
            <a:avLst/>
          </a:prstGeom>
        </p:spPr>
      </p:pic>
      <p:sp>
        <p:nvSpPr>
          <p:cNvPr id="40" name="Title">
            <a:extLst>
              <a:ext uri="{FF2B5EF4-FFF2-40B4-BE49-F238E27FC236}">
                <a16:creationId xmlns:a16="http://schemas.microsoft.com/office/drawing/2014/main" id="{828BD64B-77BE-4FF5-BBDC-EF7EC865CCDB}"/>
              </a:ext>
            </a:extLst>
          </p:cNvPr>
          <p:cNvSpPr>
            <a:spLocks noGrp="1"/>
          </p:cNvSpPr>
          <p:nvPr>
            <p:ph type="title" hasCustomPrompt="1"/>
          </p:nvPr>
        </p:nvSpPr>
        <p:spPr>
          <a:xfrm>
            <a:off x="838200" y="642126"/>
            <a:ext cx="10515600" cy="526298"/>
          </a:xfrm>
          <a:prstGeom prst="rect">
            <a:avLst/>
          </a:prstGeom>
        </p:spPr>
        <p:txBody>
          <a:bodyPr>
            <a:spAutoFit/>
          </a:bodyPr>
          <a:lstStyle>
            <a:lvl1pPr>
              <a:defRPr sz="3600"/>
            </a:lvl1pPr>
          </a:lstStyle>
          <a:p>
            <a:r>
              <a:rPr lang="en-US"/>
              <a:t>Add your heading here</a:t>
            </a:r>
          </a:p>
        </p:txBody>
      </p:sp>
      <p:sp>
        <p:nvSpPr>
          <p:cNvPr id="41" name="Content Placeholder 1">
            <a:extLst>
              <a:ext uri="{FF2B5EF4-FFF2-40B4-BE49-F238E27FC236}">
                <a16:creationId xmlns:a16="http://schemas.microsoft.com/office/drawing/2014/main" id="{87ADB154-14C7-45F6-86A7-1568603A2E87}"/>
              </a:ext>
            </a:extLst>
          </p:cNvPr>
          <p:cNvSpPr>
            <a:spLocks noGrp="1"/>
          </p:cNvSpPr>
          <p:nvPr>
            <p:ph sz="half" idx="1" hasCustomPrompt="1"/>
          </p:nvPr>
        </p:nvSpPr>
        <p:spPr>
          <a:xfrm>
            <a:off x="838200" y="1422595"/>
            <a:ext cx="4961351" cy="2375394"/>
          </a:xfrm>
          <a:prstGeom prst="rect">
            <a:avLst/>
          </a:prstGeom>
        </p:spPr>
        <p:txBody>
          <a:bodyPr wrap="square" tIns="0" bIns="0" anchor="t" anchorCtr="0"/>
          <a:lstStyle>
            <a:lvl1pPr>
              <a:spcAft>
                <a:spcPts val="500"/>
              </a:spcAft>
              <a:defRPr sz="3200">
                <a:solidFill>
                  <a:schemeClr val="tx1"/>
                </a:solidFill>
              </a:defRPr>
            </a:lvl1pPr>
            <a:lvl2pPr>
              <a:spcAft>
                <a:spcPts val="500"/>
              </a:spcAft>
              <a:defRPr sz="2800">
                <a:solidFill>
                  <a:schemeClr val="tx1"/>
                </a:solidFill>
              </a:defRPr>
            </a:lvl2pPr>
            <a:lvl3pPr>
              <a:spcAft>
                <a:spcPts val="500"/>
              </a:spcAft>
              <a:defRPr sz="2400">
                <a:solidFill>
                  <a:schemeClr val="tx1"/>
                </a:solidFill>
              </a:defRPr>
            </a:lvl3pPr>
            <a:lvl4pPr>
              <a:spcAft>
                <a:spcPts val="500"/>
              </a:spcAft>
              <a:defRPr sz="2000">
                <a:solidFill>
                  <a:schemeClr val="tx1"/>
                </a:solidFill>
              </a:defRPr>
            </a:lvl4pPr>
            <a:lvl5pPr>
              <a:spcAft>
                <a:spcPts val="500"/>
              </a:spcAft>
              <a:defRPr sz="2000">
                <a:solidFill>
                  <a:schemeClr val="tx1"/>
                </a:solidFill>
              </a:defRPr>
            </a:lvl5pPr>
          </a:lstStyle>
          <a:p>
            <a:pPr lvl="0"/>
            <a:r>
              <a:rPr lang="en-US"/>
              <a:t>Column one</a:t>
            </a:r>
          </a:p>
          <a:p>
            <a:pPr lvl="1"/>
            <a:r>
              <a:rPr lang="en-US"/>
              <a:t>Second level</a:t>
            </a:r>
          </a:p>
          <a:p>
            <a:pPr lvl="2"/>
            <a:r>
              <a:rPr lang="en-US"/>
              <a:t>Third level</a:t>
            </a:r>
          </a:p>
          <a:p>
            <a:pPr lvl="3"/>
            <a:r>
              <a:rPr lang="en-US"/>
              <a:t>Fourth level</a:t>
            </a:r>
          </a:p>
          <a:p>
            <a:pPr lvl="4"/>
            <a:r>
              <a:rPr lang="en-US"/>
              <a:t>Fifth level</a:t>
            </a:r>
          </a:p>
        </p:txBody>
      </p:sp>
      <p:sp>
        <p:nvSpPr>
          <p:cNvPr id="42" name="Content Placeholder 2">
            <a:extLst>
              <a:ext uri="{FF2B5EF4-FFF2-40B4-BE49-F238E27FC236}">
                <a16:creationId xmlns:a16="http://schemas.microsoft.com/office/drawing/2014/main" id="{6F27E631-7041-4832-8BDE-85CAE2816EDC}"/>
              </a:ext>
            </a:extLst>
          </p:cNvPr>
          <p:cNvSpPr>
            <a:spLocks noGrp="1"/>
          </p:cNvSpPr>
          <p:nvPr>
            <p:ph sz="half" idx="2" hasCustomPrompt="1"/>
          </p:nvPr>
        </p:nvSpPr>
        <p:spPr>
          <a:xfrm>
            <a:off x="6172200" y="1422595"/>
            <a:ext cx="5199743" cy="2375394"/>
          </a:xfrm>
          <a:prstGeom prst="rect">
            <a:avLst/>
          </a:prstGeom>
        </p:spPr>
        <p:txBody>
          <a:bodyPr wrap="square" tIns="0" bIns="0" anchor="t" anchorCtr="0"/>
          <a:lstStyle>
            <a:lvl1pPr>
              <a:spcAft>
                <a:spcPts val="500"/>
              </a:spcAft>
              <a:defRPr sz="3200">
                <a:solidFill>
                  <a:schemeClr val="tx1"/>
                </a:solidFill>
              </a:defRPr>
            </a:lvl1pPr>
            <a:lvl2pPr>
              <a:spcAft>
                <a:spcPts val="500"/>
              </a:spcAft>
              <a:defRPr sz="2800">
                <a:solidFill>
                  <a:schemeClr val="tx1"/>
                </a:solidFill>
              </a:defRPr>
            </a:lvl2pPr>
            <a:lvl3pPr>
              <a:spcAft>
                <a:spcPts val="500"/>
              </a:spcAft>
              <a:defRPr sz="2400">
                <a:solidFill>
                  <a:schemeClr val="tx1"/>
                </a:solidFill>
              </a:defRPr>
            </a:lvl3pPr>
            <a:lvl4pPr>
              <a:spcAft>
                <a:spcPts val="500"/>
              </a:spcAft>
              <a:defRPr sz="2000">
                <a:solidFill>
                  <a:schemeClr val="tx1"/>
                </a:solidFill>
              </a:defRPr>
            </a:lvl4pPr>
            <a:lvl5pPr>
              <a:spcAft>
                <a:spcPts val="500"/>
              </a:spcAft>
              <a:defRPr sz="2000">
                <a:solidFill>
                  <a:schemeClr val="tx1"/>
                </a:solidFill>
              </a:defRPr>
            </a:lvl5pPr>
          </a:lstStyle>
          <a:p>
            <a:pPr lvl="0"/>
            <a:r>
              <a:rPr lang="en-US"/>
              <a:t>Column two</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06718033"/>
      </p:ext>
    </p:extLst>
  </p:cSld>
  <p:clrMapOvr>
    <a:masterClrMapping/>
  </p:clrMapOvr>
  <p:extLst>
    <p:ext uri="{DCECCB84-F9BA-43D5-87BE-67443E8EF086}">
      <p15:sldGuideLst xmlns:p15="http://schemas.microsoft.com/office/powerpoint/2012/main">
        <p15:guide id="1" orient="horz" pos="391">
          <p15:clr>
            <a:srgbClr val="FBAE40"/>
          </p15:clr>
        </p15:guide>
        <p15:guide id="2" orient="horz" pos="3634">
          <p15:clr>
            <a:srgbClr val="FBAE40"/>
          </p15:clr>
        </p15:guide>
        <p15:guide id="3" pos="529">
          <p15:clr>
            <a:srgbClr val="FBAE40"/>
          </p15:clr>
        </p15:guide>
        <p15:guide id="4" pos="7174">
          <p15:clr>
            <a:srgbClr val="FBAE4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userDrawn="1">
  <p:cSld name="Chart page - minimal footer">
    <p:bg>
      <p:bgPr>
        <a:solidFill>
          <a:srgbClr val="F5F5F6"/>
        </a:solidFill>
        <a:effectLst/>
      </p:bgPr>
    </p:bg>
    <p:spTree>
      <p:nvGrpSpPr>
        <p:cNvPr id="1" name=""/>
        <p:cNvGrpSpPr/>
        <p:nvPr/>
      </p:nvGrpSpPr>
      <p:grpSpPr>
        <a:xfrm>
          <a:off x="0" y="0"/>
          <a:ext cx="0" cy="0"/>
          <a:chOff x="0" y="0"/>
          <a:chExt cx="0" cy="0"/>
        </a:xfrm>
      </p:grpSpPr>
      <p:sp>
        <p:nvSpPr>
          <p:cNvPr id="14" name="Slide Number Placeholder">
            <a:extLst>
              <a:ext uri="{FF2B5EF4-FFF2-40B4-BE49-F238E27FC236}">
                <a16:creationId xmlns:a16="http://schemas.microsoft.com/office/drawing/2014/main" id="{5D913410-9DC7-834A-B330-976E80A5685D}"/>
              </a:ext>
            </a:extLst>
          </p:cNvPr>
          <p:cNvSpPr>
            <a:spLocks noGrp="1"/>
          </p:cNvSpPr>
          <p:nvPr>
            <p:ph type="sldNum" sz="quarter" idx="4"/>
          </p:nvPr>
        </p:nvSpPr>
        <p:spPr>
          <a:xfrm>
            <a:off x="4662087" y="6250891"/>
            <a:ext cx="2867826" cy="365125"/>
          </a:xfrm>
          <a:prstGeom prst="rect">
            <a:avLst/>
          </a:prstGeom>
        </p:spPr>
        <p:txBody>
          <a:bodyPr/>
          <a:lstStyle>
            <a:lvl1pPr>
              <a:defRPr sz="2000">
                <a:solidFill>
                  <a:srgbClr val="003C57"/>
                </a:solidFill>
              </a:defRPr>
            </a:lvl1pPr>
          </a:lstStyle>
          <a:p>
            <a:pPr algn="ctr"/>
            <a:fld id="{232417FB-2EF4-EC49-BC13-97513C37E9E5}" type="slidenum">
              <a:rPr lang="en-US" smtClean="0"/>
              <a:pPr algn="ctr"/>
              <a:t>‹#›</a:t>
            </a:fld>
            <a:endParaRPr lang="en-US"/>
          </a:p>
        </p:txBody>
      </p:sp>
      <p:sp>
        <p:nvSpPr>
          <p:cNvPr id="15" name="Footer Placeholder">
            <a:extLst>
              <a:ext uri="{FF2B5EF4-FFF2-40B4-BE49-F238E27FC236}">
                <a16:creationId xmlns:a16="http://schemas.microsoft.com/office/drawing/2014/main" id="{EA701F44-73AD-C64B-8322-8400CB324EFB}"/>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rgbClr val="003C57"/>
                </a:solidFill>
              </a:defRPr>
            </a:lvl1pPr>
          </a:lstStyle>
          <a:p>
            <a:endParaRPr lang="en-US"/>
          </a:p>
        </p:txBody>
      </p:sp>
      <p:sp>
        <p:nvSpPr>
          <p:cNvPr id="8" name="Title">
            <a:extLst>
              <a:ext uri="{FF2B5EF4-FFF2-40B4-BE49-F238E27FC236}">
                <a16:creationId xmlns:a16="http://schemas.microsoft.com/office/drawing/2014/main" id="{EC099F22-2809-E243-A4DE-90F187EBDB60}"/>
              </a:ext>
            </a:extLst>
          </p:cNvPr>
          <p:cNvSpPr>
            <a:spLocks noGrp="1"/>
          </p:cNvSpPr>
          <p:nvPr>
            <p:ph type="title" hasCustomPrompt="1"/>
          </p:nvPr>
        </p:nvSpPr>
        <p:spPr>
          <a:xfrm>
            <a:off x="838200" y="642127"/>
            <a:ext cx="10515600" cy="526298"/>
          </a:xfrm>
          <a:prstGeom prst="rect">
            <a:avLst/>
          </a:prstGeom>
        </p:spPr>
        <p:txBody>
          <a:bodyPr wrap="square">
            <a:spAutoFit/>
          </a:bodyPr>
          <a:lstStyle>
            <a:lvl1pPr>
              <a:defRPr sz="3600" baseline="0"/>
            </a:lvl1pPr>
          </a:lstStyle>
          <a:p>
            <a:r>
              <a:rPr lang="en-US"/>
              <a:t>Add your heading here</a:t>
            </a:r>
          </a:p>
        </p:txBody>
      </p:sp>
      <p:sp>
        <p:nvSpPr>
          <p:cNvPr id="9" name="Content Placeholder">
            <a:extLst>
              <a:ext uri="{FF2B5EF4-FFF2-40B4-BE49-F238E27FC236}">
                <a16:creationId xmlns:a16="http://schemas.microsoft.com/office/drawing/2014/main" id="{174CFFCA-1BD8-5E48-82C8-B24912230E4E}"/>
              </a:ext>
            </a:extLst>
          </p:cNvPr>
          <p:cNvSpPr>
            <a:spLocks noGrp="1"/>
          </p:cNvSpPr>
          <p:nvPr>
            <p:ph idx="1" hasCustomPrompt="1"/>
          </p:nvPr>
        </p:nvSpPr>
        <p:spPr>
          <a:xfrm>
            <a:off x="838200" y="1424324"/>
            <a:ext cx="10515600" cy="2298001"/>
          </a:xfrm>
          <a:prstGeom prst="rect">
            <a:avLst/>
          </a:prstGeom>
        </p:spPr>
        <p:txBody>
          <a:bodyPr wrap="square" lIns="0" tIns="0" rIns="0" bIns="0" anchor="t" anchorCtr="0">
            <a:spAutoFit/>
          </a:bodyPr>
          <a:lstStyle>
            <a:lvl1pPr>
              <a:lnSpc>
                <a:spcPct val="110000"/>
              </a:lnSpc>
              <a:spcAft>
                <a:spcPts val="500"/>
              </a:spcAft>
              <a:defRPr sz="3200">
                <a:solidFill>
                  <a:schemeClr val="tx1"/>
                </a:solidFill>
              </a:defRPr>
            </a:lvl1pPr>
            <a:lvl2pPr>
              <a:spcAft>
                <a:spcPts val="500"/>
              </a:spcAft>
              <a:defRPr sz="2800">
                <a:solidFill>
                  <a:schemeClr val="tx1"/>
                </a:solidFill>
              </a:defRPr>
            </a:lvl2pPr>
            <a:lvl3pPr>
              <a:spcAft>
                <a:spcPts val="500"/>
              </a:spcAft>
              <a:defRPr sz="2400">
                <a:solidFill>
                  <a:schemeClr val="tx1"/>
                </a:solidFill>
              </a:defRPr>
            </a:lvl3pPr>
            <a:lvl4pPr>
              <a:spcAft>
                <a:spcPts val="500"/>
              </a:spcAft>
              <a:defRPr sz="2000">
                <a:solidFill>
                  <a:schemeClr val="tx1"/>
                </a:solidFill>
              </a:defRPr>
            </a:lvl4pPr>
            <a:lvl5pPr>
              <a:spcAft>
                <a:spcPts val="500"/>
              </a:spcAft>
              <a:defRPr sz="1800">
                <a:solidFill>
                  <a:schemeClr val="tx1"/>
                </a:solidFill>
              </a:defRPr>
            </a:lvl5pPr>
          </a:lstStyle>
          <a:p>
            <a:pPr lvl="0"/>
            <a:r>
              <a:rPr lang="en-US"/>
              <a:t>Single column</a:t>
            </a:r>
          </a:p>
          <a:p>
            <a:pPr lvl="1"/>
            <a:r>
              <a:rPr lang="en-US"/>
              <a:t>Second level</a:t>
            </a:r>
          </a:p>
          <a:p>
            <a:pPr lvl="2"/>
            <a:r>
              <a:rPr lang="en-US"/>
              <a:t>Third level</a:t>
            </a:r>
          </a:p>
          <a:p>
            <a:pPr lvl="3"/>
            <a:r>
              <a:rPr lang="en-US"/>
              <a:t>Fourth level</a:t>
            </a:r>
          </a:p>
          <a:p>
            <a:pPr lvl="4"/>
            <a:r>
              <a:rPr lang="en-US"/>
              <a:t>Fifth level</a:t>
            </a:r>
          </a:p>
        </p:txBody>
      </p:sp>
      <p:pic>
        <p:nvPicPr>
          <p:cNvPr id="7" name="Logo">
            <a:extLst>
              <a:ext uri="{FF2B5EF4-FFF2-40B4-BE49-F238E27FC236}">
                <a16:creationId xmlns:a16="http://schemas.microsoft.com/office/drawing/2014/main" id="{6CA9248A-F4DF-432F-8A97-41F8E3C9F6B1}"/>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47853" y="6281865"/>
            <a:ext cx="3489861" cy="306034"/>
          </a:xfrm>
          <a:prstGeom prst="rect">
            <a:avLst/>
          </a:prstGeom>
        </p:spPr>
      </p:pic>
    </p:spTree>
    <p:extLst>
      <p:ext uri="{BB962C8B-B14F-4D97-AF65-F5344CB8AC3E}">
        <p14:creationId xmlns:p14="http://schemas.microsoft.com/office/powerpoint/2010/main" val="639658391"/>
      </p:ext>
    </p:extLst>
  </p:cSld>
  <p:clrMapOvr>
    <a:masterClrMapping/>
  </p:clrMapOvr>
  <p:extLst>
    <p:ext uri="{DCECCB84-F9BA-43D5-87BE-67443E8EF086}">
      <p15:sldGuideLst xmlns:p15="http://schemas.microsoft.com/office/powerpoint/2012/main">
        <p15:guide id="1" pos="529">
          <p15:clr>
            <a:srgbClr val="FBAE40"/>
          </p15:clr>
        </p15:guide>
        <p15:guide id="2" pos="7174">
          <p15:clr>
            <a:srgbClr val="FBAE40"/>
          </p15:clr>
        </p15:guide>
        <p15:guide id="3" orient="horz" pos="391">
          <p15:clr>
            <a:srgbClr val="FBAE40"/>
          </p15:clr>
        </p15:guide>
        <p15:guide id="4" orient="horz" pos="3634">
          <p15:clr>
            <a:srgbClr val="FBAE4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preserve="1" userDrawn="1">
  <p:cSld name="Photo image slide">
    <p:bg>
      <p:bgPr>
        <a:solidFill>
          <a:srgbClr val="F5F5F6"/>
        </a:solidFill>
        <a:effectLst/>
      </p:bgPr>
    </p:bg>
    <p:spTree>
      <p:nvGrpSpPr>
        <p:cNvPr id="1" name=""/>
        <p:cNvGrpSpPr/>
        <p:nvPr/>
      </p:nvGrpSpPr>
      <p:grpSpPr>
        <a:xfrm>
          <a:off x="0" y="0"/>
          <a:ext cx="0" cy="0"/>
          <a:chOff x="0" y="0"/>
          <a:chExt cx="0" cy="0"/>
        </a:xfrm>
      </p:grpSpPr>
      <p:sp>
        <p:nvSpPr>
          <p:cNvPr id="26" name="Title">
            <a:extLst>
              <a:ext uri="{FF2B5EF4-FFF2-40B4-BE49-F238E27FC236}">
                <a16:creationId xmlns:a16="http://schemas.microsoft.com/office/drawing/2014/main" id="{3CBDAEED-76B5-4C05-B509-A6902CE434D1}"/>
              </a:ext>
            </a:extLst>
          </p:cNvPr>
          <p:cNvSpPr>
            <a:spLocks noGrp="1"/>
          </p:cNvSpPr>
          <p:nvPr>
            <p:ph type="title" hasCustomPrompt="1"/>
          </p:nvPr>
        </p:nvSpPr>
        <p:spPr>
          <a:xfrm>
            <a:off x="838200" y="657094"/>
            <a:ext cx="5119687" cy="765501"/>
          </a:xfrm>
          <a:prstGeom prst="rect">
            <a:avLst/>
          </a:prstGeom>
        </p:spPr>
        <p:txBody>
          <a:bodyPr>
            <a:noAutofit/>
          </a:bodyPr>
          <a:lstStyle>
            <a:lvl1pPr>
              <a:defRPr sz="3200"/>
            </a:lvl1pPr>
          </a:lstStyle>
          <a:p>
            <a:pPr lvl="0"/>
            <a:r>
              <a:rPr lang="en-US"/>
              <a:t>Image Slide</a:t>
            </a:r>
          </a:p>
        </p:txBody>
      </p:sp>
      <p:sp>
        <p:nvSpPr>
          <p:cNvPr id="27" name="Content Placeholder 1">
            <a:extLst>
              <a:ext uri="{FF2B5EF4-FFF2-40B4-BE49-F238E27FC236}">
                <a16:creationId xmlns:a16="http://schemas.microsoft.com/office/drawing/2014/main" id="{2E5A3FCD-21AD-4891-BE59-BD2B246F25DA}"/>
              </a:ext>
            </a:extLst>
          </p:cNvPr>
          <p:cNvSpPr>
            <a:spLocks noGrp="1"/>
          </p:cNvSpPr>
          <p:nvPr>
            <p:ph idx="13" hasCustomPrompt="1"/>
          </p:nvPr>
        </p:nvSpPr>
        <p:spPr>
          <a:xfrm>
            <a:off x="843231" y="632462"/>
            <a:ext cx="5667348" cy="5559842"/>
          </a:xfrm>
          <a:prstGeom prst="rect">
            <a:avLst/>
          </a:prstGeom>
          <a:solidFill>
            <a:schemeClr val="bg2"/>
          </a:solidFill>
          <a:ln>
            <a:solidFill>
              <a:schemeClr val="bg1"/>
            </a:solidFill>
          </a:ln>
        </p:spPr>
        <p:txBody>
          <a:bodyPr wrap="square" lIns="720000" tIns="720000" rIns="720000" bIns="720000" anchor="ctr" anchorCtr="0"/>
          <a:lstStyle>
            <a:lvl1pPr marL="0" indent="0">
              <a:buNone/>
              <a:defRPr sz="3200">
                <a:solidFill>
                  <a:schemeClr val="tx2"/>
                </a:solidFill>
              </a:defRPr>
            </a:lvl1pPr>
            <a:lvl2pPr>
              <a:defRPr sz="2800"/>
            </a:lvl2pPr>
            <a:lvl3pPr>
              <a:defRPr sz="2400"/>
            </a:lvl3pPr>
            <a:lvl4pPr>
              <a:defRPr sz="2000"/>
            </a:lvl4pPr>
            <a:lvl5pPr>
              <a:defRPr sz="2000"/>
            </a:lvl5pPr>
          </a:lstStyle>
          <a:p>
            <a:pPr lvl="0"/>
            <a:r>
              <a:rPr lang="en-US"/>
              <a:t>Add your image here (aspect ratio 1:1)</a:t>
            </a:r>
          </a:p>
        </p:txBody>
      </p:sp>
      <p:sp>
        <p:nvSpPr>
          <p:cNvPr id="28" name="Content Placeholder 2">
            <a:extLst>
              <a:ext uri="{FF2B5EF4-FFF2-40B4-BE49-F238E27FC236}">
                <a16:creationId xmlns:a16="http://schemas.microsoft.com/office/drawing/2014/main" id="{EF4A35F9-7B4A-4543-B206-7DD45C6BE6EA}"/>
              </a:ext>
            </a:extLst>
          </p:cNvPr>
          <p:cNvSpPr>
            <a:spLocks noGrp="1"/>
          </p:cNvSpPr>
          <p:nvPr>
            <p:ph idx="1" hasCustomPrompt="1"/>
          </p:nvPr>
        </p:nvSpPr>
        <p:spPr>
          <a:xfrm>
            <a:off x="6519632" y="629923"/>
            <a:ext cx="4869098" cy="2715138"/>
          </a:xfrm>
          <a:prstGeom prst="rect">
            <a:avLst/>
          </a:prstGeom>
          <a:solidFill>
            <a:schemeClr val="bg2"/>
          </a:solidFill>
          <a:ln>
            <a:solidFill>
              <a:schemeClr val="bg1"/>
            </a:solidFill>
          </a:ln>
        </p:spPr>
        <p:txBody>
          <a:bodyPr wrap="square" lIns="720000" tIns="720000" rIns="720000" bIns="720000" anchor="ctr" anchorCtr="0"/>
          <a:lstStyle>
            <a:lvl1pPr marL="0" indent="0">
              <a:buNone/>
              <a:defRPr sz="3200">
                <a:solidFill>
                  <a:schemeClr val="tx2"/>
                </a:solidFill>
              </a:defRPr>
            </a:lvl1pPr>
            <a:lvl2pPr>
              <a:defRPr sz="2800"/>
            </a:lvl2pPr>
            <a:lvl3pPr>
              <a:defRPr sz="2400"/>
            </a:lvl3pPr>
            <a:lvl4pPr>
              <a:defRPr sz="2000"/>
            </a:lvl4pPr>
            <a:lvl5pPr>
              <a:defRPr sz="2000"/>
            </a:lvl5pPr>
          </a:lstStyle>
          <a:p>
            <a:pPr lvl="0"/>
            <a:r>
              <a:rPr lang="en-US"/>
              <a:t>Add your image here (aspect ratio 16:9)</a:t>
            </a:r>
          </a:p>
        </p:txBody>
      </p:sp>
      <p:sp>
        <p:nvSpPr>
          <p:cNvPr id="29" name="Content Placeholder 3">
            <a:extLst>
              <a:ext uri="{FF2B5EF4-FFF2-40B4-BE49-F238E27FC236}">
                <a16:creationId xmlns:a16="http://schemas.microsoft.com/office/drawing/2014/main" id="{175AB9CB-A473-4FF7-8A93-A893D3FFB9ED}"/>
              </a:ext>
            </a:extLst>
          </p:cNvPr>
          <p:cNvSpPr>
            <a:spLocks noGrp="1"/>
          </p:cNvSpPr>
          <p:nvPr>
            <p:ph idx="12" hasCustomPrompt="1"/>
          </p:nvPr>
        </p:nvSpPr>
        <p:spPr>
          <a:xfrm>
            <a:off x="6519631" y="3348930"/>
            <a:ext cx="4869099" cy="2845276"/>
          </a:xfrm>
          <a:prstGeom prst="rect">
            <a:avLst/>
          </a:prstGeom>
          <a:solidFill>
            <a:schemeClr val="bg2"/>
          </a:solidFill>
          <a:ln>
            <a:solidFill>
              <a:schemeClr val="bg1"/>
            </a:solidFill>
          </a:ln>
        </p:spPr>
        <p:txBody>
          <a:bodyPr wrap="square" lIns="720000" tIns="720000" rIns="720000" bIns="720000" anchor="ctr" anchorCtr="0"/>
          <a:lstStyle>
            <a:lvl1pPr marL="0" indent="0">
              <a:buNone/>
              <a:defRPr sz="3200">
                <a:solidFill>
                  <a:schemeClr val="tx2"/>
                </a:solidFill>
              </a:defRPr>
            </a:lvl1pPr>
            <a:lvl2pPr>
              <a:defRPr sz="2800"/>
            </a:lvl2pPr>
            <a:lvl3pPr>
              <a:defRPr sz="2400"/>
            </a:lvl3pPr>
            <a:lvl4pPr>
              <a:defRPr sz="2000"/>
            </a:lvl4pPr>
            <a:lvl5pPr>
              <a:defRPr sz="2000"/>
            </a:lvl5pPr>
          </a:lstStyle>
          <a:p>
            <a:pPr lvl="0"/>
            <a:r>
              <a:rPr lang="en-US"/>
              <a:t>Add your image here (aspect ratio 16:9)</a:t>
            </a:r>
          </a:p>
        </p:txBody>
      </p:sp>
    </p:spTree>
    <p:extLst>
      <p:ext uri="{BB962C8B-B14F-4D97-AF65-F5344CB8AC3E}">
        <p14:creationId xmlns:p14="http://schemas.microsoft.com/office/powerpoint/2010/main" val="3085338728"/>
      </p:ext>
    </p:extLst>
  </p:cSld>
  <p:clrMapOvr>
    <a:masterClrMapping/>
  </p:clrMapOvr>
  <p:extLst>
    <p:ext uri="{DCECCB84-F9BA-43D5-87BE-67443E8EF086}">
      <p15:sldGuideLst xmlns:p15="http://schemas.microsoft.com/office/powerpoint/2012/main">
        <p15:guide id="1" orient="horz" pos="391">
          <p15:clr>
            <a:srgbClr val="FBAE40"/>
          </p15:clr>
        </p15:guide>
        <p15:guide id="2" orient="horz" pos="3634">
          <p15:clr>
            <a:srgbClr val="FBAE40"/>
          </p15:clr>
        </p15:guide>
        <p15:guide id="3" pos="529">
          <p15:clr>
            <a:srgbClr val="FBAE40"/>
          </p15:clr>
        </p15:guide>
        <p15:guide id="4" pos="7174">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Single column title and content">
    <p:bg>
      <p:bgPr>
        <a:solidFill>
          <a:schemeClr val="bg1">
            <a:lumMod val="95000"/>
          </a:schemeClr>
        </a:solidFill>
        <a:effectLst/>
      </p:bgPr>
    </p:bg>
    <p:spTree>
      <p:nvGrpSpPr>
        <p:cNvPr id="1" name=""/>
        <p:cNvGrpSpPr/>
        <p:nvPr/>
      </p:nvGrpSpPr>
      <p:grpSpPr>
        <a:xfrm>
          <a:off x="0" y="0"/>
          <a:ext cx="0" cy="0"/>
          <a:chOff x="0" y="0"/>
          <a:chExt cx="0" cy="0"/>
        </a:xfrm>
      </p:grpSpPr>
      <p:sp>
        <p:nvSpPr>
          <p:cNvPr id="8" name="Rectangle">
            <a:extLst>
              <a:ext uri="{FF2B5EF4-FFF2-40B4-BE49-F238E27FC236}">
                <a16:creationId xmlns:a16="http://schemas.microsoft.com/office/drawing/2014/main" id="{CAB7C50D-A92E-F542-A579-D6ACCE3E0F84}"/>
              </a:ext>
            </a:extLst>
          </p:cNvPr>
          <p:cNvSpPr/>
          <p:nvPr userDrawn="1"/>
        </p:nvSpPr>
        <p:spPr>
          <a:xfrm>
            <a:off x="0" y="6037942"/>
            <a:ext cx="12192000" cy="820058"/>
          </a:xfrm>
          <a:prstGeom prst="rect">
            <a:avLst/>
          </a:prstGeom>
          <a:solidFill>
            <a:srgbClr val="183E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Slide Number Placeholder">
            <a:extLst>
              <a:ext uri="{FF2B5EF4-FFF2-40B4-BE49-F238E27FC236}">
                <a16:creationId xmlns:a16="http://schemas.microsoft.com/office/drawing/2014/main" id="{AB8A9106-B24D-064D-974C-C8C4B2C84B82}"/>
              </a:ext>
            </a:extLst>
          </p:cNvPr>
          <p:cNvSpPr>
            <a:spLocks noGrp="1"/>
          </p:cNvSpPr>
          <p:nvPr>
            <p:ph type="sldNum" sz="quarter" idx="4"/>
          </p:nvPr>
        </p:nvSpPr>
        <p:spPr>
          <a:xfrm>
            <a:off x="4662087" y="6250893"/>
            <a:ext cx="2867827" cy="365125"/>
          </a:xfrm>
          <a:prstGeom prst="rect">
            <a:avLst/>
          </a:prstGeom>
        </p:spPr>
        <p:txBody>
          <a:bodyPr/>
          <a:lstStyle>
            <a:lvl1pPr>
              <a:defRPr sz="1800">
                <a:solidFill>
                  <a:schemeClr val="bg1"/>
                </a:solidFill>
              </a:defRPr>
            </a:lvl1pPr>
          </a:lstStyle>
          <a:p>
            <a:pPr algn="ctr"/>
            <a:fld id="{232417FB-2EF4-EC49-BC13-97513C37E9E5}" type="slidenum">
              <a:rPr lang="en-US" smtClean="0"/>
              <a:pPr algn="ctr"/>
              <a:t>‹#›</a:t>
            </a:fld>
            <a:endParaRPr lang="en-US"/>
          </a:p>
        </p:txBody>
      </p:sp>
      <p:sp>
        <p:nvSpPr>
          <p:cNvPr id="14" name="Footer Placeholder ">
            <a:extLst>
              <a:ext uri="{FF2B5EF4-FFF2-40B4-BE49-F238E27FC236}">
                <a16:creationId xmlns:a16="http://schemas.microsoft.com/office/drawing/2014/main" id="{EC4B6832-9A04-854F-9075-DF58CE992FA7}"/>
              </a:ext>
            </a:extLst>
          </p:cNvPr>
          <p:cNvSpPr>
            <a:spLocks noGrp="1"/>
          </p:cNvSpPr>
          <p:nvPr>
            <p:ph type="ftr" sz="quarter" idx="3"/>
          </p:nvPr>
        </p:nvSpPr>
        <p:spPr>
          <a:xfrm>
            <a:off x="7529914" y="6250892"/>
            <a:ext cx="3842031" cy="365125"/>
          </a:xfrm>
          <a:prstGeom prst="rect">
            <a:avLst/>
          </a:prstGeom>
        </p:spPr>
        <p:txBody>
          <a:bodyPr vert="horz" lIns="91440" tIns="45720" rIns="0" bIns="45720" rtlCol="0" anchor="t" anchorCtr="0"/>
          <a:lstStyle>
            <a:lvl1pPr algn="r">
              <a:defRPr sz="1800" b="1">
                <a:solidFill>
                  <a:schemeClr val="bg1"/>
                </a:solidFill>
              </a:defRPr>
            </a:lvl1pPr>
          </a:lstStyle>
          <a:p>
            <a:endParaRPr lang="en-US"/>
          </a:p>
        </p:txBody>
      </p:sp>
      <p:sp>
        <p:nvSpPr>
          <p:cNvPr id="2" name="Title"/>
          <p:cNvSpPr>
            <a:spLocks noGrp="1"/>
          </p:cNvSpPr>
          <p:nvPr>
            <p:ph type="title" hasCustomPrompt="1"/>
          </p:nvPr>
        </p:nvSpPr>
        <p:spPr>
          <a:xfrm>
            <a:off x="838200" y="642127"/>
            <a:ext cx="10515600" cy="467820"/>
          </a:xfrm>
          <a:prstGeom prst="rect">
            <a:avLst/>
          </a:prstGeom>
        </p:spPr>
        <p:txBody>
          <a:bodyPr wrap="square">
            <a:spAutoFit/>
          </a:bodyPr>
          <a:lstStyle>
            <a:lvl1pPr>
              <a:defRPr sz="3200" baseline="0"/>
            </a:lvl1pPr>
          </a:lstStyle>
          <a:p>
            <a:r>
              <a:rPr lang="en-US"/>
              <a:t>Add your heading here</a:t>
            </a:r>
          </a:p>
        </p:txBody>
      </p:sp>
      <p:sp>
        <p:nvSpPr>
          <p:cNvPr id="5" name="Content Placeholder 1">
            <a:extLst>
              <a:ext uri="{FF2B5EF4-FFF2-40B4-BE49-F238E27FC236}">
                <a16:creationId xmlns:a16="http://schemas.microsoft.com/office/drawing/2014/main" id="{D1617A2D-2EE9-E849-8CFD-DFA7FA664D5B}"/>
              </a:ext>
            </a:extLst>
          </p:cNvPr>
          <p:cNvSpPr>
            <a:spLocks noGrp="1"/>
          </p:cNvSpPr>
          <p:nvPr>
            <p:ph sz="quarter" idx="10" hasCustomPrompt="1"/>
          </p:nvPr>
        </p:nvSpPr>
        <p:spPr>
          <a:xfrm>
            <a:off x="838200" y="1416426"/>
            <a:ext cx="5018741" cy="230627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Column one</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8263B423-E922-954D-9079-F8FC3ED071F1}"/>
              </a:ext>
            </a:extLst>
          </p:cNvPr>
          <p:cNvSpPr>
            <a:spLocks noGrp="1"/>
          </p:cNvSpPr>
          <p:nvPr>
            <p:ph sz="quarter" idx="11" hasCustomPrompt="1"/>
          </p:nvPr>
        </p:nvSpPr>
        <p:spPr>
          <a:xfrm>
            <a:off x="6335060" y="1416426"/>
            <a:ext cx="4973417" cy="230627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Column two</a:t>
            </a:r>
          </a:p>
          <a:p>
            <a:pPr lvl="1"/>
            <a:r>
              <a:rPr lang="en-US"/>
              <a:t>Second level</a:t>
            </a:r>
          </a:p>
          <a:p>
            <a:pPr lvl="2"/>
            <a:r>
              <a:rPr lang="en-US"/>
              <a:t>Third level</a:t>
            </a:r>
          </a:p>
          <a:p>
            <a:pPr lvl="3"/>
            <a:r>
              <a:rPr lang="en-US"/>
              <a:t>Fourth level</a:t>
            </a:r>
          </a:p>
          <a:p>
            <a:pPr lvl="4"/>
            <a:r>
              <a:rPr lang="en-US"/>
              <a:t>Fifth level</a:t>
            </a:r>
          </a:p>
        </p:txBody>
      </p:sp>
      <p:pic>
        <p:nvPicPr>
          <p:cNvPr id="11" name="Logo" descr="Office for National Statistics Logo">
            <a:extLst>
              <a:ext uri="{FF2B5EF4-FFF2-40B4-BE49-F238E27FC236}">
                <a16:creationId xmlns:a16="http://schemas.microsoft.com/office/drawing/2014/main" id="{67FFCDAA-C62B-DC43-BF5D-DB783C64EDDE}"/>
              </a:ext>
            </a:extLst>
          </p:cNvPr>
          <p:cNvPicPr>
            <a:picLocks noChangeAspect="1"/>
          </p:cNvPicPr>
          <p:nvPr userDrawn="1"/>
        </p:nvPicPr>
        <p:blipFill>
          <a:blip r:embed="rId2"/>
          <a:stretch>
            <a:fillRect/>
          </a:stretch>
        </p:blipFill>
        <p:spPr>
          <a:xfrm>
            <a:off x="838200" y="6292113"/>
            <a:ext cx="4064000" cy="259080"/>
          </a:xfrm>
          <a:prstGeom prst="rect">
            <a:avLst/>
          </a:prstGeom>
        </p:spPr>
      </p:pic>
    </p:spTree>
    <p:extLst>
      <p:ext uri="{BB962C8B-B14F-4D97-AF65-F5344CB8AC3E}">
        <p14:creationId xmlns:p14="http://schemas.microsoft.com/office/powerpoint/2010/main" val="77662020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userDrawn="1">
  <p:cSld name="Simple quote slide">
    <p:bg>
      <p:bgPr>
        <a:solidFill>
          <a:srgbClr val="F5F5F6"/>
        </a:solidFill>
        <a:effectLst/>
      </p:bgPr>
    </p:bg>
    <p:spTree>
      <p:nvGrpSpPr>
        <p:cNvPr id="1" name=""/>
        <p:cNvGrpSpPr/>
        <p:nvPr/>
      </p:nvGrpSpPr>
      <p:grpSpPr>
        <a:xfrm>
          <a:off x="0" y="0"/>
          <a:ext cx="0" cy="0"/>
          <a:chOff x="0" y="0"/>
          <a:chExt cx="0" cy="0"/>
        </a:xfrm>
      </p:grpSpPr>
      <p:sp>
        <p:nvSpPr>
          <p:cNvPr id="14" name="Slide Number Placeholder">
            <a:extLst>
              <a:ext uri="{FF2B5EF4-FFF2-40B4-BE49-F238E27FC236}">
                <a16:creationId xmlns:a16="http://schemas.microsoft.com/office/drawing/2014/main" id="{5D913410-9DC7-834A-B330-976E80A5685D}"/>
              </a:ext>
            </a:extLst>
          </p:cNvPr>
          <p:cNvSpPr>
            <a:spLocks noGrp="1"/>
          </p:cNvSpPr>
          <p:nvPr>
            <p:ph type="sldNum" sz="quarter" idx="4"/>
          </p:nvPr>
        </p:nvSpPr>
        <p:spPr>
          <a:xfrm>
            <a:off x="4662087" y="6250891"/>
            <a:ext cx="2867826" cy="365125"/>
          </a:xfrm>
          <a:prstGeom prst="rect">
            <a:avLst/>
          </a:prstGeom>
        </p:spPr>
        <p:txBody>
          <a:bodyPr/>
          <a:lstStyle>
            <a:lvl1pPr>
              <a:defRPr sz="2000">
                <a:solidFill>
                  <a:srgbClr val="003C57"/>
                </a:solidFill>
              </a:defRPr>
            </a:lvl1pPr>
          </a:lstStyle>
          <a:p>
            <a:pPr algn="ctr"/>
            <a:fld id="{232417FB-2EF4-EC49-BC13-97513C37E9E5}" type="slidenum">
              <a:rPr lang="en-US" smtClean="0"/>
              <a:pPr algn="ctr"/>
              <a:t>‹#›</a:t>
            </a:fld>
            <a:endParaRPr lang="en-US"/>
          </a:p>
        </p:txBody>
      </p:sp>
      <p:sp>
        <p:nvSpPr>
          <p:cNvPr id="15" name="Footer Placeholder">
            <a:extLst>
              <a:ext uri="{FF2B5EF4-FFF2-40B4-BE49-F238E27FC236}">
                <a16:creationId xmlns:a16="http://schemas.microsoft.com/office/drawing/2014/main" id="{EA701F44-73AD-C64B-8322-8400CB324EFB}"/>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rgbClr val="003C57"/>
                </a:solidFill>
              </a:defRPr>
            </a:lvl1pPr>
          </a:lstStyle>
          <a:p>
            <a:endParaRPr lang="en-US"/>
          </a:p>
        </p:txBody>
      </p:sp>
      <p:sp>
        <p:nvSpPr>
          <p:cNvPr id="8" name="Title">
            <a:extLst>
              <a:ext uri="{FF2B5EF4-FFF2-40B4-BE49-F238E27FC236}">
                <a16:creationId xmlns:a16="http://schemas.microsoft.com/office/drawing/2014/main" id="{4823432E-3586-604D-92FD-6766ABAEBE02}"/>
              </a:ext>
            </a:extLst>
          </p:cNvPr>
          <p:cNvSpPr>
            <a:spLocks noGrp="1"/>
          </p:cNvSpPr>
          <p:nvPr>
            <p:ph type="title" hasCustomPrompt="1"/>
          </p:nvPr>
        </p:nvSpPr>
        <p:spPr>
          <a:xfrm>
            <a:off x="838200" y="2944961"/>
            <a:ext cx="10515600" cy="877163"/>
          </a:xfrm>
          <a:prstGeom prst="rect">
            <a:avLst/>
          </a:prstGeom>
        </p:spPr>
        <p:txBody>
          <a:bodyPr tIns="0" rIns="0" bIns="0" anchor="t" anchorCtr="0">
            <a:spAutoFit/>
          </a:bodyPr>
          <a:lstStyle>
            <a:lvl1pPr algn="l">
              <a:defRPr sz="6000" b="0">
                <a:solidFill>
                  <a:srgbClr val="003C57"/>
                </a:solidFill>
              </a:defRPr>
            </a:lvl1pPr>
          </a:lstStyle>
          <a:p>
            <a:r>
              <a:rPr lang="en-US"/>
              <a:t>“Simple quote.”</a:t>
            </a:r>
          </a:p>
        </p:txBody>
      </p:sp>
      <p:sp>
        <p:nvSpPr>
          <p:cNvPr id="7" name="Author">
            <a:extLst>
              <a:ext uri="{FF2B5EF4-FFF2-40B4-BE49-F238E27FC236}">
                <a16:creationId xmlns:a16="http://schemas.microsoft.com/office/drawing/2014/main" id="{5098D52F-C970-2B40-8239-2E25388E3E8D}"/>
              </a:ext>
            </a:extLst>
          </p:cNvPr>
          <p:cNvSpPr>
            <a:spLocks noGrp="1"/>
          </p:cNvSpPr>
          <p:nvPr>
            <p:ph type="subTitle" idx="1" hasCustomPrompt="1"/>
          </p:nvPr>
        </p:nvSpPr>
        <p:spPr>
          <a:xfrm>
            <a:off x="838200" y="3916872"/>
            <a:ext cx="10515600" cy="1655762"/>
          </a:xfrm>
          <a:prstGeom prst="rect">
            <a:avLst/>
          </a:prstGeom>
        </p:spPr>
        <p:txBody>
          <a:bodyPr tIns="72000" bIns="0" anchor="t" anchorCtr="0">
            <a:normAutofit/>
          </a:bodyPr>
          <a:lstStyle>
            <a:lvl1pPr marL="0" indent="0" algn="l">
              <a:lnSpc>
                <a:spcPts val="3800"/>
              </a:lnSpc>
              <a:spcBef>
                <a:spcPts val="0"/>
              </a:spcBef>
              <a:spcAft>
                <a:spcPts val="1000"/>
              </a:spcAft>
              <a:buNone/>
              <a:defRPr sz="3200">
                <a:solidFill>
                  <a:srgbClr val="003C5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Author</a:t>
            </a:r>
          </a:p>
        </p:txBody>
      </p:sp>
      <p:pic>
        <p:nvPicPr>
          <p:cNvPr id="9" name="Logo">
            <a:extLst>
              <a:ext uri="{FF2B5EF4-FFF2-40B4-BE49-F238E27FC236}">
                <a16:creationId xmlns:a16="http://schemas.microsoft.com/office/drawing/2014/main" id="{5EC2ED2C-DFFD-4C3C-B7EF-6CDB6F61F23E}"/>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47853" y="6281865"/>
            <a:ext cx="3489861" cy="306034"/>
          </a:xfrm>
          <a:prstGeom prst="rect">
            <a:avLst/>
          </a:prstGeom>
        </p:spPr>
      </p:pic>
    </p:spTree>
    <p:extLst>
      <p:ext uri="{BB962C8B-B14F-4D97-AF65-F5344CB8AC3E}">
        <p14:creationId xmlns:p14="http://schemas.microsoft.com/office/powerpoint/2010/main" val="1086875466"/>
      </p:ext>
    </p:extLst>
  </p:cSld>
  <p:clrMapOvr>
    <a:masterClrMapping/>
  </p:clrMapOvr>
  <p:extLst>
    <p:ext uri="{DCECCB84-F9BA-43D5-87BE-67443E8EF086}">
      <p15:sldGuideLst xmlns:p15="http://schemas.microsoft.com/office/powerpoint/2012/main">
        <p15:guide id="1" orient="horz" pos="436">
          <p15:clr>
            <a:srgbClr val="FBAE40"/>
          </p15:clr>
        </p15:guide>
        <p15:guide id="2" orient="horz" pos="3634">
          <p15:clr>
            <a:srgbClr val="FBAE40"/>
          </p15:clr>
        </p15:guide>
        <p15:guide id="3" pos="529">
          <p15:clr>
            <a:srgbClr val="FBAE40"/>
          </p15:clr>
        </p15:guide>
        <p15:guide id="4" pos="7174">
          <p15:clr>
            <a:srgbClr val="FBAE40"/>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preserve="1" userDrawn="1">
  <p:cSld name="Text left, one image right">
    <p:bg>
      <p:bgPr>
        <a:solidFill>
          <a:srgbClr val="F5F5F6"/>
        </a:solidFill>
        <a:effectLst/>
      </p:bgPr>
    </p:bg>
    <p:spTree>
      <p:nvGrpSpPr>
        <p:cNvPr id="1" name=""/>
        <p:cNvGrpSpPr/>
        <p:nvPr/>
      </p:nvGrpSpPr>
      <p:grpSpPr>
        <a:xfrm>
          <a:off x="0" y="0"/>
          <a:ext cx="0" cy="0"/>
          <a:chOff x="0" y="0"/>
          <a:chExt cx="0" cy="0"/>
        </a:xfrm>
      </p:grpSpPr>
      <p:sp>
        <p:nvSpPr>
          <p:cNvPr id="4" name="Slide Number Placeholder">
            <a:extLst>
              <a:ext uri="{FF2B5EF4-FFF2-40B4-BE49-F238E27FC236}">
                <a16:creationId xmlns:a16="http://schemas.microsoft.com/office/drawing/2014/main" id="{82EEFC85-1348-1B4D-BA3F-948A6B6A2C11}"/>
              </a:ext>
            </a:extLst>
          </p:cNvPr>
          <p:cNvSpPr>
            <a:spLocks noGrp="1"/>
          </p:cNvSpPr>
          <p:nvPr>
            <p:ph type="sldNum" sz="quarter" idx="4"/>
          </p:nvPr>
        </p:nvSpPr>
        <p:spPr>
          <a:xfrm>
            <a:off x="4662087" y="6250891"/>
            <a:ext cx="2867826" cy="365125"/>
          </a:xfrm>
          <a:prstGeom prst="rect">
            <a:avLst/>
          </a:prstGeom>
        </p:spPr>
        <p:txBody>
          <a:bodyPr/>
          <a:lstStyle>
            <a:lvl1pPr>
              <a:defRPr sz="2000">
                <a:solidFill>
                  <a:srgbClr val="003C57"/>
                </a:solidFill>
              </a:defRPr>
            </a:lvl1pPr>
          </a:lstStyle>
          <a:p>
            <a:pPr algn="ctr"/>
            <a:fld id="{232417FB-2EF4-EC49-BC13-97513C37E9E5}" type="slidenum">
              <a:rPr lang="en-US" smtClean="0"/>
              <a:pPr algn="ctr"/>
              <a:t>‹#›</a:t>
            </a:fld>
            <a:endParaRPr lang="en-US"/>
          </a:p>
        </p:txBody>
      </p:sp>
      <p:sp>
        <p:nvSpPr>
          <p:cNvPr id="5" name="Footer Placeholder">
            <a:extLst>
              <a:ext uri="{FF2B5EF4-FFF2-40B4-BE49-F238E27FC236}">
                <a16:creationId xmlns:a16="http://schemas.microsoft.com/office/drawing/2014/main" id="{3C90513C-0A03-D04D-8CDF-DC791864E4FF}"/>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rgbClr val="003C57"/>
                </a:solidFill>
              </a:defRPr>
            </a:lvl1pPr>
          </a:lstStyle>
          <a:p>
            <a:endParaRPr lang="en-US"/>
          </a:p>
        </p:txBody>
      </p:sp>
      <p:sp>
        <p:nvSpPr>
          <p:cNvPr id="2" name="Title">
            <a:extLst>
              <a:ext uri="{FF2B5EF4-FFF2-40B4-BE49-F238E27FC236}">
                <a16:creationId xmlns:a16="http://schemas.microsoft.com/office/drawing/2014/main" id="{476494BA-54FA-6240-A5E0-73528C13DB5B}"/>
              </a:ext>
            </a:extLst>
          </p:cNvPr>
          <p:cNvSpPr>
            <a:spLocks noGrp="1"/>
          </p:cNvSpPr>
          <p:nvPr>
            <p:ph type="title" hasCustomPrompt="1"/>
          </p:nvPr>
        </p:nvSpPr>
        <p:spPr>
          <a:xfrm>
            <a:off x="838200" y="639842"/>
            <a:ext cx="3331865" cy="814519"/>
          </a:xfrm>
          <a:prstGeom prst="rect">
            <a:avLst/>
          </a:prstGeom>
        </p:spPr>
        <p:txBody>
          <a:bodyPr>
            <a:noAutofit/>
          </a:bodyPr>
          <a:lstStyle>
            <a:lvl1pPr>
              <a:defRPr sz="3200"/>
            </a:lvl1pPr>
          </a:lstStyle>
          <a:p>
            <a:pPr lvl="0"/>
            <a:r>
              <a:rPr lang="en-US"/>
              <a:t>Text left, one image right</a:t>
            </a:r>
          </a:p>
        </p:txBody>
      </p:sp>
      <p:sp>
        <p:nvSpPr>
          <p:cNvPr id="10" name="Content Placeholder">
            <a:extLst>
              <a:ext uri="{FF2B5EF4-FFF2-40B4-BE49-F238E27FC236}">
                <a16:creationId xmlns:a16="http://schemas.microsoft.com/office/drawing/2014/main" id="{5A53190F-4F68-9B4A-91AB-F520FB436C9F}"/>
              </a:ext>
            </a:extLst>
          </p:cNvPr>
          <p:cNvSpPr>
            <a:spLocks noGrp="1"/>
          </p:cNvSpPr>
          <p:nvPr>
            <p:ph sz="half" idx="10" hasCustomPrompt="1"/>
          </p:nvPr>
        </p:nvSpPr>
        <p:spPr>
          <a:xfrm>
            <a:off x="838200" y="1681675"/>
            <a:ext cx="3331866" cy="2329227"/>
          </a:xfrm>
          <a:prstGeom prst="rect">
            <a:avLst/>
          </a:prstGeom>
        </p:spPr>
        <p:txBody>
          <a:bodyPr wrap="square" tIns="0" bIns="0" anchor="t" anchorCtr="0"/>
          <a:lstStyle>
            <a:lvl1pPr>
              <a:spcAft>
                <a:spcPts val="500"/>
              </a:spcAft>
              <a:defRPr sz="3200">
                <a:solidFill>
                  <a:schemeClr val="tx1"/>
                </a:solidFill>
              </a:defRPr>
            </a:lvl1pPr>
            <a:lvl2pPr>
              <a:spcAft>
                <a:spcPts val="500"/>
              </a:spcAft>
              <a:defRPr sz="2800">
                <a:solidFill>
                  <a:schemeClr val="tx1"/>
                </a:solidFill>
              </a:defRPr>
            </a:lvl2pPr>
            <a:lvl3pPr>
              <a:spcAft>
                <a:spcPts val="500"/>
              </a:spcAft>
              <a:defRPr sz="2400">
                <a:solidFill>
                  <a:schemeClr val="tx1"/>
                </a:solidFill>
              </a:defRPr>
            </a:lvl3pPr>
            <a:lvl4pPr>
              <a:spcAft>
                <a:spcPts val="500"/>
              </a:spcAft>
              <a:defRPr sz="2000">
                <a:solidFill>
                  <a:schemeClr val="tx1"/>
                </a:solidFill>
              </a:defRPr>
            </a:lvl4pPr>
            <a:lvl5pPr>
              <a:spcAft>
                <a:spcPts val="500"/>
              </a:spcAft>
              <a:defRPr sz="2000">
                <a:solidFill>
                  <a:schemeClr val="tx1"/>
                </a:solidFill>
              </a:defRPr>
            </a:lvl5pPr>
          </a:lstStyle>
          <a:p>
            <a:pPr lvl="0"/>
            <a:r>
              <a:rPr lang="en-US"/>
              <a:t>Single column</a:t>
            </a:r>
          </a:p>
          <a:p>
            <a:pPr lvl="1"/>
            <a:r>
              <a:rPr lang="en-US"/>
              <a:t>Second level</a:t>
            </a:r>
          </a:p>
          <a:p>
            <a:pPr lvl="2"/>
            <a:r>
              <a:rPr lang="en-US"/>
              <a:t>Third level</a:t>
            </a:r>
          </a:p>
          <a:p>
            <a:pPr lvl="3"/>
            <a:r>
              <a:rPr lang="en-US"/>
              <a:t>Fourth level</a:t>
            </a:r>
          </a:p>
          <a:p>
            <a:pPr lvl="4"/>
            <a:r>
              <a:rPr lang="en-US"/>
              <a:t>Fifth level</a:t>
            </a:r>
          </a:p>
        </p:txBody>
      </p:sp>
      <p:sp>
        <p:nvSpPr>
          <p:cNvPr id="19" name="Content Placeholder">
            <a:extLst>
              <a:ext uri="{FF2B5EF4-FFF2-40B4-BE49-F238E27FC236}">
                <a16:creationId xmlns:a16="http://schemas.microsoft.com/office/drawing/2014/main" id="{3AEE310C-A9B2-BC47-9C43-3532231F7D72}"/>
              </a:ext>
            </a:extLst>
          </p:cNvPr>
          <p:cNvSpPr>
            <a:spLocks noGrp="1"/>
          </p:cNvSpPr>
          <p:nvPr>
            <p:ph idx="1" hasCustomPrompt="1"/>
          </p:nvPr>
        </p:nvSpPr>
        <p:spPr>
          <a:xfrm>
            <a:off x="4556936" y="639842"/>
            <a:ext cx="6822742" cy="5129133"/>
          </a:xfrm>
          <a:prstGeom prst="rect">
            <a:avLst/>
          </a:prstGeom>
          <a:solidFill>
            <a:schemeClr val="bg2"/>
          </a:solidFill>
        </p:spPr>
        <p:txBody>
          <a:bodyPr wrap="square" lIns="720000" tIns="720000" rIns="720000" bIns="720000" anchor="ctr" anchorCtr="0"/>
          <a:lstStyle>
            <a:lvl1pPr marL="0" indent="0">
              <a:buNone/>
              <a:defRPr sz="3200">
                <a:solidFill>
                  <a:schemeClr val="tx2"/>
                </a:solidFill>
              </a:defRPr>
            </a:lvl1pPr>
            <a:lvl2pPr>
              <a:defRPr sz="2800"/>
            </a:lvl2pPr>
            <a:lvl3pPr>
              <a:defRPr sz="2400"/>
            </a:lvl3pPr>
            <a:lvl4pPr>
              <a:defRPr sz="2000"/>
            </a:lvl4pPr>
            <a:lvl5pPr>
              <a:defRPr sz="2000"/>
            </a:lvl5pPr>
          </a:lstStyle>
          <a:p>
            <a:pPr lvl="0"/>
            <a:r>
              <a:rPr lang="en-US"/>
              <a:t>Add your image here</a:t>
            </a:r>
            <a:br>
              <a:rPr lang="en-US"/>
            </a:br>
            <a:r>
              <a:rPr lang="en-US"/>
              <a:t>(aspect ratio 4:3)</a:t>
            </a:r>
          </a:p>
        </p:txBody>
      </p:sp>
      <p:pic>
        <p:nvPicPr>
          <p:cNvPr id="8" name="Logo">
            <a:extLst>
              <a:ext uri="{FF2B5EF4-FFF2-40B4-BE49-F238E27FC236}">
                <a16:creationId xmlns:a16="http://schemas.microsoft.com/office/drawing/2014/main" id="{7230BA26-5933-4A86-8479-E00BE39B23F1}"/>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47853" y="6281865"/>
            <a:ext cx="3489861" cy="306034"/>
          </a:xfrm>
          <a:prstGeom prst="rect">
            <a:avLst/>
          </a:prstGeom>
        </p:spPr>
      </p:pic>
    </p:spTree>
    <p:extLst>
      <p:ext uri="{BB962C8B-B14F-4D97-AF65-F5344CB8AC3E}">
        <p14:creationId xmlns:p14="http://schemas.microsoft.com/office/powerpoint/2010/main" val="1293995573"/>
      </p:ext>
    </p:extLst>
  </p:cSld>
  <p:clrMapOvr>
    <a:masterClrMapping/>
  </p:clrMapOvr>
  <p:extLst>
    <p:ext uri="{DCECCB84-F9BA-43D5-87BE-67443E8EF086}">
      <p15:sldGuideLst xmlns:p15="http://schemas.microsoft.com/office/powerpoint/2012/main">
        <p15:guide id="1" pos="529">
          <p15:clr>
            <a:srgbClr val="FBAE40"/>
          </p15:clr>
        </p15:guide>
        <p15:guide id="2" orient="horz" pos="391">
          <p15:clr>
            <a:srgbClr val="FBAE40"/>
          </p15:clr>
        </p15:guide>
        <p15:guide id="3" pos="7174">
          <p15:clr>
            <a:srgbClr val="FBAE40"/>
          </p15:clr>
        </p15:guide>
        <p15:guide id="4" orient="horz" pos="3634">
          <p15:clr>
            <a:srgbClr val="FBAE40"/>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preserve="1" userDrawn="1">
  <p:cSld name="Text left, two images right">
    <p:bg>
      <p:bgPr>
        <a:solidFill>
          <a:srgbClr val="F5F5F6"/>
        </a:solidFill>
        <a:effectLst/>
      </p:bgPr>
    </p:bg>
    <p:spTree>
      <p:nvGrpSpPr>
        <p:cNvPr id="1" name=""/>
        <p:cNvGrpSpPr/>
        <p:nvPr/>
      </p:nvGrpSpPr>
      <p:grpSpPr>
        <a:xfrm>
          <a:off x="0" y="0"/>
          <a:ext cx="0" cy="0"/>
          <a:chOff x="0" y="0"/>
          <a:chExt cx="0" cy="0"/>
        </a:xfrm>
      </p:grpSpPr>
      <p:sp>
        <p:nvSpPr>
          <p:cNvPr id="5" name="Slide Number Placeholder">
            <a:extLst>
              <a:ext uri="{FF2B5EF4-FFF2-40B4-BE49-F238E27FC236}">
                <a16:creationId xmlns:a16="http://schemas.microsoft.com/office/drawing/2014/main" id="{ADE7D3AB-96D3-4643-83A3-E505E78A73E6}"/>
              </a:ext>
            </a:extLst>
          </p:cNvPr>
          <p:cNvSpPr>
            <a:spLocks noGrp="1"/>
          </p:cNvSpPr>
          <p:nvPr>
            <p:ph type="sldNum" sz="quarter" idx="4"/>
          </p:nvPr>
        </p:nvSpPr>
        <p:spPr>
          <a:xfrm>
            <a:off x="4662087" y="6250891"/>
            <a:ext cx="2867826" cy="365125"/>
          </a:xfrm>
          <a:prstGeom prst="rect">
            <a:avLst/>
          </a:prstGeom>
        </p:spPr>
        <p:txBody>
          <a:bodyPr/>
          <a:lstStyle>
            <a:lvl1pPr>
              <a:defRPr sz="2000">
                <a:solidFill>
                  <a:srgbClr val="003C57"/>
                </a:solidFill>
              </a:defRPr>
            </a:lvl1pPr>
          </a:lstStyle>
          <a:p>
            <a:pPr algn="ctr"/>
            <a:fld id="{232417FB-2EF4-EC49-BC13-97513C37E9E5}" type="slidenum">
              <a:rPr lang="en-US" smtClean="0"/>
              <a:pPr algn="ctr"/>
              <a:t>‹#›</a:t>
            </a:fld>
            <a:endParaRPr lang="en-US"/>
          </a:p>
        </p:txBody>
      </p:sp>
      <p:sp>
        <p:nvSpPr>
          <p:cNvPr id="6" name="Footer Placeholder">
            <a:extLst>
              <a:ext uri="{FF2B5EF4-FFF2-40B4-BE49-F238E27FC236}">
                <a16:creationId xmlns:a16="http://schemas.microsoft.com/office/drawing/2014/main" id="{9F2D74FC-DE0D-9142-9052-7DC552A8C99E}"/>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rgbClr val="003C57"/>
                </a:solidFill>
              </a:defRPr>
            </a:lvl1pPr>
          </a:lstStyle>
          <a:p>
            <a:endParaRPr lang="en-US"/>
          </a:p>
        </p:txBody>
      </p:sp>
      <p:sp>
        <p:nvSpPr>
          <p:cNvPr id="10" name="Title">
            <a:extLst>
              <a:ext uri="{FF2B5EF4-FFF2-40B4-BE49-F238E27FC236}">
                <a16:creationId xmlns:a16="http://schemas.microsoft.com/office/drawing/2014/main" id="{D40591F7-C8D0-A945-B2CF-C2F5BEF4709A}"/>
              </a:ext>
            </a:extLst>
          </p:cNvPr>
          <p:cNvSpPr>
            <a:spLocks noGrp="1"/>
          </p:cNvSpPr>
          <p:nvPr>
            <p:ph type="title" hasCustomPrompt="1"/>
          </p:nvPr>
        </p:nvSpPr>
        <p:spPr>
          <a:xfrm>
            <a:off x="838200" y="639842"/>
            <a:ext cx="5395915" cy="765501"/>
          </a:xfrm>
          <a:prstGeom prst="rect">
            <a:avLst/>
          </a:prstGeom>
        </p:spPr>
        <p:txBody>
          <a:bodyPr>
            <a:noAutofit/>
          </a:bodyPr>
          <a:lstStyle>
            <a:lvl1pPr>
              <a:defRPr sz="3200"/>
            </a:lvl1pPr>
          </a:lstStyle>
          <a:p>
            <a:pPr lvl="0"/>
            <a:r>
              <a:rPr lang="en-US"/>
              <a:t>Text left, two images right</a:t>
            </a:r>
          </a:p>
        </p:txBody>
      </p:sp>
      <p:sp>
        <p:nvSpPr>
          <p:cNvPr id="8" name="Content Placeholder 1">
            <a:extLst>
              <a:ext uri="{FF2B5EF4-FFF2-40B4-BE49-F238E27FC236}">
                <a16:creationId xmlns:a16="http://schemas.microsoft.com/office/drawing/2014/main" id="{7341D0D4-8A9F-254A-A838-BE23CB339FA3}"/>
              </a:ext>
            </a:extLst>
          </p:cNvPr>
          <p:cNvSpPr>
            <a:spLocks noGrp="1"/>
          </p:cNvSpPr>
          <p:nvPr>
            <p:ph sz="half" idx="13" hasCustomPrompt="1"/>
          </p:nvPr>
        </p:nvSpPr>
        <p:spPr>
          <a:xfrm>
            <a:off x="838200" y="1422595"/>
            <a:ext cx="5395915" cy="2375394"/>
          </a:xfrm>
          <a:prstGeom prst="rect">
            <a:avLst/>
          </a:prstGeom>
        </p:spPr>
        <p:txBody>
          <a:bodyPr wrap="square" tIns="0" bIns="0" anchor="t" anchorCtr="0"/>
          <a:lstStyle>
            <a:lvl1pPr>
              <a:spcAft>
                <a:spcPts val="500"/>
              </a:spcAft>
              <a:defRPr sz="3200">
                <a:solidFill>
                  <a:schemeClr val="tx1"/>
                </a:solidFill>
              </a:defRPr>
            </a:lvl1pPr>
            <a:lvl2pPr>
              <a:spcAft>
                <a:spcPts val="500"/>
              </a:spcAft>
              <a:defRPr sz="2800">
                <a:solidFill>
                  <a:schemeClr val="tx1"/>
                </a:solidFill>
              </a:defRPr>
            </a:lvl2pPr>
            <a:lvl3pPr>
              <a:spcAft>
                <a:spcPts val="500"/>
              </a:spcAft>
              <a:defRPr sz="2400">
                <a:solidFill>
                  <a:schemeClr val="tx1"/>
                </a:solidFill>
              </a:defRPr>
            </a:lvl3pPr>
            <a:lvl4pPr>
              <a:spcAft>
                <a:spcPts val="500"/>
              </a:spcAft>
              <a:defRPr sz="2000">
                <a:solidFill>
                  <a:schemeClr val="tx1"/>
                </a:solidFill>
              </a:defRPr>
            </a:lvl4pPr>
            <a:lvl5pPr>
              <a:spcAft>
                <a:spcPts val="500"/>
              </a:spcAft>
              <a:defRPr sz="2000">
                <a:solidFill>
                  <a:schemeClr val="tx1"/>
                </a:solidFill>
              </a:defRPr>
            </a:lvl5pPr>
          </a:lstStyle>
          <a:p>
            <a:pPr lvl="0"/>
            <a:r>
              <a:rPr lang="en-US"/>
              <a:t>Single column</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6ED01163-A081-394B-A56F-2E745CD47FAF}"/>
              </a:ext>
            </a:extLst>
          </p:cNvPr>
          <p:cNvSpPr>
            <a:spLocks noGrp="1"/>
          </p:cNvSpPr>
          <p:nvPr>
            <p:ph idx="1" hasCustomPrompt="1"/>
          </p:nvPr>
        </p:nvSpPr>
        <p:spPr>
          <a:xfrm>
            <a:off x="6511931" y="629923"/>
            <a:ext cx="4876799" cy="2719432"/>
          </a:xfrm>
          <a:prstGeom prst="rect">
            <a:avLst/>
          </a:prstGeom>
          <a:solidFill>
            <a:schemeClr val="bg2"/>
          </a:solidFill>
          <a:ln>
            <a:solidFill>
              <a:schemeClr val="bg1"/>
            </a:solidFill>
          </a:ln>
        </p:spPr>
        <p:txBody>
          <a:bodyPr wrap="square" lIns="720000" tIns="720000" rIns="720000" bIns="720000" anchor="ctr" anchorCtr="0"/>
          <a:lstStyle>
            <a:lvl1pPr marL="0" indent="0">
              <a:buNone/>
              <a:defRPr sz="3200">
                <a:solidFill>
                  <a:schemeClr val="tx2"/>
                </a:solidFill>
              </a:defRPr>
            </a:lvl1pPr>
            <a:lvl2pPr>
              <a:defRPr sz="2800"/>
            </a:lvl2pPr>
            <a:lvl3pPr>
              <a:defRPr sz="2400"/>
            </a:lvl3pPr>
            <a:lvl4pPr>
              <a:defRPr sz="2000"/>
            </a:lvl4pPr>
            <a:lvl5pPr>
              <a:defRPr sz="2000"/>
            </a:lvl5pPr>
          </a:lstStyle>
          <a:p>
            <a:pPr lvl="0"/>
            <a:r>
              <a:rPr lang="en-US"/>
              <a:t>Add your image here (aspect ratio 16:9)</a:t>
            </a:r>
          </a:p>
        </p:txBody>
      </p:sp>
      <p:sp>
        <p:nvSpPr>
          <p:cNvPr id="16" name="Content Placeholder 3">
            <a:extLst>
              <a:ext uri="{FF2B5EF4-FFF2-40B4-BE49-F238E27FC236}">
                <a16:creationId xmlns:a16="http://schemas.microsoft.com/office/drawing/2014/main" id="{6F0C757D-809E-2D4A-9E4D-DFA6D9C02CE5}"/>
              </a:ext>
            </a:extLst>
          </p:cNvPr>
          <p:cNvSpPr>
            <a:spLocks noGrp="1"/>
          </p:cNvSpPr>
          <p:nvPr>
            <p:ph idx="12" hasCustomPrompt="1"/>
          </p:nvPr>
        </p:nvSpPr>
        <p:spPr>
          <a:xfrm>
            <a:off x="6511931" y="3357983"/>
            <a:ext cx="4876800" cy="2849776"/>
          </a:xfrm>
          <a:prstGeom prst="rect">
            <a:avLst/>
          </a:prstGeom>
          <a:solidFill>
            <a:schemeClr val="bg2"/>
          </a:solidFill>
          <a:ln>
            <a:solidFill>
              <a:schemeClr val="bg1"/>
            </a:solidFill>
          </a:ln>
        </p:spPr>
        <p:txBody>
          <a:bodyPr wrap="square" lIns="720000" tIns="720000" rIns="720000" bIns="720000" anchor="ctr" anchorCtr="0"/>
          <a:lstStyle>
            <a:lvl1pPr marL="0" indent="0">
              <a:buNone/>
              <a:defRPr sz="3200">
                <a:solidFill>
                  <a:schemeClr val="tx2"/>
                </a:solidFill>
              </a:defRPr>
            </a:lvl1pPr>
            <a:lvl2pPr>
              <a:defRPr sz="2800"/>
            </a:lvl2pPr>
            <a:lvl3pPr>
              <a:defRPr sz="2400"/>
            </a:lvl3pPr>
            <a:lvl4pPr>
              <a:defRPr sz="2000"/>
            </a:lvl4pPr>
            <a:lvl5pPr>
              <a:defRPr sz="2000"/>
            </a:lvl5pPr>
          </a:lstStyle>
          <a:p>
            <a:pPr lvl="0"/>
            <a:r>
              <a:rPr lang="en-US"/>
              <a:t>Add your image here (aspect ratio 16:9)</a:t>
            </a:r>
          </a:p>
        </p:txBody>
      </p:sp>
      <p:pic>
        <p:nvPicPr>
          <p:cNvPr id="9" name="Logo">
            <a:extLst>
              <a:ext uri="{FF2B5EF4-FFF2-40B4-BE49-F238E27FC236}">
                <a16:creationId xmlns:a16="http://schemas.microsoft.com/office/drawing/2014/main" id="{4506BA45-5B30-42C8-9EBC-485794889F68}"/>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47853" y="6281865"/>
            <a:ext cx="3489861" cy="306034"/>
          </a:xfrm>
          <a:prstGeom prst="rect">
            <a:avLst/>
          </a:prstGeom>
        </p:spPr>
      </p:pic>
    </p:spTree>
    <p:extLst>
      <p:ext uri="{BB962C8B-B14F-4D97-AF65-F5344CB8AC3E}">
        <p14:creationId xmlns:p14="http://schemas.microsoft.com/office/powerpoint/2010/main" val="1581819644"/>
      </p:ext>
    </p:extLst>
  </p:cSld>
  <p:clrMapOvr>
    <a:masterClrMapping/>
  </p:clrMapOvr>
  <p:extLst>
    <p:ext uri="{DCECCB84-F9BA-43D5-87BE-67443E8EF086}">
      <p15:sldGuideLst xmlns:p15="http://schemas.microsoft.com/office/powerpoint/2012/main">
        <p15:guide id="1" pos="529">
          <p15:clr>
            <a:srgbClr val="FBAE40"/>
          </p15:clr>
        </p15:guide>
        <p15:guide id="2" pos="7174">
          <p15:clr>
            <a:srgbClr val="FBAE40"/>
          </p15:clr>
        </p15:guide>
        <p15:guide id="3" orient="horz" pos="391">
          <p15:clr>
            <a:srgbClr val="FBAE40"/>
          </p15:clr>
        </p15:guide>
        <p15:guide id="4" orient="horz" pos="3634">
          <p15:clr>
            <a:srgbClr val="FBAE4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userDrawn="1">
  <p:cSld name="Simple slide light">
    <p:bg>
      <p:bgPr>
        <a:solidFill>
          <a:srgbClr val="F5F5F6"/>
        </a:solidFill>
        <a:effectLst/>
      </p:bgPr>
    </p:bg>
    <p:spTree>
      <p:nvGrpSpPr>
        <p:cNvPr id="1" name=""/>
        <p:cNvGrpSpPr/>
        <p:nvPr/>
      </p:nvGrpSpPr>
      <p:grpSpPr>
        <a:xfrm>
          <a:off x="0" y="0"/>
          <a:ext cx="0" cy="0"/>
          <a:chOff x="0" y="0"/>
          <a:chExt cx="0" cy="0"/>
        </a:xfrm>
      </p:grpSpPr>
      <p:sp>
        <p:nvSpPr>
          <p:cNvPr id="14" name="Slide Number Placeholder">
            <a:extLst>
              <a:ext uri="{FF2B5EF4-FFF2-40B4-BE49-F238E27FC236}">
                <a16:creationId xmlns:a16="http://schemas.microsoft.com/office/drawing/2014/main" id="{5D913410-9DC7-834A-B330-976E80A5685D}"/>
              </a:ext>
            </a:extLst>
          </p:cNvPr>
          <p:cNvSpPr>
            <a:spLocks noGrp="1"/>
          </p:cNvSpPr>
          <p:nvPr>
            <p:ph type="sldNum" sz="quarter" idx="4"/>
          </p:nvPr>
        </p:nvSpPr>
        <p:spPr>
          <a:xfrm>
            <a:off x="4662087" y="6250891"/>
            <a:ext cx="2867826" cy="365125"/>
          </a:xfrm>
          <a:prstGeom prst="rect">
            <a:avLst/>
          </a:prstGeom>
        </p:spPr>
        <p:txBody>
          <a:bodyPr/>
          <a:lstStyle>
            <a:lvl1pPr>
              <a:defRPr sz="2000">
                <a:solidFill>
                  <a:srgbClr val="003C57"/>
                </a:solidFill>
              </a:defRPr>
            </a:lvl1pPr>
          </a:lstStyle>
          <a:p>
            <a:pPr algn="ctr"/>
            <a:fld id="{232417FB-2EF4-EC49-BC13-97513C37E9E5}" type="slidenum">
              <a:rPr lang="en-US" smtClean="0"/>
              <a:pPr algn="ctr"/>
              <a:t>‹#›</a:t>
            </a:fld>
            <a:endParaRPr lang="en-US"/>
          </a:p>
        </p:txBody>
      </p:sp>
      <p:sp>
        <p:nvSpPr>
          <p:cNvPr id="15" name="Footer Placeholder">
            <a:extLst>
              <a:ext uri="{FF2B5EF4-FFF2-40B4-BE49-F238E27FC236}">
                <a16:creationId xmlns:a16="http://schemas.microsoft.com/office/drawing/2014/main" id="{EA701F44-73AD-C64B-8322-8400CB324EFB}"/>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rgbClr val="003C57"/>
                </a:solidFill>
              </a:defRPr>
            </a:lvl1pPr>
          </a:lstStyle>
          <a:p>
            <a:endParaRPr lang="en-US"/>
          </a:p>
        </p:txBody>
      </p:sp>
      <p:sp>
        <p:nvSpPr>
          <p:cNvPr id="9" name="Title">
            <a:extLst>
              <a:ext uri="{FF2B5EF4-FFF2-40B4-BE49-F238E27FC236}">
                <a16:creationId xmlns:a16="http://schemas.microsoft.com/office/drawing/2014/main" id="{760E4220-BD25-4B4C-B455-33118A52112D}"/>
              </a:ext>
            </a:extLst>
          </p:cNvPr>
          <p:cNvSpPr>
            <a:spLocks noGrp="1"/>
          </p:cNvSpPr>
          <p:nvPr>
            <p:ph type="title" hasCustomPrompt="1"/>
          </p:nvPr>
        </p:nvSpPr>
        <p:spPr>
          <a:xfrm>
            <a:off x="838200" y="2769528"/>
            <a:ext cx="10515600" cy="877163"/>
          </a:xfrm>
          <a:prstGeom prst="rect">
            <a:avLst/>
          </a:prstGeom>
        </p:spPr>
        <p:txBody>
          <a:bodyPr lIns="0" tIns="0" rIns="0" bIns="0" anchor="t" anchorCtr="0">
            <a:spAutoFit/>
          </a:bodyPr>
          <a:lstStyle>
            <a:lvl1pPr algn="l">
              <a:defRPr sz="6000" b="0">
                <a:solidFill>
                  <a:srgbClr val="003C57"/>
                </a:solidFill>
              </a:defRPr>
            </a:lvl1pPr>
          </a:lstStyle>
          <a:p>
            <a:r>
              <a:rPr lang="en-US"/>
              <a:t>Simple slide</a:t>
            </a:r>
          </a:p>
        </p:txBody>
      </p:sp>
      <p:sp>
        <p:nvSpPr>
          <p:cNvPr id="8" name="Subtitle">
            <a:extLst>
              <a:ext uri="{FF2B5EF4-FFF2-40B4-BE49-F238E27FC236}">
                <a16:creationId xmlns:a16="http://schemas.microsoft.com/office/drawing/2014/main" id="{FAC3410B-E9D3-1344-BA0A-156C8EAB8562}"/>
              </a:ext>
            </a:extLst>
          </p:cNvPr>
          <p:cNvSpPr>
            <a:spLocks noGrp="1"/>
          </p:cNvSpPr>
          <p:nvPr>
            <p:ph type="subTitle" idx="1" hasCustomPrompt="1"/>
          </p:nvPr>
        </p:nvSpPr>
        <p:spPr>
          <a:xfrm>
            <a:off x="838200" y="3916872"/>
            <a:ext cx="10515600" cy="1655762"/>
          </a:xfrm>
          <a:prstGeom prst="rect">
            <a:avLst/>
          </a:prstGeom>
        </p:spPr>
        <p:txBody>
          <a:bodyPr tIns="72000" bIns="0" anchor="t" anchorCtr="0">
            <a:normAutofit/>
          </a:bodyPr>
          <a:lstStyle>
            <a:lvl1pPr marL="0" indent="0" algn="l">
              <a:lnSpc>
                <a:spcPts val="3800"/>
              </a:lnSpc>
              <a:spcBef>
                <a:spcPts val="0"/>
              </a:spcBef>
              <a:spcAft>
                <a:spcPts val="1000"/>
              </a:spcAft>
              <a:buNone/>
              <a:defRPr sz="3200">
                <a:solidFill>
                  <a:srgbClr val="003C5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cxnSp>
        <p:nvCxnSpPr>
          <p:cNvPr id="7" name="Line">
            <a:extLst>
              <a:ext uri="{FF2B5EF4-FFF2-40B4-BE49-F238E27FC236}">
                <a16:creationId xmlns:a16="http://schemas.microsoft.com/office/drawing/2014/main" id="{498D8C91-E3A5-0949-AD80-1579D1DC0571}"/>
              </a:ext>
            </a:extLst>
          </p:cNvPr>
          <p:cNvCxnSpPr>
            <a:cxnSpLocks/>
          </p:cNvCxnSpPr>
          <p:nvPr userDrawn="1"/>
        </p:nvCxnSpPr>
        <p:spPr>
          <a:xfrm>
            <a:off x="822000" y="6055339"/>
            <a:ext cx="10548000" cy="0"/>
          </a:xfrm>
          <a:prstGeom prst="line">
            <a:avLst/>
          </a:prstGeom>
          <a:ln w="12700">
            <a:solidFill>
              <a:srgbClr val="003C57"/>
            </a:solidFill>
          </a:ln>
        </p:spPr>
        <p:style>
          <a:lnRef idx="1">
            <a:schemeClr val="accent1"/>
          </a:lnRef>
          <a:fillRef idx="0">
            <a:schemeClr val="accent1"/>
          </a:fillRef>
          <a:effectRef idx="0">
            <a:schemeClr val="accent1"/>
          </a:effectRef>
          <a:fontRef idx="minor">
            <a:schemeClr val="tx1"/>
          </a:fontRef>
        </p:style>
      </p:cxnSp>
      <p:pic>
        <p:nvPicPr>
          <p:cNvPr id="11" name="Logo">
            <a:extLst>
              <a:ext uri="{FF2B5EF4-FFF2-40B4-BE49-F238E27FC236}">
                <a16:creationId xmlns:a16="http://schemas.microsoft.com/office/drawing/2014/main" id="{F96C9EEC-3B0E-4705-8DBF-1A7AD2DF9362}"/>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47853" y="6281865"/>
            <a:ext cx="3489861" cy="306034"/>
          </a:xfrm>
          <a:prstGeom prst="rect">
            <a:avLst/>
          </a:prstGeom>
        </p:spPr>
      </p:pic>
    </p:spTree>
    <p:extLst>
      <p:ext uri="{BB962C8B-B14F-4D97-AF65-F5344CB8AC3E}">
        <p14:creationId xmlns:p14="http://schemas.microsoft.com/office/powerpoint/2010/main" val="2285788802"/>
      </p:ext>
    </p:extLst>
  </p:cSld>
  <p:clrMapOvr>
    <a:masterClrMapping/>
  </p:clrMapOvr>
  <p:extLst>
    <p:ext uri="{DCECCB84-F9BA-43D5-87BE-67443E8EF086}">
      <p15:sldGuideLst xmlns:p15="http://schemas.microsoft.com/office/powerpoint/2012/main">
        <p15:guide id="1" pos="529">
          <p15:clr>
            <a:srgbClr val="FBAE40"/>
          </p15:clr>
        </p15:guide>
        <p15:guide id="2" pos="7174">
          <p15:clr>
            <a:srgbClr val="FBAE40"/>
          </p15:clr>
        </p15:guide>
        <p15:guide id="3" orient="horz" pos="391">
          <p15:clr>
            <a:srgbClr val="FBAE40"/>
          </p15:clr>
        </p15:guide>
        <p15:guide id="4" orient="horz" pos="3634">
          <p15:clr>
            <a:srgbClr val="FBAE40"/>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userDrawn="1">
  <p:cSld name="Simple slide dark">
    <p:bg>
      <p:bgPr>
        <a:solidFill>
          <a:srgbClr val="414042"/>
        </a:solidFill>
        <a:effectLst/>
      </p:bgPr>
    </p:bg>
    <p:spTree>
      <p:nvGrpSpPr>
        <p:cNvPr id="1" name=""/>
        <p:cNvGrpSpPr/>
        <p:nvPr/>
      </p:nvGrpSpPr>
      <p:grpSpPr>
        <a:xfrm>
          <a:off x="0" y="0"/>
          <a:ext cx="0" cy="0"/>
          <a:chOff x="0" y="0"/>
          <a:chExt cx="0" cy="0"/>
        </a:xfrm>
      </p:grpSpPr>
      <p:sp>
        <p:nvSpPr>
          <p:cNvPr id="14" name="Slide Number Placeholder">
            <a:extLst>
              <a:ext uri="{FF2B5EF4-FFF2-40B4-BE49-F238E27FC236}">
                <a16:creationId xmlns:a16="http://schemas.microsoft.com/office/drawing/2014/main" id="{5D913410-9DC7-834A-B330-976E80A5685D}"/>
              </a:ext>
            </a:extLst>
          </p:cNvPr>
          <p:cNvSpPr>
            <a:spLocks noGrp="1"/>
          </p:cNvSpPr>
          <p:nvPr>
            <p:ph type="sldNum" sz="quarter" idx="4"/>
          </p:nvPr>
        </p:nvSpPr>
        <p:spPr>
          <a:xfrm>
            <a:off x="4662087" y="6250891"/>
            <a:ext cx="2867826" cy="365125"/>
          </a:xfrm>
          <a:prstGeom prst="rect">
            <a:avLst/>
          </a:prstGeom>
        </p:spPr>
        <p:txBody>
          <a:bodyPr/>
          <a:lstStyle>
            <a:lvl1pPr>
              <a:defRPr sz="2000">
                <a:solidFill>
                  <a:schemeClr val="bg1"/>
                </a:solidFill>
              </a:defRPr>
            </a:lvl1pPr>
          </a:lstStyle>
          <a:p>
            <a:pPr algn="ctr"/>
            <a:fld id="{232417FB-2EF4-EC49-BC13-97513C37E9E5}" type="slidenum">
              <a:rPr lang="en-US" smtClean="0"/>
              <a:pPr algn="ctr"/>
              <a:t>‹#›</a:t>
            </a:fld>
            <a:endParaRPr lang="en-US"/>
          </a:p>
        </p:txBody>
      </p:sp>
      <p:sp>
        <p:nvSpPr>
          <p:cNvPr id="15" name="Footer Placeholder">
            <a:extLst>
              <a:ext uri="{FF2B5EF4-FFF2-40B4-BE49-F238E27FC236}">
                <a16:creationId xmlns:a16="http://schemas.microsoft.com/office/drawing/2014/main" id="{EA701F44-73AD-C64B-8322-8400CB324EFB}"/>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chemeClr val="bg1"/>
                </a:solidFill>
              </a:defRPr>
            </a:lvl1pPr>
          </a:lstStyle>
          <a:p>
            <a:endParaRPr lang="en-US"/>
          </a:p>
        </p:txBody>
      </p:sp>
      <p:sp>
        <p:nvSpPr>
          <p:cNvPr id="12" name="Title">
            <a:extLst>
              <a:ext uri="{FF2B5EF4-FFF2-40B4-BE49-F238E27FC236}">
                <a16:creationId xmlns:a16="http://schemas.microsoft.com/office/drawing/2014/main" id="{E66B1B25-E87D-DD48-B7D5-8781B0C8E2B4}"/>
              </a:ext>
            </a:extLst>
          </p:cNvPr>
          <p:cNvSpPr>
            <a:spLocks noGrp="1"/>
          </p:cNvSpPr>
          <p:nvPr>
            <p:ph type="title" hasCustomPrompt="1"/>
          </p:nvPr>
        </p:nvSpPr>
        <p:spPr>
          <a:xfrm>
            <a:off x="838200" y="2769528"/>
            <a:ext cx="10515600" cy="877163"/>
          </a:xfrm>
          <a:prstGeom prst="rect">
            <a:avLst/>
          </a:prstGeom>
        </p:spPr>
        <p:txBody>
          <a:bodyPr lIns="0" tIns="0" rIns="0" bIns="0" anchor="t" anchorCtr="0">
            <a:spAutoFit/>
          </a:bodyPr>
          <a:lstStyle>
            <a:lvl1pPr algn="l">
              <a:defRPr sz="6000" b="0">
                <a:solidFill>
                  <a:schemeClr val="bg1"/>
                </a:solidFill>
              </a:defRPr>
            </a:lvl1pPr>
          </a:lstStyle>
          <a:p>
            <a:r>
              <a:rPr lang="en-US"/>
              <a:t>Simple slide dark</a:t>
            </a:r>
          </a:p>
        </p:txBody>
      </p:sp>
      <p:sp>
        <p:nvSpPr>
          <p:cNvPr id="11" name="Subtitle">
            <a:extLst>
              <a:ext uri="{FF2B5EF4-FFF2-40B4-BE49-F238E27FC236}">
                <a16:creationId xmlns:a16="http://schemas.microsoft.com/office/drawing/2014/main" id="{AC9D43D1-196F-6E4B-8A8C-576F7DDB875F}"/>
              </a:ext>
            </a:extLst>
          </p:cNvPr>
          <p:cNvSpPr>
            <a:spLocks noGrp="1"/>
          </p:cNvSpPr>
          <p:nvPr>
            <p:ph type="subTitle" idx="1" hasCustomPrompt="1"/>
          </p:nvPr>
        </p:nvSpPr>
        <p:spPr>
          <a:xfrm>
            <a:off x="838200" y="3916872"/>
            <a:ext cx="10515600" cy="1655762"/>
          </a:xfrm>
          <a:prstGeom prst="rect">
            <a:avLst/>
          </a:prstGeom>
        </p:spPr>
        <p:txBody>
          <a:bodyPr tIns="72000" bIns="0" anchor="t" anchorCtr="0">
            <a:normAutofit/>
          </a:bodyPr>
          <a:lstStyle>
            <a:lvl1pPr marL="0" indent="0" algn="l">
              <a:lnSpc>
                <a:spcPts val="3800"/>
              </a:lnSpc>
              <a:spcBef>
                <a:spcPts val="0"/>
              </a:spcBef>
              <a:spcAft>
                <a:spcPts val="1000"/>
              </a:spcAft>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cxnSp>
        <p:nvCxnSpPr>
          <p:cNvPr id="8" name="Line">
            <a:extLst>
              <a:ext uri="{FF2B5EF4-FFF2-40B4-BE49-F238E27FC236}">
                <a16:creationId xmlns:a16="http://schemas.microsoft.com/office/drawing/2014/main" id="{8B15311A-8D87-4AEA-B2F4-786F7B873889}"/>
              </a:ext>
            </a:extLst>
          </p:cNvPr>
          <p:cNvCxnSpPr>
            <a:cxnSpLocks/>
          </p:cNvCxnSpPr>
          <p:nvPr userDrawn="1"/>
        </p:nvCxnSpPr>
        <p:spPr>
          <a:xfrm>
            <a:off x="822000" y="6055339"/>
            <a:ext cx="105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Logo">
            <a:extLst>
              <a:ext uri="{FF2B5EF4-FFF2-40B4-BE49-F238E27FC236}">
                <a16:creationId xmlns:a16="http://schemas.microsoft.com/office/drawing/2014/main" id="{45116E01-62B2-4C06-8C26-7CE2CAF49C3E}"/>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47849" y="6281865"/>
            <a:ext cx="3489869" cy="306034"/>
          </a:xfrm>
          <a:prstGeom prst="rect">
            <a:avLst/>
          </a:prstGeom>
        </p:spPr>
      </p:pic>
    </p:spTree>
    <p:extLst>
      <p:ext uri="{BB962C8B-B14F-4D97-AF65-F5344CB8AC3E}">
        <p14:creationId xmlns:p14="http://schemas.microsoft.com/office/powerpoint/2010/main" val="370753781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preserve="1" userDrawn="1">
  <p:cSld name="Full image slide with tex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6" name="Slide Number Placeholder">
            <a:extLst>
              <a:ext uri="{FF2B5EF4-FFF2-40B4-BE49-F238E27FC236}">
                <a16:creationId xmlns:a16="http://schemas.microsoft.com/office/drawing/2014/main" id="{A887C01F-E831-1347-BF6E-F8337514ED80}"/>
              </a:ext>
            </a:extLst>
          </p:cNvPr>
          <p:cNvSpPr>
            <a:spLocks noGrp="1"/>
          </p:cNvSpPr>
          <p:nvPr>
            <p:ph type="sldNum" sz="quarter" idx="12"/>
          </p:nvPr>
        </p:nvSpPr>
        <p:spPr/>
        <p:txBody>
          <a:bodyPr/>
          <a:lstStyle>
            <a:lvl1pPr>
              <a:defRPr>
                <a:solidFill>
                  <a:schemeClr val="bg1"/>
                </a:solidFill>
              </a:defRPr>
            </a:lvl1pPr>
          </a:lstStyle>
          <a:p>
            <a:pPr algn="ctr"/>
            <a:fld id="{232417FB-2EF4-EC49-BC13-97513C37E9E5}" type="slidenum">
              <a:rPr lang="en-US" smtClean="0"/>
              <a:pPr algn="ctr"/>
              <a:t>‹#›</a:t>
            </a:fld>
            <a:endParaRPr lang="en-US"/>
          </a:p>
        </p:txBody>
      </p:sp>
      <p:sp>
        <p:nvSpPr>
          <p:cNvPr id="4" name="Footer Placeholder">
            <a:extLst>
              <a:ext uri="{FF2B5EF4-FFF2-40B4-BE49-F238E27FC236}">
                <a16:creationId xmlns:a16="http://schemas.microsoft.com/office/drawing/2014/main" id="{D984022C-717A-394E-A7B0-E38478A09ADA}"/>
              </a:ext>
            </a:extLst>
          </p:cNvPr>
          <p:cNvSpPr>
            <a:spLocks noGrp="1"/>
          </p:cNvSpPr>
          <p:nvPr>
            <p:ph type="ftr" sz="quarter" idx="11"/>
          </p:nvPr>
        </p:nvSpPr>
        <p:spPr/>
        <p:txBody>
          <a:bodyPr/>
          <a:lstStyle>
            <a:lvl1pPr>
              <a:defRPr>
                <a:solidFill>
                  <a:schemeClr val="bg1"/>
                </a:solidFill>
              </a:defRPr>
            </a:lvl1pPr>
          </a:lstStyle>
          <a:p>
            <a:endParaRPr lang="en-US"/>
          </a:p>
        </p:txBody>
      </p:sp>
      <p:sp>
        <p:nvSpPr>
          <p:cNvPr id="2" name="Colour filter for image" descr="The Earth from space">
            <a:extLst>
              <a:ext uri="{FF2B5EF4-FFF2-40B4-BE49-F238E27FC236}">
                <a16:creationId xmlns:a16="http://schemas.microsoft.com/office/drawing/2014/main" id="{B014DE38-8C4D-6F43-8595-E82C3F754B7A}"/>
              </a:ext>
              <a:ext uri="{C183D7F6-B498-43B3-948B-1728B52AA6E4}">
                <adec:decorative xmlns:adec="http://schemas.microsoft.com/office/drawing/2017/decorative" val="0"/>
              </a:ext>
            </a:extLst>
          </p:cNvPr>
          <p:cNvSpPr/>
          <p:nvPr userDrawn="1"/>
        </p:nvSpPr>
        <p:spPr>
          <a:xfrm>
            <a:off x="0" y="0"/>
            <a:ext cx="12192000" cy="6858000"/>
          </a:xfrm>
          <a:prstGeom prst="rect">
            <a:avLst/>
          </a:prstGeom>
          <a:solidFill>
            <a:schemeClr val="tx1">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a:extLst>
              <a:ext uri="{FF2B5EF4-FFF2-40B4-BE49-F238E27FC236}">
                <a16:creationId xmlns:a16="http://schemas.microsoft.com/office/drawing/2014/main" id="{83AAA621-F3CF-3740-81C1-B8882EE4AE1F}"/>
              </a:ext>
            </a:extLst>
          </p:cNvPr>
          <p:cNvSpPr>
            <a:spLocks noGrp="1"/>
          </p:cNvSpPr>
          <p:nvPr>
            <p:ph type="title" hasCustomPrompt="1"/>
          </p:nvPr>
        </p:nvSpPr>
        <p:spPr>
          <a:xfrm>
            <a:off x="838200" y="1716932"/>
            <a:ext cx="10515600" cy="2105192"/>
          </a:xfrm>
          <a:prstGeom prst="rect">
            <a:avLst/>
          </a:prstGeom>
        </p:spPr>
        <p:txBody>
          <a:bodyPr lIns="0" tIns="0" rIns="0" bIns="0" anchor="b" anchorCtr="0">
            <a:spAutoFit/>
          </a:bodyPr>
          <a:lstStyle>
            <a:lvl1pPr algn="l">
              <a:defRPr sz="7200">
                <a:solidFill>
                  <a:schemeClr val="bg1"/>
                </a:solidFill>
              </a:defRPr>
            </a:lvl1pPr>
          </a:lstStyle>
          <a:p>
            <a:r>
              <a:rPr lang="en-US"/>
              <a:t>Text over</a:t>
            </a:r>
            <a:br>
              <a:rPr lang="en-US"/>
            </a:br>
            <a:r>
              <a:rPr lang="en-US"/>
              <a:t>image slide</a:t>
            </a:r>
          </a:p>
        </p:txBody>
      </p:sp>
      <p:sp>
        <p:nvSpPr>
          <p:cNvPr id="8" name="Subtitle">
            <a:extLst>
              <a:ext uri="{FF2B5EF4-FFF2-40B4-BE49-F238E27FC236}">
                <a16:creationId xmlns:a16="http://schemas.microsoft.com/office/drawing/2014/main" id="{ACB83E4B-B9C7-0F43-932F-F73B5EC8324B}"/>
              </a:ext>
            </a:extLst>
          </p:cNvPr>
          <p:cNvSpPr>
            <a:spLocks noGrp="1"/>
          </p:cNvSpPr>
          <p:nvPr>
            <p:ph type="subTitle" idx="1" hasCustomPrompt="1"/>
          </p:nvPr>
        </p:nvSpPr>
        <p:spPr>
          <a:xfrm>
            <a:off x="838200" y="3916872"/>
            <a:ext cx="10515600" cy="1655762"/>
          </a:xfrm>
          <a:prstGeom prst="rect">
            <a:avLst/>
          </a:prstGeom>
        </p:spPr>
        <p:txBody>
          <a:bodyPr tIns="72000" bIns="0" anchor="t" anchorCtr="0">
            <a:normAutofit/>
          </a:bodyPr>
          <a:lstStyle>
            <a:lvl1pPr marL="0" indent="0" algn="l">
              <a:lnSpc>
                <a:spcPts val="3800"/>
              </a:lnSpc>
              <a:spcBef>
                <a:spcPts val="0"/>
              </a:spcBef>
              <a:spcAft>
                <a:spcPts val="1000"/>
              </a:spcAft>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sp>
        <p:nvSpPr>
          <p:cNvPr id="5" name="Copyright information for image if required">
            <a:extLst>
              <a:ext uri="{FF2B5EF4-FFF2-40B4-BE49-F238E27FC236}">
                <a16:creationId xmlns:a16="http://schemas.microsoft.com/office/drawing/2014/main" id="{D31CAD75-D2A9-D948-9127-164AB51939F0}"/>
              </a:ext>
            </a:extLst>
          </p:cNvPr>
          <p:cNvSpPr>
            <a:spLocks noGrp="1"/>
          </p:cNvSpPr>
          <p:nvPr>
            <p:ph type="body" sz="quarter" idx="13" hasCustomPrompt="1"/>
          </p:nvPr>
        </p:nvSpPr>
        <p:spPr>
          <a:xfrm>
            <a:off x="838199" y="5264052"/>
            <a:ext cx="10533743" cy="744243"/>
          </a:xfrm>
        </p:spPr>
        <p:txBody>
          <a:bodyPr/>
          <a:lstStyle>
            <a:lvl1pPr marL="0" marR="0" indent="0" algn="l" defTabSz="914400" rtl="0" eaLnBrk="1" fontAlgn="auto" latinLnBrk="0" hangingPunct="1">
              <a:lnSpc>
                <a:spcPct val="110000"/>
              </a:lnSpc>
              <a:spcBef>
                <a:spcPts val="0"/>
              </a:spcBef>
              <a:spcAft>
                <a:spcPts val="1000"/>
              </a:spcAft>
              <a:buClrTx/>
              <a:buSzTx/>
              <a:buFont typeface="Arial" panose="020B0604020202020204" pitchFamily="34" charset="0"/>
              <a:buNone/>
              <a:tabLst/>
              <a:defRPr sz="2000">
                <a:solidFill>
                  <a:schemeClr val="bg1"/>
                </a:solidFill>
              </a:defRPr>
            </a:lvl1pPr>
          </a:lstStyle>
          <a:p>
            <a:pPr marL="0" marR="0" lvl="0" indent="0" algn="l" defTabSz="914400" rtl="0" eaLnBrk="1" fontAlgn="auto" latinLnBrk="0" hangingPunct="1">
              <a:lnSpc>
                <a:spcPct val="110000"/>
              </a:lnSpc>
              <a:spcBef>
                <a:spcPts val="0"/>
              </a:spcBef>
              <a:spcAft>
                <a:spcPts val="1000"/>
              </a:spcAft>
              <a:buClrTx/>
              <a:buSzTx/>
              <a:buFont typeface="Arial" panose="020B0604020202020204" pitchFamily="34" charset="0"/>
              <a:buNone/>
              <a:tabLst/>
              <a:defRPr/>
            </a:pPr>
            <a:r>
              <a:rPr lang="en-US"/>
              <a:t>Replace the background image and include any copyright information if required e.g. </a:t>
            </a:r>
            <a:r>
              <a:rPr lang="en-US">
                <a:solidFill>
                  <a:schemeClr val="bg1"/>
                </a:solidFill>
              </a:rPr>
              <a:t>© </a:t>
            </a:r>
            <a:r>
              <a:rPr lang="en-GB">
                <a:solidFill>
                  <a:schemeClr val="bg1"/>
                </a:solidFill>
              </a:rPr>
              <a:t>Photo by NASA on </a:t>
            </a:r>
            <a:r>
              <a:rPr lang="en-GB" err="1">
                <a:solidFill>
                  <a:schemeClr val="bg1"/>
                </a:solidFill>
              </a:rPr>
              <a:t>Unsplash</a:t>
            </a:r>
            <a:endParaRPr lang="en-US"/>
          </a:p>
        </p:txBody>
      </p:sp>
      <p:pic>
        <p:nvPicPr>
          <p:cNvPr id="10" name="Logo">
            <a:extLst>
              <a:ext uri="{FF2B5EF4-FFF2-40B4-BE49-F238E27FC236}">
                <a16:creationId xmlns:a16="http://schemas.microsoft.com/office/drawing/2014/main" id="{1F0531AD-6E00-47B1-A29E-852366DC28E2}"/>
              </a:ext>
              <a:ext uri="{C183D7F6-B498-43B3-948B-1728B52AA6E4}">
                <adec:decorative xmlns:adec="http://schemas.microsoft.com/office/drawing/2017/decorative" val="1"/>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847849" y="6281865"/>
            <a:ext cx="3489869" cy="306034"/>
          </a:xfrm>
          <a:prstGeom prst="rect">
            <a:avLst/>
          </a:prstGeom>
        </p:spPr>
      </p:pic>
    </p:spTree>
    <p:extLst>
      <p:ext uri="{BB962C8B-B14F-4D97-AF65-F5344CB8AC3E}">
        <p14:creationId xmlns:p14="http://schemas.microsoft.com/office/powerpoint/2010/main" val="78690887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userDrawn="1">
  <p:cSld name="Section slide_Grey 5">
    <p:bg>
      <p:bgPr>
        <a:solidFill>
          <a:srgbClr val="F5F5F6"/>
        </a:solidFill>
        <a:effectLst/>
      </p:bgPr>
    </p:bg>
    <p:spTree>
      <p:nvGrpSpPr>
        <p:cNvPr id="1" name=""/>
        <p:cNvGrpSpPr/>
        <p:nvPr/>
      </p:nvGrpSpPr>
      <p:grpSpPr>
        <a:xfrm>
          <a:off x="0" y="0"/>
          <a:ext cx="0" cy="0"/>
          <a:chOff x="0" y="0"/>
          <a:chExt cx="0" cy="0"/>
        </a:xfrm>
      </p:grpSpPr>
      <p:sp>
        <p:nvSpPr>
          <p:cNvPr id="8" name="Slide Number Placeholder">
            <a:extLst>
              <a:ext uri="{FF2B5EF4-FFF2-40B4-BE49-F238E27FC236}">
                <a16:creationId xmlns:a16="http://schemas.microsoft.com/office/drawing/2014/main" id="{BAA1490B-BB3E-0748-BA6A-B8586696578B}"/>
              </a:ext>
            </a:extLst>
          </p:cNvPr>
          <p:cNvSpPr>
            <a:spLocks noGrp="1"/>
          </p:cNvSpPr>
          <p:nvPr>
            <p:ph type="sldNum" sz="quarter" idx="4"/>
          </p:nvPr>
        </p:nvSpPr>
        <p:spPr>
          <a:xfrm>
            <a:off x="4662087" y="6250891"/>
            <a:ext cx="2867826" cy="365125"/>
          </a:xfrm>
          <a:prstGeom prst="rect">
            <a:avLst/>
          </a:prstGeom>
        </p:spPr>
        <p:txBody>
          <a:bodyPr/>
          <a:lstStyle>
            <a:lvl1pPr>
              <a:defRPr sz="2000">
                <a:solidFill>
                  <a:schemeClr val="tx1"/>
                </a:solidFill>
              </a:defRPr>
            </a:lvl1pPr>
          </a:lstStyle>
          <a:p>
            <a:pPr algn="ctr"/>
            <a:fld id="{232417FB-2EF4-EC49-BC13-97513C37E9E5}" type="slidenum">
              <a:rPr lang="en-US" smtClean="0"/>
              <a:pPr algn="ctr"/>
              <a:t>‹#›</a:t>
            </a:fld>
            <a:endParaRPr lang="en-US"/>
          </a:p>
        </p:txBody>
      </p:sp>
      <p:sp>
        <p:nvSpPr>
          <p:cNvPr id="9" name="Footer Placeholder">
            <a:extLst>
              <a:ext uri="{FF2B5EF4-FFF2-40B4-BE49-F238E27FC236}">
                <a16:creationId xmlns:a16="http://schemas.microsoft.com/office/drawing/2014/main" id="{61622BCB-5999-744E-B77D-08F504F71E8B}"/>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chemeClr val="tx1"/>
                </a:solidFill>
              </a:defRPr>
            </a:lvl1pPr>
          </a:lstStyle>
          <a:p>
            <a:endParaRPr lang="en-US"/>
          </a:p>
        </p:txBody>
      </p:sp>
      <p:sp>
        <p:nvSpPr>
          <p:cNvPr id="14" name="Title">
            <a:extLst>
              <a:ext uri="{FF2B5EF4-FFF2-40B4-BE49-F238E27FC236}">
                <a16:creationId xmlns:a16="http://schemas.microsoft.com/office/drawing/2014/main" id="{F0107D9C-8794-7E4B-B350-FEC30E7FAEF6}"/>
              </a:ext>
            </a:extLst>
          </p:cNvPr>
          <p:cNvSpPr>
            <a:spLocks noGrp="1"/>
          </p:cNvSpPr>
          <p:nvPr>
            <p:ph type="title" hasCustomPrompt="1"/>
          </p:nvPr>
        </p:nvSpPr>
        <p:spPr>
          <a:xfrm>
            <a:off x="838200" y="2769528"/>
            <a:ext cx="10515600" cy="1052596"/>
          </a:xfrm>
          <a:prstGeom prst="rect">
            <a:avLst/>
          </a:prstGeom>
        </p:spPr>
        <p:txBody>
          <a:bodyPr lIns="0" tIns="0" rIns="0" bIns="0" anchor="t" anchorCtr="0">
            <a:spAutoFit/>
          </a:bodyPr>
          <a:lstStyle>
            <a:lvl1pPr algn="l">
              <a:defRPr sz="7200">
                <a:solidFill>
                  <a:schemeClr val="tx1"/>
                </a:solidFill>
              </a:defRPr>
            </a:lvl1pPr>
          </a:lstStyle>
          <a:p>
            <a:r>
              <a:rPr lang="en-US"/>
              <a:t>Section slide</a:t>
            </a:r>
          </a:p>
        </p:txBody>
      </p:sp>
      <p:sp>
        <p:nvSpPr>
          <p:cNvPr id="12" name="Subtitle">
            <a:extLst>
              <a:ext uri="{FF2B5EF4-FFF2-40B4-BE49-F238E27FC236}">
                <a16:creationId xmlns:a16="http://schemas.microsoft.com/office/drawing/2014/main" id="{814F886F-B0B2-9547-B024-B36E85246204}"/>
              </a:ext>
            </a:extLst>
          </p:cNvPr>
          <p:cNvSpPr>
            <a:spLocks noGrp="1"/>
          </p:cNvSpPr>
          <p:nvPr>
            <p:ph type="subTitle" idx="1" hasCustomPrompt="1"/>
          </p:nvPr>
        </p:nvSpPr>
        <p:spPr>
          <a:xfrm>
            <a:off x="838200" y="3916872"/>
            <a:ext cx="10515600" cy="1655762"/>
          </a:xfrm>
          <a:prstGeom prst="rect">
            <a:avLst/>
          </a:prstGeom>
        </p:spPr>
        <p:txBody>
          <a:bodyPr tIns="72000" bIns="0" anchor="t" anchorCtr="0">
            <a:normAutofit/>
          </a:bodyPr>
          <a:lstStyle>
            <a:lvl1pPr marL="0" indent="0" algn="l">
              <a:lnSpc>
                <a:spcPts val="3800"/>
              </a:lnSpc>
              <a:spcBef>
                <a:spcPts val="0"/>
              </a:spcBef>
              <a:spcAft>
                <a:spcPts val="1000"/>
              </a:spcAft>
              <a:buNone/>
              <a:defRPr sz="32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cxnSp>
        <p:nvCxnSpPr>
          <p:cNvPr id="10" name="Line">
            <a:extLst>
              <a:ext uri="{FF2B5EF4-FFF2-40B4-BE49-F238E27FC236}">
                <a16:creationId xmlns:a16="http://schemas.microsoft.com/office/drawing/2014/main" id="{41E16F23-B3CF-314E-AFD9-633806B1334D}"/>
              </a:ext>
            </a:extLst>
          </p:cNvPr>
          <p:cNvCxnSpPr>
            <a:cxnSpLocks/>
          </p:cNvCxnSpPr>
          <p:nvPr userDrawn="1"/>
        </p:nvCxnSpPr>
        <p:spPr>
          <a:xfrm>
            <a:off x="823943" y="6055339"/>
            <a:ext cx="10548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Logo">
            <a:extLst>
              <a:ext uri="{FF2B5EF4-FFF2-40B4-BE49-F238E27FC236}">
                <a16:creationId xmlns:a16="http://schemas.microsoft.com/office/drawing/2014/main" id="{2E8EA810-59B5-4993-91AF-091AB084A5F6}"/>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47853" y="6281865"/>
            <a:ext cx="3489861" cy="306034"/>
          </a:xfrm>
          <a:prstGeom prst="rect">
            <a:avLst/>
          </a:prstGeom>
        </p:spPr>
      </p:pic>
    </p:spTree>
    <p:extLst>
      <p:ext uri="{BB962C8B-B14F-4D97-AF65-F5344CB8AC3E}">
        <p14:creationId xmlns:p14="http://schemas.microsoft.com/office/powerpoint/2010/main" val="102096727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reserve="1" userDrawn="1">
  <p:cSld name="Section slide_Grey 100">
    <p:bg>
      <p:bgPr>
        <a:solidFill>
          <a:srgbClr val="414042"/>
        </a:solidFill>
        <a:effectLst/>
      </p:bgPr>
    </p:bg>
    <p:spTree>
      <p:nvGrpSpPr>
        <p:cNvPr id="1" name=""/>
        <p:cNvGrpSpPr/>
        <p:nvPr/>
      </p:nvGrpSpPr>
      <p:grpSpPr>
        <a:xfrm>
          <a:off x="0" y="0"/>
          <a:ext cx="0" cy="0"/>
          <a:chOff x="0" y="0"/>
          <a:chExt cx="0" cy="0"/>
        </a:xfrm>
      </p:grpSpPr>
      <p:sp>
        <p:nvSpPr>
          <p:cNvPr id="8" name="Slide Number Placeholder">
            <a:extLst>
              <a:ext uri="{FF2B5EF4-FFF2-40B4-BE49-F238E27FC236}">
                <a16:creationId xmlns:a16="http://schemas.microsoft.com/office/drawing/2014/main" id="{BAA1490B-BB3E-0748-BA6A-B8586696578B}"/>
              </a:ext>
            </a:extLst>
          </p:cNvPr>
          <p:cNvSpPr>
            <a:spLocks noGrp="1"/>
          </p:cNvSpPr>
          <p:nvPr>
            <p:ph type="sldNum" sz="quarter" idx="4"/>
          </p:nvPr>
        </p:nvSpPr>
        <p:spPr>
          <a:xfrm>
            <a:off x="4662087" y="6250891"/>
            <a:ext cx="2867826" cy="365125"/>
          </a:xfrm>
          <a:prstGeom prst="rect">
            <a:avLst/>
          </a:prstGeom>
        </p:spPr>
        <p:txBody>
          <a:bodyPr/>
          <a:lstStyle>
            <a:lvl1pPr>
              <a:defRPr sz="2000">
                <a:solidFill>
                  <a:schemeClr val="bg1"/>
                </a:solidFill>
              </a:defRPr>
            </a:lvl1pPr>
          </a:lstStyle>
          <a:p>
            <a:pPr algn="ctr"/>
            <a:fld id="{232417FB-2EF4-EC49-BC13-97513C37E9E5}" type="slidenum">
              <a:rPr lang="en-US" smtClean="0"/>
              <a:pPr algn="ctr"/>
              <a:t>‹#›</a:t>
            </a:fld>
            <a:endParaRPr lang="en-US"/>
          </a:p>
        </p:txBody>
      </p:sp>
      <p:sp>
        <p:nvSpPr>
          <p:cNvPr id="9" name="Footer Placeholder">
            <a:extLst>
              <a:ext uri="{FF2B5EF4-FFF2-40B4-BE49-F238E27FC236}">
                <a16:creationId xmlns:a16="http://schemas.microsoft.com/office/drawing/2014/main" id="{61622BCB-5999-744E-B77D-08F504F71E8B}"/>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chemeClr val="bg1"/>
                </a:solidFill>
              </a:defRPr>
            </a:lvl1pPr>
          </a:lstStyle>
          <a:p>
            <a:endParaRPr lang="en-US"/>
          </a:p>
        </p:txBody>
      </p:sp>
      <p:sp>
        <p:nvSpPr>
          <p:cNvPr id="14" name="Title">
            <a:extLst>
              <a:ext uri="{FF2B5EF4-FFF2-40B4-BE49-F238E27FC236}">
                <a16:creationId xmlns:a16="http://schemas.microsoft.com/office/drawing/2014/main" id="{F0107D9C-8794-7E4B-B350-FEC30E7FAEF6}"/>
              </a:ext>
            </a:extLst>
          </p:cNvPr>
          <p:cNvSpPr>
            <a:spLocks noGrp="1"/>
          </p:cNvSpPr>
          <p:nvPr>
            <p:ph type="title" hasCustomPrompt="1"/>
          </p:nvPr>
        </p:nvSpPr>
        <p:spPr>
          <a:xfrm>
            <a:off x="838200" y="2769528"/>
            <a:ext cx="10515600" cy="1052596"/>
          </a:xfrm>
          <a:prstGeom prst="rect">
            <a:avLst/>
          </a:prstGeom>
        </p:spPr>
        <p:txBody>
          <a:bodyPr lIns="0" tIns="0" rIns="0" bIns="0" anchor="t" anchorCtr="0">
            <a:spAutoFit/>
          </a:bodyPr>
          <a:lstStyle>
            <a:lvl1pPr algn="l">
              <a:defRPr sz="7200">
                <a:solidFill>
                  <a:schemeClr val="bg1"/>
                </a:solidFill>
              </a:defRPr>
            </a:lvl1pPr>
          </a:lstStyle>
          <a:p>
            <a:r>
              <a:rPr lang="en-US"/>
              <a:t>Section slide</a:t>
            </a:r>
          </a:p>
        </p:txBody>
      </p:sp>
      <p:sp>
        <p:nvSpPr>
          <p:cNvPr id="13" name="Subtitle">
            <a:extLst>
              <a:ext uri="{FF2B5EF4-FFF2-40B4-BE49-F238E27FC236}">
                <a16:creationId xmlns:a16="http://schemas.microsoft.com/office/drawing/2014/main" id="{C51DA302-E673-0B48-9032-76748EE3E6F6}"/>
              </a:ext>
            </a:extLst>
          </p:cNvPr>
          <p:cNvSpPr>
            <a:spLocks noGrp="1"/>
          </p:cNvSpPr>
          <p:nvPr>
            <p:ph type="subTitle" idx="1" hasCustomPrompt="1"/>
          </p:nvPr>
        </p:nvSpPr>
        <p:spPr>
          <a:xfrm>
            <a:off x="838200" y="3916872"/>
            <a:ext cx="10515600" cy="1655762"/>
          </a:xfrm>
          <a:prstGeom prst="rect">
            <a:avLst/>
          </a:prstGeom>
        </p:spPr>
        <p:txBody>
          <a:bodyPr tIns="72000" bIns="0" anchor="t" anchorCtr="0">
            <a:normAutofit/>
          </a:bodyPr>
          <a:lstStyle>
            <a:lvl1pPr marL="0" indent="0" algn="l">
              <a:lnSpc>
                <a:spcPts val="3800"/>
              </a:lnSpc>
              <a:spcBef>
                <a:spcPts val="0"/>
              </a:spcBef>
              <a:spcAft>
                <a:spcPts val="1000"/>
              </a:spcAft>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cxnSp>
        <p:nvCxnSpPr>
          <p:cNvPr id="10" name="Line">
            <a:extLst>
              <a:ext uri="{FF2B5EF4-FFF2-40B4-BE49-F238E27FC236}">
                <a16:creationId xmlns:a16="http://schemas.microsoft.com/office/drawing/2014/main" id="{41E16F23-B3CF-314E-AFD9-633806B1334D}"/>
              </a:ext>
            </a:extLst>
          </p:cNvPr>
          <p:cNvCxnSpPr>
            <a:cxnSpLocks/>
          </p:cNvCxnSpPr>
          <p:nvPr userDrawn="1"/>
        </p:nvCxnSpPr>
        <p:spPr>
          <a:xfrm>
            <a:off x="823943" y="6055339"/>
            <a:ext cx="105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2" name="Logo">
            <a:extLst>
              <a:ext uri="{FF2B5EF4-FFF2-40B4-BE49-F238E27FC236}">
                <a16:creationId xmlns:a16="http://schemas.microsoft.com/office/drawing/2014/main" id="{3392D271-69EB-4FEA-A580-C98C051EF8AB}"/>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47849" y="6281865"/>
            <a:ext cx="3489869" cy="306034"/>
          </a:xfrm>
          <a:prstGeom prst="rect">
            <a:avLst/>
          </a:prstGeom>
        </p:spPr>
      </p:pic>
    </p:spTree>
    <p:extLst>
      <p:ext uri="{BB962C8B-B14F-4D97-AF65-F5344CB8AC3E}">
        <p14:creationId xmlns:p14="http://schemas.microsoft.com/office/powerpoint/2010/main" val="349519416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preserve="1" userDrawn="1">
  <p:cSld name="Section slide_Night blue">
    <p:bg>
      <p:bgPr>
        <a:solidFill>
          <a:srgbClr val="003C57"/>
        </a:solidFill>
        <a:effectLst/>
      </p:bgPr>
    </p:bg>
    <p:spTree>
      <p:nvGrpSpPr>
        <p:cNvPr id="1" name=""/>
        <p:cNvGrpSpPr/>
        <p:nvPr/>
      </p:nvGrpSpPr>
      <p:grpSpPr>
        <a:xfrm>
          <a:off x="0" y="0"/>
          <a:ext cx="0" cy="0"/>
          <a:chOff x="0" y="0"/>
          <a:chExt cx="0" cy="0"/>
        </a:xfrm>
      </p:grpSpPr>
      <p:sp>
        <p:nvSpPr>
          <p:cNvPr id="8" name="Slide Number Placeholder">
            <a:extLst>
              <a:ext uri="{FF2B5EF4-FFF2-40B4-BE49-F238E27FC236}">
                <a16:creationId xmlns:a16="http://schemas.microsoft.com/office/drawing/2014/main" id="{BAA1490B-BB3E-0748-BA6A-B8586696578B}"/>
              </a:ext>
            </a:extLst>
          </p:cNvPr>
          <p:cNvSpPr>
            <a:spLocks noGrp="1"/>
          </p:cNvSpPr>
          <p:nvPr>
            <p:ph type="sldNum" sz="quarter" idx="4"/>
          </p:nvPr>
        </p:nvSpPr>
        <p:spPr>
          <a:xfrm>
            <a:off x="4662087" y="6250891"/>
            <a:ext cx="2867826" cy="365125"/>
          </a:xfrm>
          <a:prstGeom prst="rect">
            <a:avLst/>
          </a:prstGeom>
        </p:spPr>
        <p:txBody>
          <a:bodyPr/>
          <a:lstStyle>
            <a:lvl1pPr>
              <a:defRPr sz="2000">
                <a:solidFill>
                  <a:schemeClr val="bg1"/>
                </a:solidFill>
              </a:defRPr>
            </a:lvl1pPr>
          </a:lstStyle>
          <a:p>
            <a:pPr algn="ctr"/>
            <a:fld id="{232417FB-2EF4-EC49-BC13-97513C37E9E5}" type="slidenum">
              <a:rPr lang="en-US" smtClean="0"/>
              <a:pPr algn="ctr"/>
              <a:t>‹#›</a:t>
            </a:fld>
            <a:endParaRPr lang="en-US"/>
          </a:p>
        </p:txBody>
      </p:sp>
      <p:sp>
        <p:nvSpPr>
          <p:cNvPr id="9" name="Footer Placeholder">
            <a:extLst>
              <a:ext uri="{FF2B5EF4-FFF2-40B4-BE49-F238E27FC236}">
                <a16:creationId xmlns:a16="http://schemas.microsoft.com/office/drawing/2014/main" id="{61622BCB-5999-744E-B77D-08F504F71E8B}"/>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chemeClr val="bg1"/>
                </a:solidFill>
              </a:defRPr>
            </a:lvl1pPr>
          </a:lstStyle>
          <a:p>
            <a:endParaRPr lang="en-US"/>
          </a:p>
        </p:txBody>
      </p:sp>
      <p:sp>
        <p:nvSpPr>
          <p:cNvPr id="14" name="Title">
            <a:extLst>
              <a:ext uri="{FF2B5EF4-FFF2-40B4-BE49-F238E27FC236}">
                <a16:creationId xmlns:a16="http://schemas.microsoft.com/office/drawing/2014/main" id="{39705124-4B77-4A45-9308-A04738CB6E18}"/>
              </a:ext>
            </a:extLst>
          </p:cNvPr>
          <p:cNvSpPr>
            <a:spLocks noGrp="1"/>
          </p:cNvSpPr>
          <p:nvPr>
            <p:ph type="title" hasCustomPrompt="1"/>
          </p:nvPr>
        </p:nvSpPr>
        <p:spPr>
          <a:xfrm>
            <a:off x="838200" y="2769528"/>
            <a:ext cx="10515600" cy="1052596"/>
          </a:xfrm>
          <a:prstGeom prst="rect">
            <a:avLst/>
          </a:prstGeom>
        </p:spPr>
        <p:txBody>
          <a:bodyPr lIns="0" tIns="0" rIns="0" bIns="0" anchor="t" anchorCtr="0">
            <a:spAutoFit/>
          </a:bodyPr>
          <a:lstStyle>
            <a:lvl1pPr algn="l">
              <a:defRPr sz="7200">
                <a:solidFill>
                  <a:schemeClr val="bg1"/>
                </a:solidFill>
              </a:defRPr>
            </a:lvl1pPr>
          </a:lstStyle>
          <a:p>
            <a:r>
              <a:rPr lang="en-US"/>
              <a:t>Section slide</a:t>
            </a:r>
          </a:p>
        </p:txBody>
      </p:sp>
      <p:sp>
        <p:nvSpPr>
          <p:cNvPr id="13" name="Subtitle">
            <a:extLst>
              <a:ext uri="{FF2B5EF4-FFF2-40B4-BE49-F238E27FC236}">
                <a16:creationId xmlns:a16="http://schemas.microsoft.com/office/drawing/2014/main" id="{335C0D86-6B6D-9340-A3E4-0C4964615FC3}"/>
              </a:ext>
            </a:extLst>
          </p:cNvPr>
          <p:cNvSpPr>
            <a:spLocks noGrp="1"/>
          </p:cNvSpPr>
          <p:nvPr>
            <p:ph type="subTitle" idx="1" hasCustomPrompt="1"/>
          </p:nvPr>
        </p:nvSpPr>
        <p:spPr>
          <a:xfrm>
            <a:off x="838200" y="3916872"/>
            <a:ext cx="10515600" cy="1655762"/>
          </a:xfrm>
          <a:prstGeom prst="rect">
            <a:avLst/>
          </a:prstGeom>
        </p:spPr>
        <p:txBody>
          <a:bodyPr tIns="72000" bIns="0" anchor="t" anchorCtr="0">
            <a:normAutofit/>
          </a:bodyPr>
          <a:lstStyle>
            <a:lvl1pPr marL="0" indent="0" algn="l">
              <a:lnSpc>
                <a:spcPts val="3800"/>
              </a:lnSpc>
              <a:spcBef>
                <a:spcPts val="0"/>
              </a:spcBef>
              <a:spcAft>
                <a:spcPts val="1000"/>
              </a:spcAft>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cxnSp>
        <p:nvCxnSpPr>
          <p:cNvPr id="10" name="Line">
            <a:extLst>
              <a:ext uri="{FF2B5EF4-FFF2-40B4-BE49-F238E27FC236}">
                <a16:creationId xmlns:a16="http://schemas.microsoft.com/office/drawing/2014/main" id="{05620796-8D76-664C-B761-7F015F0DFF3B}"/>
              </a:ext>
            </a:extLst>
          </p:cNvPr>
          <p:cNvCxnSpPr>
            <a:cxnSpLocks/>
          </p:cNvCxnSpPr>
          <p:nvPr userDrawn="1"/>
        </p:nvCxnSpPr>
        <p:spPr>
          <a:xfrm>
            <a:off x="823943" y="6055339"/>
            <a:ext cx="105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2" name="Logo">
            <a:extLst>
              <a:ext uri="{FF2B5EF4-FFF2-40B4-BE49-F238E27FC236}">
                <a16:creationId xmlns:a16="http://schemas.microsoft.com/office/drawing/2014/main" id="{358F74D1-E147-4867-AFB1-54EAEE980264}"/>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47849" y="6281865"/>
            <a:ext cx="3489869" cy="306034"/>
          </a:xfrm>
          <a:prstGeom prst="rect">
            <a:avLst/>
          </a:prstGeom>
        </p:spPr>
      </p:pic>
    </p:spTree>
    <p:extLst>
      <p:ext uri="{BB962C8B-B14F-4D97-AF65-F5344CB8AC3E}">
        <p14:creationId xmlns:p14="http://schemas.microsoft.com/office/powerpoint/2010/main" val="2823263848"/>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preserve="1" userDrawn="1">
  <p:cSld name="Section slide_Ocean blue">
    <p:bg>
      <p:bgPr>
        <a:solidFill>
          <a:srgbClr val="206095"/>
        </a:solidFill>
        <a:effectLst/>
      </p:bgPr>
    </p:bg>
    <p:spTree>
      <p:nvGrpSpPr>
        <p:cNvPr id="1" name=""/>
        <p:cNvGrpSpPr/>
        <p:nvPr/>
      </p:nvGrpSpPr>
      <p:grpSpPr>
        <a:xfrm>
          <a:off x="0" y="0"/>
          <a:ext cx="0" cy="0"/>
          <a:chOff x="0" y="0"/>
          <a:chExt cx="0" cy="0"/>
        </a:xfrm>
      </p:grpSpPr>
      <p:sp>
        <p:nvSpPr>
          <p:cNvPr id="8" name="Slide Number Placeholder">
            <a:extLst>
              <a:ext uri="{FF2B5EF4-FFF2-40B4-BE49-F238E27FC236}">
                <a16:creationId xmlns:a16="http://schemas.microsoft.com/office/drawing/2014/main" id="{BAA1490B-BB3E-0748-BA6A-B8586696578B}"/>
              </a:ext>
            </a:extLst>
          </p:cNvPr>
          <p:cNvSpPr>
            <a:spLocks noGrp="1"/>
          </p:cNvSpPr>
          <p:nvPr>
            <p:ph type="sldNum" sz="quarter" idx="4"/>
          </p:nvPr>
        </p:nvSpPr>
        <p:spPr>
          <a:xfrm>
            <a:off x="4662087" y="6250891"/>
            <a:ext cx="2867826" cy="365125"/>
          </a:xfrm>
          <a:prstGeom prst="rect">
            <a:avLst/>
          </a:prstGeom>
        </p:spPr>
        <p:txBody>
          <a:bodyPr/>
          <a:lstStyle>
            <a:lvl1pPr>
              <a:defRPr sz="2000">
                <a:solidFill>
                  <a:schemeClr val="bg1"/>
                </a:solidFill>
              </a:defRPr>
            </a:lvl1pPr>
          </a:lstStyle>
          <a:p>
            <a:pPr algn="ctr"/>
            <a:fld id="{232417FB-2EF4-EC49-BC13-97513C37E9E5}" type="slidenum">
              <a:rPr lang="en-US" smtClean="0"/>
              <a:pPr algn="ctr"/>
              <a:t>‹#›</a:t>
            </a:fld>
            <a:endParaRPr lang="en-US"/>
          </a:p>
        </p:txBody>
      </p:sp>
      <p:sp>
        <p:nvSpPr>
          <p:cNvPr id="9" name="Footer Placeholder">
            <a:extLst>
              <a:ext uri="{FF2B5EF4-FFF2-40B4-BE49-F238E27FC236}">
                <a16:creationId xmlns:a16="http://schemas.microsoft.com/office/drawing/2014/main" id="{61622BCB-5999-744E-B77D-08F504F71E8B}"/>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chemeClr val="bg1"/>
                </a:solidFill>
              </a:defRPr>
            </a:lvl1pPr>
          </a:lstStyle>
          <a:p>
            <a:endParaRPr lang="en-US"/>
          </a:p>
        </p:txBody>
      </p:sp>
      <p:cxnSp>
        <p:nvCxnSpPr>
          <p:cNvPr id="10" name="Line">
            <a:extLst>
              <a:ext uri="{FF2B5EF4-FFF2-40B4-BE49-F238E27FC236}">
                <a16:creationId xmlns:a16="http://schemas.microsoft.com/office/drawing/2014/main" id="{05620796-8D76-664C-B761-7F015F0DFF3B}"/>
              </a:ext>
            </a:extLst>
          </p:cNvPr>
          <p:cNvCxnSpPr>
            <a:cxnSpLocks/>
          </p:cNvCxnSpPr>
          <p:nvPr userDrawn="1"/>
        </p:nvCxnSpPr>
        <p:spPr>
          <a:xfrm>
            <a:off x="823943" y="6055339"/>
            <a:ext cx="105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itle">
            <a:extLst>
              <a:ext uri="{FF2B5EF4-FFF2-40B4-BE49-F238E27FC236}">
                <a16:creationId xmlns:a16="http://schemas.microsoft.com/office/drawing/2014/main" id="{B4C955DF-BE42-D34D-9E3E-CC9BF3A6DE30}"/>
              </a:ext>
            </a:extLst>
          </p:cNvPr>
          <p:cNvSpPr>
            <a:spLocks noGrp="1"/>
          </p:cNvSpPr>
          <p:nvPr>
            <p:ph type="title" hasCustomPrompt="1"/>
          </p:nvPr>
        </p:nvSpPr>
        <p:spPr>
          <a:xfrm>
            <a:off x="838200" y="2769528"/>
            <a:ext cx="10515600" cy="1052596"/>
          </a:xfrm>
          <a:prstGeom prst="rect">
            <a:avLst/>
          </a:prstGeom>
        </p:spPr>
        <p:txBody>
          <a:bodyPr lIns="0" tIns="0" rIns="0" bIns="0" anchor="t" anchorCtr="0">
            <a:spAutoFit/>
          </a:bodyPr>
          <a:lstStyle>
            <a:lvl1pPr algn="l">
              <a:defRPr sz="7200">
                <a:solidFill>
                  <a:schemeClr val="bg1"/>
                </a:solidFill>
              </a:defRPr>
            </a:lvl1pPr>
          </a:lstStyle>
          <a:p>
            <a:r>
              <a:rPr lang="en-US"/>
              <a:t>Section slide</a:t>
            </a:r>
          </a:p>
        </p:txBody>
      </p:sp>
      <p:sp>
        <p:nvSpPr>
          <p:cNvPr id="13" name="Subtitle">
            <a:extLst>
              <a:ext uri="{FF2B5EF4-FFF2-40B4-BE49-F238E27FC236}">
                <a16:creationId xmlns:a16="http://schemas.microsoft.com/office/drawing/2014/main" id="{622D5613-4A3F-4C4D-AB7A-78FCC248ADED}"/>
              </a:ext>
            </a:extLst>
          </p:cNvPr>
          <p:cNvSpPr>
            <a:spLocks noGrp="1"/>
          </p:cNvSpPr>
          <p:nvPr>
            <p:ph type="subTitle" idx="1" hasCustomPrompt="1"/>
          </p:nvPr>
        </p:nvSpPr>
        <p:spPr>
          <a:xfrm>
            <a:off x="838200" y="3916872"/>
            <a:ext cx="10515600" cy="1655762"/>
          </a:xfrm>
          <a:prstGeom prst="rect">
            <a:avLst/>
          </a:prstGeom>
        </p:spPr>
        <p:txBody>
          <a:bodyPr tIns="72000" bIns="0" anchor="t" anchorCtr="0">
            <a:normAutofit/>
          </a:bodyPr>
          <a:lstStyle>
            <a:lvl1pPr marL="0" indent="0" algn="l">
              <a:lnSpc>
                <a:spcPts val="3800"/>
              </a:lnSpc>
              <a:spcBef>
                <a:spcPts val="0"/>
              </a:spcBef>
              <a:spcAft>
                <a:spcPts val="1000"/>
              </a:spcAft>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pic>
        <p:nvPicPr>
          <p:cNvPr id="12" name="Logo">
            <a:extLst>
              <a:ext uri="{FF2B5EF4-FFF2-40B4-BE49-F238E27FC236}">
                <a16:creationId xmlns:a16="http://schemas.microsoft.com/office/drawing/2014/main" id="{66E02D8C-D898-467C-8F0F-2745C0AF6C55}"/>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47849" y="6281865"/>
            <a:ext cx="3489869" cy="306034"/>
          </a:xfrm>
          <a:prstGeom prst="rect">
            <a:avLst/>
          </a:prstGeom>
        </p:spPr>
      </p:pic>
    </p:spTree>
    <p:extLst>
      <p:ext uri="{BB962C8B-B14F-4D97-AF65-F5344CB8AC3E}">
        <p14:creationId xmlns:p14="http://schemas.microsoft.com/office/powerpoint/2010/main" val="41233204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Simple single column title and content">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838200" y="642127"/>
            <a:ext cx="10515600" cy="467820"/>
          </a:xfrm>
          <a:prstGeom prst="rect">
            <a:avLst/>
          </a:prstGeom>
        </p:spPr>
        <p:txBody>
          <a:bodyPr wrap="square">
            <a:spAutoFit/>
          </a:bodyPr>
          <a:lstStyle>
            <a:lvl1pPr>
              <a:defRPr sz="3200" baseline="0"/>
            </a:lvl1pPr>
          </a:lstStyle>
          <a:p>
            <a:r>
              <a:rPr lang="en-US"/>
              <a:t>Add your heading here</a:t>
            </a:r>
          </a:p>
        </p:txBody>
      </p:sp>
      <p:sp>
        <p:nvSpPr>
          <p:cNvPr id="9" name="Slide Number Placeholder">
            <a:extLst>
              <a:ext uri="{FF2B5EF4-FFF2-40B4-BE49-F238E27FC236}">
                <a16:creationId xmlns:a16="http://schemas.microsoft.com/office/drawing/2014/main" id="{41DF6F2E-6103-7646-B158-3C2256C8207A}"/>
              </a:ext>
            </a:extLst>
          </p:cNvPr>
          <p:cNvSpPr>
            <a:spLocks noGrp="1"/>
          </p:cNvSpPr>
          <p:nvPr>
            <p:ph type="sldNum" sz="quarter" idx="4"/>
          </p:nvPr>
        </p:nvSpPr>
        <p:spPr>
          <a:xfrm>
            <a:off x="4662087" y="6250893"/>
            <a:ext cx="2867827" cy="365125"/>
          </a:xfrm>
          <a:prstGeom prst="rect">
            <a:avLst/>
          </a:prstGeom>
        </p:spPr>
        <p:txBody>
          <a:bodyPr/>
          <a:lstStyle>
            <a:lvl1pPr>
              <a:defRPr sz="1800">
                <a:solidFill>
                  <a:srgbClr val="003C57"/>
                </a:solidFill>
              </a:defRPr>
            </a:lvl1pPr>
          </a:lstStyle>
          <a:p>
            <a:pPr algn="ctr"/>
            <a:fld id="{232417FB-2EF4-EC49-BC13-97513C37E9E5}" type="slidenum">
              <a:rPr lang="en-US" smtClean="0"/>
              <a:pPr algn="ctr"/>
              <a:t>‹#›</a:t>
            </a:fld>
            <a:endParaRPr lang="en-US"/>
          </a:p>
        </p:txBody>
      </p:sp>
      <p:sp>
        <p:nvSpPr>
          <p:cNvPr id="10" name="Footer Placeholder">
            <a:extLst>
              <a:ext uri="{FF2B5EF4-FFF2-40B4-BE49-F238E27FC236}">
                <a16:creationId xmlns:a16="http://schemas.microsoft.com/office/drawing/2014/main" id="{329F9C9E-62CC-2B44-BA02-01ADE0F29C3E}"/>
              </a:ext>
            </a:extLst>
          </p:cNvPr>
          <p:cNvSpPr>
            <a:spLocks noGrp="1"/>
          </p:cNvSpPr>
          <p:nvPr>
            <p:ph type="ftr" sz="quarter" idx="3"/>
          </p:nvPr>
        </p:nvSpPr>
        <p:spPr>
          <a:xfrm>
            <a:off x="7529914" y="6250892"/>
            <a:ext cx="3842031" cy="365125"/>
          </a:xfrm>
          <a:prstGeom prst="rect">
            <a:avLst/>
          </a:prstGeom>
        </p:spPr>
        <p:txBody>
          <a:bodyPr vert="horz" lIns="91440" tIns="45720" rIns="0" bIns="45720" rtlCol="0" anchor="t" anchorCtr="0"/>
          <a:lstStyle>
            <a:lvl1pPr algn="r">
              <a:defRPr sz="1800" b="1">
                <a:solidFill>
                  <a:srgbClr val="003C57"/>
                </a:solidFill>
              </a:defRPr>
            </a:lvl1pPr>
          </a:lstStyle>
          <a:p>
            <a:endParaRPr lang="en-US"/>
          </a:p>
        </p:txBody>
      </p:sp>
      <p:sp>
        <p:nvSpPr>
          <p:cNvPr id="5" name="Content Placeholder">
            <a:extLst>
              <a:ext uri="{FF2B5EF4-FFF2-40B4-BE49-F238E27FC236}">
                <a16:creationId xmlns:a16="http://schemas.microsoft.com/office/drawing/2014/main" id="{BB1EFA6E-DEB7-3E43-8504-CAC95123D29E}"/>
              </a:ext>
            </a:extLst>
          </p:cNvPr>
          <p:cNvSpPr>
            <a:spLocks noGrp="1"/>
          </p:cNvSpPr>
          <p:nvPr>
            <p:ph sz="quarter" idx="10" hasCustomPrompt="1"/>
          </p:nvPr>
        </p:nvSpPr>
        <p:spPr>
          <a:xfrm>
            <a:off x="838200" y="1416892"/>
            <a:ext cx="10534651" cy="230627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Single column</a:t>
            </a:r>
          </a:p>
          <a:p>
            <a:pPr lvl="1"/>
            <a:r>
              <a:rPr lang="en-US"/>
              <a:t>Second level</a:t>
            </a:r>
          </a:p>
          <a:p>
            <a:pPr lvl="2"/>
            <a:r>
              <a:rPr lang="en-US"/>
              <a:t>Third level</a:t>
            </a:r>
          </a:p>
          <a:p>
            <a:pPr lvl="3"/>
            <a:r>
              <a:rPr lang="en-US"/>
              <a:t>Fourth level</a:t>
            </a:r>
          </a:p>
          <a:p>
            <a:pPr lvl="4"/>
            <a:r>
              <a:rPr lang="en-US"/>
              <a:t>Fifth level</a:t>
            </a:r>
          </a:p>
        </p:txBody>
      </p:sp>
      <p:cxnSp>
        <p:nvCxnSpPr>
          <p:cNvPr id="7" name="Line">
            <a:extLst>
              <a:ext uri="{FF2B5EF4-FFF2-40B4-BE49-F238E27FC236}">
                <a16:creationId xmlns:a16="http://schemas.microsoft.com/office/drawing/2014/main" id="{A1B90C41-A65F-D645-8BA4-2C789C718D9B}"/>
              </a:ext>
            </a:extLst>
          </p:cNvPr>
          <p:cNvCxnSpPr>
            <a:cxnSpLocks/>
          </p:cNvCxnSpPr>
          <p:nvPr userDrawn="1"/>
        </p:nvCxnSpPr>
        <p:spPr>
          <a:xfrm>
            <a:off x="823943" y="6055339"/>
            <a:ext cx="10548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8" name="Logo" descr="Office for National Statistics Logo">
            <a:extLst>
              <a:ext uri="{FF2B5EF4-FFF2-40B4-BE49-F238E27FC236}">
                <a16:creationId xmlns:a16="http://schemas.microsoft.com/office/drawing/2014/main" id="{FD8833F5-D577-5B44-A89E-135079ED414C}"/>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38200" y="6286250"/>
            <a:ext cx="4064000" cy="264160"/>
          </a:xfrm>
          <a:prstGeom prst="rect">
            <a:avLst/>
          </a:prstGeom>
        </p:spPr>
      </p:pic>
    </p:spTree>
    <p:extLst>
      <p:ext uri="{BB962C8B-B14F-4D97-AF65-F5344CB8AC3E}">
        <p14:creationId xmlns:p14="http://schemas.microsoft.com/office/powerpoint/2010/main" val="264830308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userDrawn="1">
  <p:cSld name="Section slide_Sky blue">
    <p:bg>
      <p:bgPr>
        <a:solidFill>
          <a:srgbClr val="27A0CC"/>
        </a:solidFill>
        <a:effectLst/>
      </p:bgPr>
    </p:bg>
    <p:spTree>
      <p:nvGrpSpPr>
        <p:cNvPr id="1" name=""/>
        <p:cNvGrpSpPr/>
        <p:nvPr/>
      </p:nvGrpSpPr>
      <p:grpSpPr>
        <a:xfrm>
          <a:off x="0" y="0"/>
          <a:ext cx="0" cy="0"/>
          <a:chOff x="0" y="0"/>
          <a:chExt cx="0" cy="0"/>
        </a:xfrm>
      </p:grpSpPr>
      <p:sp>
        <p:nvSpPr>
          <p:cNvPr id="8" name="Slide Number Placeholder">
            <a:extLst>
              <a:ext uri="{FF2B5EF4-FFF2-40B4-BE49-F238E27FC236}">
                <a16:creationId xmlns:a16="http://schemas.microsoft.com/office/drawing/2014/main" id="{BAA1490B-BB3E-0748-BA6A-B8586696578B}"/>
              </a:ext>
            </a:extLst>
          </p:cNvPr>
          <p:cNvSpPr>
            <a:spLocks noGrp="1"/>
          </p:cNvSpPr>
          <p:nvPr>
            <p:ph type="sldNum" sz="quarter" idx="4"/>
          </p:nvPr>
        </p:nvSpPr>
        <p:spPr>
          <a:xfrm>
            <a:off x="4662087" y="6250891"/>
            <a:ext cx="2867826" cy="365125"/>
          </a:xfrm>
          <a:prstGeom prst="rect">
            <a:avLst/>
          </a:prstGeom>
        </p:spPr>
        <p:txBody>
          <a:bodyPr/>
          <a:lstStyle>
            <a:lvl1pPr>
              <a:defRPr sz="2000">
                <a:solidFill>
                  <a:schemeClr val="bg1"/>
                </a:solidFill>
              </a:defRPr>
            </a:lvl1pPr>
          </a:lstStyle>
          <a:p>
            <a:pPr algn="ctr"/>
            <a:fld id="{232417FB-2EF4-EC49-BC13-97513C37E9E5}" type="slidenum">
              <a:rPr lang="en-US" smtClean="0"/>
              <a:pPr algn="ctr"/>
              <a:t>‹#›</a:t>
            </a:fld>
            <a:endParaRPr lang="en-US"/>
          </a:p>
        </p:txBody>
      </p:sp>
      <p:sp>
        <p:nvSpPr>
          <p:cNvPr id="9" name="Footer Placeholder">
            <a:extLst>
              <a:ext uri="{FF2B5EF4-FFF2-40B4-BE49-F238E27FC236}">
                <a16:creationId xmlns:a16="http://schemas.microsoft.com/office/drawing/2014/main" id="{61622BCB-5999-744E-B77D-08F504F71E8B}"/>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chemeClr val="bg1"/>
                </a:solidFill>
              </a:defRPr>
            </a:lvl1pPr>
          </a:lstStyle>
          <a:p>
            <a:endParaRPr lang="en-US"/>
          </a:p>
        </p:txBody>
      </p:sp>
      <p:cxnSp>
        <p:nvCxnSpPr>
          <p:cNvPr id="10" name="Line">
            <a:extLst>
              <a:ext uri="{FF2B5EF4-FFF2-40B4-BE49-F238E27FC236}">
                <a16:creationId xmlns:a16="http://schemas.microsoft.com/office/drawing/2014/main" id="{D13A9CD3-E6C3-0344-974D-58215B0ABAAA}"/>
              </a:ext>
            </a:extLst>
          </p:cNvPr>
          <p:cNvCxnSpPr>
            <a:cxnSpLocks/>
          </p:cNvCxnSpPr>
          <p:nvPr userDrawn="1"/>
        </p:nvCxnSpPr>
        <p:spPr>
          <a:xfrm>
            <a:off x="823943" y="6055339"/>
            <a:ext cx="105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itle">
            <a:extLst>
              <a:ext uri="{FF2B5EF4-FFF2-40B4-BE49-F238E27FC236}">
                <a16:creationId xmlns:a16="http://schemas.microsoft.com/office/drawing/2014/main" id="{A07FCA63-88F4-0D40-B646-DB3E33AA931D}"/>
              </a:ext>
            </a:extLst>
          </p:cNvPr>
          <p:cNvSpPr>
            <a:spLocks noGrp="1"/>
          </p:cNvSpPr>
          <p:nvPr>
            <p:ph type="title" hasCustomPrompt="1"/>
          </p:nvPr>
        </p:nvSpPr>
        <p:spPr>
          <a:xfrm>
            <a:off x="838200" y="2769528"/>
            <a:ext cx="10515600" cy="1052596"/>
          </a:xfrm>
          <a:prstGeom prst="rect">
            <a:avLst/>
          </a:prstGeom>
        </p:spPr>
        <p:txBody>
          <a:bodyPr lIns="0" tIns="0" rIns="0" bIns="0" anchor="t" anchorCtr="0">
            <a:spAutoFit/>
          </a:bodyPr>
          <a:lstStyle>
            <a:lvl1pPr algn="l">
              <a:defRPr sz="7200">
                <a:solidFill>
                  <a:schemeClr val="bg1"/>
                </a:solidFill>
              </a:defRPr>
            </a:lvl1pPr>
          </a:lstStyle>
          <a:p>
            <a:r>
              <a:rPr lang="en-US"/>
              <a:t>Section slide</a:t>
            </a:r>
          </a:p>
        </p:txBody>
      </p:sp>
      <p:sp>
        <p:nvSpPr>
          <p:cNvPr id="16" name="Subtitle">
            <a:extLst>
              <a:ext uri="{FF2B5EF4-FFF2-40B4-BE49-F238E27FC236}">
                <a16:creationId xmlns:a16="http://schemas.microsoft.com/office/drawing/2014/main" id="{680E1A51-C56D-6C4C-90F5-70BA71A10A6C}"/>
              </a:ext>
            </a:extLst>
          </p:cNvPr>
          <p:cNvSpPr>
            <a:spLocks noGrp="1"/>
          </p:cNvSpPr>
          <p:nvPr>
            <p:ph type="subTitle" idx="1" hasCustomPrompt="1"/>
          </p:nvPr>
        </p:nvSpPr>
        <p:spPr>
          <a:xfrm>
            <a:off x="838200" y="3916872"/>
            <a:ext cx="10515600" cy="1655762"/>
          </a:xfrm>
          <a:prstGeom prst="rect">
            <a:avLst/>
          </a:prstGeom>
        </p:spPr>
        <p:txBody>
          <a:bodyPr tIns="72000" bIns="0" anchor="t" anchorCtr="0">
            <a:normAutofit/>
          </a:bodyPr>
          <a:lstStyle>
            <a:lvl1pPr marL="0" indent="0" algn="l">
              <a:lnSpc>
                <a:spcPts val="3800"/>
              </a:lnSpc>
              <a:spcBef>
                <a:spcPts val="0"/>
              </a:spcBef>
              <a:spcAft>
                <a:spcPts val="1000"/>
              </a:spcAft>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pic>
        <p:nvPicPr>
          <p:cNvPr id="12" name="Logo">
            <a:extLst>
              <a:ext uri="{FF2B5EF4-FFF2-40B4-BE49-F238E27FC236}">
                <a16:creationId xmlns:a16="http://schemas.microsoft.com/office/drawing/2014/main" id="{66CD3B91-037B-4B67-B3BC-D706B0A5D0EF}"/>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47849" y="6281865"/>
            <a:ext cx="3489869" cy="306034"/>
          </a:xfrm>
          <a:prstGeom prst="rect">
            <a:avLst/>
          </a:prstGeom>
        </p:spPr>
      </p:pic>
    </p:spTree>
    <p:extLst>
      <p:ext uri="{BB962C8B-B14F-4D97-AF65-F5344CB8AC3E}">
        <p14:creationId xmlns:p14="http://schemas.microsoft.com/office/powerpoint/2010/main" val="257472308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userDrawn="1">
  <p:cSld name="Section slide_Aqua teal">
    <p:bg>
      <p:bgPr>
        <a:solidFill>
          <a:srgbClr val="00A3A6"/>
        </a:solidFill>
        <a:effectLst/>
      </p:bgPr>
    </p:bg>
    <p:spTree>
      <p:nvGrpSpPr>
        <p:cNvPr id="1" name=""/>
        <p:cNvGrpSpPr/>
        <p:nvPr/>
      </p:nvGrpSpPr>
      <p:grpSpPr>
        <a:xfrm>
          <a:off x="0" y="0"/>
          <a:ext cx="0" cy="0"/>
          <a:chOff x="0" y="0"/>
          <a:chExt cx="0" cy="0"/>
        </a:xfrm>
      </p:grpSpPr>
      <p:sp>
        <p:nvSpPr>
          <p:cNvPr id="8" name="Slide Number Placeholder">
            <a:extLst>
              <a:ext uri="{FF2B5EF4-FFF2-40B4-BE49-F238E27FC236}">
                <a16:creationId xmlns:a16="http://schemas.microsoft.com/office/drawing/2014/main" id="{BAA1490B-BB3E-0748-BA6A-B8586696578B}"/>
              </a:ext>
            </a:extLst>
          </p:cNvPr>
          <p:cNvSpPr>
            <a:spLocks noGrp="1"/>
          </p:cNvSpPr>
          <p:nvPr>
            <p:ph type="sldNum" sz="quarter" idx="4"/>
          </p:nvPr>
        </p:nvSpPr>
        <p:spPr>
          <a:xfrm>
            <a:off x="4662087" y="6250891"/>
            <a:ext cx="2867826" cy="365125"/>
          </a:xfrm>
          <a:prstGeom prst="rect">
            <a:avLst/>
          </a:prstGeom>
        </p:spPr>
        <p:txBody>
          <a:bodyPr/>
          <a:lstStyle>
            <a:lvl1pPr>
              <a:defRPr sz="2000">
                <a:solidFill>
                  <a:schemeClr val="bg1"/>
                </a:solidFill>
              </a:defRPr>
            </a:lvl1pPr>
          </a:lstStyle>
          <a:p>
            <a:pPr algn="ctr"/>
            <a:fld id="{232417FB-2EF4-EC49-BC13-97513C37E9E5}" type="slidenum">
              <a:rPr lang="en-US" smtClean="0"/>
              <a:pPr algn="ctr"/>
              <a:t>‹#›</a:t>
            </a:fld>
            <a:endParaRPr lang="en-US"/>
          </a:p>
        </p:txBody>
      </p:sp>
      <p:sp>
        <p:nvSpPr>
          <p:cNvPr id="9" name="Footer Placeholder">
            <a:extLst>
              <a:ext uri="{FF2B5EF4-FFF2-40B4-BE49-F238E27FC236}">
                <a16:creationId xmlns:a16="http://schemas.microsoft.com/office/drawing/2014/main" id="{61622BCB-5999-744E-B77D-08F504F71E8B}"/>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chemeClr val="bg1"/>
                </a:solidFill>
              </a:defRPr>
            </a:lvl1pPr>
          </a:lstStyle>
          <a:p>
            <a:endParaRPr lang="en-US"/>
          </a:p>
        </p:txBody>
      </p:sp>
      <p:sp>
        <p:nvSpPr>
          <p:cNvPr id="17" name="Title">
            <a:extLst>
              <a:ext uri="{FF2B5EF4-FFF2-40B4-BE49-F238E27FC236}">
                <a16:creationId xmlns:a16="http://schemas.microsoft.com/office/drawing/2014/main" id="{1FFF5308-8243-A94B-81A6-3885912D01F0}"/>
              </a:ext>
            </a:extLst>
          </p:cNvPr>
          <p:cNvSpPr>
            <a:spLocks noGrp="1"/>
          </p:cNvSpPr>
          <p:nvPr>
            <p:ph type="title" hasCustomPrompt="1"/>
          </p:nvPr>
        </p:nvSpPr>
        <p:spPr>
          <a:xfrm>
            <a:off x="838200" y="2769528"/>
            <a:ext cx="10515600" cy="1052596"/>
          </a:xfrm>
          <a:prstGeom prst="rect">
            <a:avLst/>
          </a:prstGeom>
        </p:spPr>
        <p:txBody>
          <a:bodyPr lIns="0" tIns="0" rIns="0" bIns="0" anchor="t" anchorCtr="0">
            <a:spAutoFit/>
          </a:bodyPr>
          <a:lstStyle>
            <a:lvl1pPr algn="l">
              <a:defRPr sz="7200">
                <a:solidFill>
                  <a:schemeClr val="bg1"/>
                </a:solidFill>
              </a:defRPr>
            </a:lvl1pPr>
          </a:lstStyle>
          <a:p>
            <a:r>
              <a:rPr lang="en-US"/>
              <a:t>Section slide</a:t>
            </a:r>
          </a:p>
        </p:txBody>
      </p:sp>
      <p:sp>
        <p:nvSpPr>
          <p:cNvPr id="16" name="Subtitle">
            <a:extLst>
              <a:ext uri="{FF2B5EF4-FFF2-40B4-BE49-F238E27FC236}">
                <a16:creationId xmlns:a16="http://schemas.microsoft.com/office/drawing/2014/main" id="{5903921C-6D50-A849-B477-5BE38F246FF8}"/>
              </a:ext>
            </a:extLst>
          </p:cNvPr>
          <p:cNvSpPr>
            <a:spLocks noGrp="1"/>
          </p:cNvSpPr>
          <p:nvPr>
            <p:ph type="subTitle" idx="1" hasCustomPrompt="1"/>
          </p:nvPr>
        </p:nvSpPr>
        <p:spPr>
          <a:xfrm>
            <a:off x="838200" y="3916872"/>
            <a:ext cx="10515600" cy="1655762"/>
          </a:xfrm>
          <a:prstGeom prst="rect">
            <a:avLst/>
          </a:prstGeom>
        </p:spPr>
        <p:txBody>
          <a:bodyPr tIns="72000" bIns="0" anchor="t" anchorCtr="0">
            <a:normAutofit/>
          </a:bodyPr>
          <a:lstStyle>
            <a:lvl1pPr marL="0" indent="0" algn="l">
              <a:lnSpc>
                <a:spcPts val="3800"/>
              </a:lnSpc>
              <a:spcBef>
                <a:spcPts val="0"/>
              </a:spcBef>
              <a:spcAft>
                <a:spcPts val="1000"/>
              </a:spcAft>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cxnSp>
        <p:nvCxnSpPr>
          <p:cNvPr id="10" name="Line">
            <a:extLst>
              <a:ext uri="{FF2B5EF4-FFF2-40B4-BE49-F238E27FC236}">
                <a16:creationId xmlns:a16="http://schemas.microsoft.com/office/drawing/2014/main" id="{9BEE2D9E-3E87-ED40-89C2-DBA774F1F211}"/>
              </a:ext>
            </a:extLst>
          </p:cNvPr>
          <p:cNvCxnSpPr>
            <a:cxnSpLocks/>
          </p:cNvCxnSpPr>
          <p:nvPr userDrawn="1"/>
        </p:nvCxnSpPr>
        <p:spPr>
          <a:xfrm>
            <a:off x="823943" y="6055339"/>
            <a:ext cx="105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2" name="Logo">
            <a:extLst>
              <a:ext uri="{FF2B5EF4-FFF2-40B4-BE49-F238E27FC236}">
                <a16:creationId xmlns:a16="http://schemas.microsoft.com/office/drawing/2014/main" id="{E0BB8E37-82CC-49E5-8F3F-D8E94B04660C}"/>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47849" y="6281865"/>
            <a:ext cx="3489869" cy="306034"/>
          </a:xfrm>
          <a:prstGeom prst="rect">
            <a:avLst/>
          </a:prstGeom>
        </p:spPr>
      </p:pic>
    </p:spTree>
    <p:extLst>
      <p:ext uri="{BB962C8B-B14F-4D97-AF65-F5344CB8AC3E}">
        <p14:creationId xmlns:p14="http://schemas.microsoft.com/office/powerpoint/2010/main" val="180307163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userDrawn="1">
  <p:cSld name="Section slid_Indigo blue">
    <p:bg>
      <p:bgPr>
        <a:solidFill>
          <a:srgbClr val="3C388E"/>
        </a:solidFill>
        <a:effectLst/>
      </p:bgPr>
    </p:bg>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BAA1490B-BB3E-0748-BA6A-B8586696578B}"/>
              </a:ext>
            </a:extLst>
          </p:cNvPr>
          <p:cNvSpPr>
            <a:spLocks noGrp="1"/>
          </p:cNvSpPr>
          <p:nvPr>
            <p:ph type="sldNum" sz="quarter" idx="4"/>
          </p:nvPr>
        </p:nvSpPr>
        <p:spPr>
          <a:xfrm>
            <a:off x="4662087" y="6250891"/>
            <a:ext cx="2867826" cy="365125"/>
          </a:xfrm>
          <a:prstGeom prst="rect">
            <a:avLst/>
          </a:prstGeom>
        </p:spPr>
        <p:txBody>
          <a:bodyPr/>
          <a:lstStyle>
            <a:lvl1pPr>
              <a:defRPr sz="2000">
                <a:solidFill>
                  <a:schemeClr val="bg1"/>
                </a:solidFill>
              </a:defRPr>
            </a:lvl1pPr>
          </a:lstStyle>
          <a:p>
            <a:pPr algn="ctr"/>
            <a:fld id="{232417FB-2EF4-EC49-BC13-97513C37E9E5}" type="slidenum">
              <a:rPr lang="en-US" smtClean="0"/>
              <a:pPr algn="ctr"/>
              <a:t>‹#›</a:t>
            </a:fld>
            <a:endParaRPr lang="en-US"/>
          </a:p>
        </p:txBody>
      </p:sp>
      <p:sp>
        <p:nvSpPr>
          <p:cNvPr id="9" name="Footer Placeholder 13">
            <a:extLst>
              <a:ext uri="{FF2B5EF4-FFF2-40B4-BE49-F238E27FC236}">
                <a16:creationId xmlns:a16="http://schemas.microsoft.com/office/drawing/2014/main" id="{61622BCB-5999-744E-B77D-08F504F71E8B}"/>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chemeClr val="bg1"/>
                </a:solidFill>
              </a:defRPr>
            </a:lvl1pPr>
          </a:lstStyle>
          <a:p>
            <a:endParaRPr lang="en-US"/>
          </a:p>
        </p:txBody>
      </p:sp>
      <p:cxnSp>
        <p:nvCxnSpPr>
          <p:cNvPr id="10" name="Straight Connector 9">
            <a:extLst>
              <a:ext uri="{FF2B5EF4-FFF2-40B4-BE49-F238E27FC236}">
                <a16:creationId xmlns:a16="http://schemas.microsoft.com/office/drawing/2014/main" id="{95FF6451-6437-294C-AE93-D483699E514B}"/>
              </a:ext>
            </a:extLst>
          </p:cNvPr>
          <p:cNvCxnSpPr>
            <a:cxnSpLocks/>
          </p:cNvCxnSpPr>
          <p:nvPr userDrawn="1"/>
        </p:nvCxnSpPr>
        <p:spPr>
          <a:xfrm>
            <a:off x="823943" y="6055339"/>
            <a:ext cx="105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Subtitle 2">
            <a:extLst>
              <a:ext uri="{FF2B5EF4-FFF2-40B4-BE49-F238E27FC236}">
                <a16:creationId xmlns:a16="http://schemas.microsoft.com/office/drawing/2014/main" id="{543DF038-D2D9-464B-9CBE-BD4B00AFCE9F}"/>
              </a:ext>
            </a:extLst>
          </p:cNvPr>
          <p:cNvSpPr>
            <a:spLocks noGrp="1"/>
          </p:cNvSpPr>
          <p:nvPr>
            <p:ph type="subTitle" idx="1" hasCustomPrompt="1"/>
          </p:nvPr>
        </p:nvSpPr>
        <p:spPr>
          <a:xfrm>
            <a:off x="838200" y="3916872"/>
            <a:ext cx="10515600" cy="1655762"/>
          </a:xfrm>
          <a:prstGeom prst="rect">
            <a:avLst/>
          </a:prstGeom>
        </p:spPr>
        <p:txBody>
          <a:bodyPr tIns="72000" bIns="0" anchor="t" anchorCtr="0">
            <a:normAutofit/>
          </a:bodyPr>
          <a:lstStyle>
            <a:lvl1pPr marL="0" indent="0" algn="l">
              <a:lnSpc>
                <a:spcPts val="3800"/>
              </a:lnSpc>
              <a:spcBef>
                <a:spcPts val="0"/>
              </a:spcBef>
              <a:spcAft>
                <a:spcPts val="1000"/>
              </a:spcAft>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sp>
        <p:nvSpPr>
          <p:cNvPr id="14" name="Title 1">
            <a:extLst>
              <a:ext uri="{FF2B5EF4-FFF2-40B4-BE49-F238E27FC236}">
                <a16:creationId xmlns:a16="http://schemas.microsoft.com/office/drawing/2014/main" id="{C2A06972-B375-D540-B534-45327AACFB1D}"/>
              </a:ext>
            </a:extLst>
          </p:cNvPr>
          <p:cNvSpPr>
            <a:spLocks noGrp="1"/>
          </p:cNvSpPr>
          <p:nvPr>
            <p:ph type="title" hasCustomPrompt="1"/>
          </p:nvPr>
        </p:nvSpPr>
        <p:spPr>
          <a:xfrm>
            <a:off x="838200" y="2769528"/>
            <a:ext cx="10515600" cy="1052596"/>
          </a:xfrm>
          <a:prstGeom prst="rect">
            <a:avLst/>
          </a:prstGeom>
        </p:spPr>
        <p:txBody>
          <a:bodyPr lIns="0" tIns="0" rIns="0" bIns="0" anchor="t" anchorCtr="0">
            <a:spAutoFit/>
          </a:bodyPr>
          <a:lstStyle>
            <a:lvl1pPr algn="l">
              <a:defRPr sz="7200">
                <a:solidFill>
                  <a:schemeClr val="bg1"/>
                </a:solidFill>
              </a:defRPr>
            </a:lvl1pPr>
          </a:lstStyle>
          <a:p>
            <a:r>
              <a:rPr lang="en-US"/>
              <a:t>Section slide</a:t>
            </a:r>
          </a:p>
        </p:txBody>
      </p:sp>
      <p:pic>
        <p:nvPicPr>
          <p:cNvPr id="12" name="Logo">
            <a:extLst>
              <a:ext uri="{FF2B5EF4-FFF2-40B4-BE49-F238E27FC236}">
                <a16:creationId xmlns:a16="http://schemas.microsoft.com/office/drawing/2014/main" id="{0A4B514B-CC2C-4021-88E0-515BD5916287}"/>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47849" y="6281865"/>
            <a:ext cx="3489869" cy="306034"/>
          </a:xfrm>
          <a:prstGeom prst="rect">
            <a:avLst/>
          </a:prstGeom>
        </p:spPr>
      </p:pic>
    </p:spTree>
    <p:extLst>
      <p:ext uri="{BB962C8B-B14F-4D97-AF65-F5344CB8AC3E}">
        <p14:creationId xmlns:p14="http://schemas.microsoft.com/office/powerpoint/2010/main" val="429097628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userDrawn="1">
  <p:cSld name="Section slid_Plum purple">
    <p:bg>
      <p:bgPr>
        <a:solidFill>
          <a:srgbClr val="902082"/>
        </a:solidFill>
        <a:effectLst/>
      </p:bgPr>
    </p:bg>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BAA1490B-BB3E-0748-BA6A-B8586696578B}"/>
              </a:ext>
            </a:extLst>
          </p:cNvPr>
          <p:cNvSpPr>
            <a:spLocks noGrp="1"/>
          </p:cNvSpPr>
          <p:nvPr>
            <p:ph type="sldNum" sz="quarter" idx="4"/>
          </p:nvPr>
        </p:nvSpPr>
        <p:spPr>
          <a:xfrm>
            <a:off x="4662087" y="6250891"/>
            <a:ext cx="2867826" cy="365125"/>
          </a:xfrm>
          <a:prstGeom prst="rect">
            <a:avLst/>
          </a:prstGeom>
        </p:spPr>
        <p:txBody>
          <a:bodyPr/>
          <a:lstStyle>
            <a:lvl1pPr>
              <a:defRPr sz="2000">
                <a:solidFill>
                  <a:schemeClr val="bg1"/>
                </a:solidFill>
              </a:defRPr>
            </a:lvl1pPr>
          </a:lstStyle>
          <a:p>
            <a:pPr algn="ctr"/>
            <a:fld id="{232417FB-2EF4-EC49-BC13-97513C37E9E5}" type="slidenum">
              <a:rPr lang="en-US" smtClean="0"/>
              <a:pPr algn="ctr"/>
              <a:t>‹#›</a:t>
            </a:fld>
            <a:endParaRPr lang="en-US"/>
          </a:p>
        </p:txBody>
      </p:sp>
      <p:sp>
        <p:nvSpPr>
          <p:cNvPr id="9" name="Footer Placeholder 13">
            <a:extLst>
              <a:ext uri="{FF2B5EF4-FFF2-40B4-BE49-F238E27FC236}">
                <a16:creationId xmlns:a16="http://schemas.microsoft.com/office/drawing/2014/main" id="{61622BCB-5999-744E-B77D-08F504F71E8B}"/>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chemeClr val="bg1"/>
                </a:solidFill>
              </a:defRPr>
            </a:lvl1pPr>
          </a:lstStyle>
          <a:p>
            <a:endParaRPr lang="en-US"/>
          </a:p>
        </p:txBody>
      </p:sp>
      <p:cxnSp>
        <p:nvCxnSpPr>
          <p:cNvPr id="10" name="Straight Connector 9">
            <a:extLst>
              <a:ext uri="{FF2B5EF4-FFF2-40B4-BE49-F238E27FC236}">
                <a16:creationId xmlns:a16="http://schemas.microsoft.com/office/drawing/2014/main" id="{A9692B31-F575-6549-88BE-268E460843FC}"/>
              </a:ext>
            </a:extLst>
          </p:cNvPr>
          <p:cNvCxnSpPr>
            <a:cxnSpLocks/>
          </p:cNvCxnSpPr>
          <p:nvPr userDrawn="1"/>
        </p:nvCxnSpPr>
        <p:spPr>
          <a:xfrm>
            <a:off x="823943" y="6055339"/>
            <a:ext cx="105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Subtitle 2">
            <a:extLst>
              <a:ext uri="{FF2B5EF4-FFF2-40B4-BE49-F238E27FC236}">
                <a16:creationId xmlns:a16="http://schemas.microsoft.com/office/drawing/2014/main" id="{461247D4-94C2-BE4C-A999-F549F7698CE4}"/>
              </a:ext>
            </a:extLst>
          </p:cNvPr>
          <p:cNvSpPr>
            <a:spLocks noGrp="1"/>
          </p:cNvSpPr>
          <p:nvPr>
            <p:ph type="subTitle" idx="1" hasCustomPrompt="1"/>
          </p:nvPr>
        </p:nvSpPr>
        <p:spPr>
          <a:xfrm>
            <a:off x="838200" y="3916872"/>
            <a:ext cx="10515600" cy="1655762"/>
          </a:xfrm>
          <a:prstGeom prst="rect">
            <a:avLst/>
          </a:prstGeom>
        </p:spPr>
        <p:txBody>
          <a:bodyPr tIns="72000" bIns="0" anchor="t" anchorCtr="0">
            <a:normAutofit/>
          </a:bodyPr>
          <a:lstStyle>
            <a:lvl1pPr marL="0" indent="0" algn="l">
              <a:lnSpc>
                <a:spcPts val="3800"/>
              </a:lnSpc>
              <a:spcBef>
                <a:spcPts val="0"/>
              </a:spcBef>
              <a:spcAft>
                <a:spcPts val="1000"/>
              </a:spcAft>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sp>
        <p:nvSpPr>
          <p:cNvPr id="14" name="Title 1">
            <a:extLst>
              <a:ext uri="{FF2B5EF4-FFF2-40B4-BE49-F238E27FC236}">
                <a16:creationId xmlns:a16="http://schemas.microsoft.com/office/drawing/2014/main" id="{0650BAC6-52B8-9D45-96A4-4363AFCA8331}"/>
              </a:ext>
            </a:extLst>
          </p:cNvPr>
          <p:cNvSpPr>
            <a:spLocks noGrp="1"/>
          </p:cNvSpPr>
          <p:nvPr>
            <p:ph type="title" hasCustomPrompt="1"/>
          </p:nvPr>
        </p:nvSpPr>
        <p:spPr>
          <a:xfrm>
            <a:off x="838200" y="2769528"/>
            <a:ext cx="10515600" cy="1052596"/>
          </a:xfrm>
          <a:prstGeom prst="rect">
            <a:avLst/>
          </a:prstGeom>
        </p:spPr>
        <p:txBody>
          <a:bodyPr lIns="0" tIns="0" rIns="0" bIns="0" anchor="t" anchorCtr="0">
            <a:spAutoFit/>
          </a:bodyPr>
          <a:lstStyle>
            <a:lvl1pPr algn="l">
              <a:defRPr sz="7200">
                <a:solidFill>
                  <a:schemeClr val="bg1"/>
                </a:solidFill>
              </a:defRPr>
            </a:lvl1pPr>
          </a:lstStyle>
          <a:p>
            <a:r>
              <a:rPr lang="en-US"/>
              <a:t>Section slide</a:t>
            </a:r>
          </a:p>
        </p:txBody>
      </p:sp>
      <p:pic>
        <p:nvPicPr>
          <p:cNvPr id="12" name="Logo">
            <a:extLst>
              <a:ext uri="{FF2B5EF4-FFF2-40B4-BE49-F238E27FC236}">
                <a16:creationId xmlns:a16="http://schemas.microsoft.com/office/drawing/2014/main" id="{8009441E-8CA1-4A7D-A5BB-4CFD7A541D3D}"/>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47849" y="6281865"/>
            <a:ext cx="3489869" cy="306034"/>
          </a:xfrm>
          <a:prstGeom prst="rect">
            <a:avLst/>
          </a:prstGeom>
        </p:spPr>
      </p:pic>
    </p:spTree>
    <p:extLst>
      <p:ext uri="{BB962C8B-B14F-4D97-AF65-F5344CB8AC3E}">
        <p14:creationId xmlns:p14="http://schemas.microsoft.com/office/powerpoint/2010/main" val="296438154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userDrawn="1">
  <p:cSld name="Section slide_Flamingo pink">
    <p:bg>
      <p:bgPr>
        <a:solidFill>
          <a:srgbClr val="DF0667"/>
        </a:solidFill>
        <a:effectLst/>
      </p:bgPr>
    </p:bg>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BAA1490B-BB3E-0748-BA6A-B8586696578B}"/>
              </a:ext>
            </a:extLst>
          </p:cNvPr>
          <p:cNvSpPr>
            <a:spLocks noGrp="1"/>
          </p:cNvSpPr>
          <p:nvPr>
            <p:ph type="sldNum" sz="quarter" idx="4"/>
          </p:nvPr>
        </p:nvSpPr>
        <p:spPr>
          <a:xfrm>
            <a:off x="4662087" y="6250891"/>
            <a:ext cx="2867826" cy="365125"/>
          </a:xfrm>
          <a:prstGeom prst="rect">
            <a:avLst/>
          </a:prstGeom>
        </p:spPr>
        <p:txBody>
          <a:bodyPr/>
          <a:lstStyle>
            <a:lvl1pPr>
              <a:defRPr sz="2000">
                <a:solidFill>
                  <a:schemeClr val="bg1"/>
                </a:solidFill>
              </a:defRPr>
            </a:lvl1pPr>
          </a:lstStyle>
          <a:p>
            <a:pPr algn="ctr"/>
            <a:fld id="{232417FB-2EF4-EC49-BC13-97513C37E9E5}" type="slidenum">
              <a:rPr lang="en-US" smtClean="0"/>
              <a:pPr algn="ctr"/>
              <a:t>‹#›</a:t>
            </a:fld>
            <a:endParaRPr lang="en-US"/>
          </a:p>
        </p:txBody>
      </p:sp>
      <p:sp>
        <p:nvSpPr>
          <p:cNvPr id="9" name="Footer Placeholder 13">
            <a:extLst>
              <a:ext uri="{FF2B5EF4-FFF2-40B4-BE49-F238E27FC236}">
                <a16:creationId xmlns:a16="http://schemas.microsoft.com/office/drawing/2014/main" id="{61622BCB-5999-744E-B77D-08F504F71E8B}"/>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chemeClr val="bg1"/>
                </a:solidFill>
              </a:defRPr>
            </a:lvl1pPr>
          </a:lstStyle>
          <a:p>
            <a:endParaRPr lang="en-US"/>
          </a:p>
        </p:txBody>
      </p:sp>
      <p:cxnSp>
        <p:nvCxnSpPr>
          <p:cNvPr id="10" name="Straight Connector 9">
            <a:extLst>
              <a:ext uri="{FF2B5EF4-FFF2-40B4-BE49-F238E27FC236}">
                <a16:creationId xmlns:a16="http://schemas.microsoft.com/office/drawing/2014/main" id="{F67D8161-5352-AC4F-8422-00F311FA85FA}"/>
              </a:ext>
            </a:extLst>
          </p:cNvPr>
          <p:cNvCxnSpPr>
            <a:cxnSpLocks/>
          </p:cNvCxnSpPr>
          <p:nvPr userDrawn="1"/>
        </p:nvCxnSpPr>
        <p:spPr>
          <a:xfrm>
            <a:off x="823943" y="6055339"/>
            <a:ext cx="105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Subtitle 2">
            <a:extLst>
              <a:ext uri="{FF2B5EF4-FFF2-40B4-BE49-F238E27FC236}">
                <a16:creationId xmlns:a16="http://schemas.microsoft.com/office/drawing/2014/main" id="{D0B060B4-A511-0047-913D-9721FF5144B9}"/>
              </a:ext>
            </a:extLst>
          </p:cNvPr>
          <p:cNvSpPr>
            <a:spLocks noGrp="1"/>
          </p:cNvSpPr>
          <p:nvPr>
            <p:ph type="subTitle" idx="1" hasCustomPrompt="1"/>
          </p:nvPr>
        </p:nvSpPr>
        <p:spPr>
          <a:xfrm>
            <a:off x="838200" y="3916872"/>
            <a:ext cx="10515600" cy="1655762"/>
          </a:xfrm>
          <a:prstGeom prst="rect">
            <a:avLst/>
          </a:prstGeom>
        </p:spPr>
        <p:txBody>
          <a:bodyPr tIns="72000" bIns="0" anchor="t" anchorCtr="0">
            <a:normAutofit/>
          </a:bodyPr>
          <a:lstStyle>
            <a:lvl1pPr marL="0" indent="0" algn="l">
              <a:lnSpc>
                <a:spcPts val="3800"/>
              </a:lnSpc>
              <a:spcBef>
                <a:spcPts val="0"/>
              </a:spcBef>
              <a:spcAft>
                <a:spcPts val="1000"/>
              </a:spcAft>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sp>
        <p:nvSpPr>
          <p:cNvPr id="14" name="Title 1">
            <a:extLst>
              <a:ext uri="{FF2B5EF4-FFF2-40B4-BE49-F238E27FC236}">
                <a16:creationId xmlns:a16="http://schemas.microsoft.com/office/drawing/2014/main" id="{03386FE0-A862-5740-962C-C24D3F6B9956}"/>
              </a:ext>
            </a:extLst>
          </p:cNvPr>
          <p:cNvSpPr>
            <a:spLocks noGrp="1"/>
          </p:cNvSpPr>
          <p:nvPr>
            <p:ph type="title" hasCustomPrompt="1"/>
          </p:nvPr>
        </p:nvSpPr>
        <p:spPr>
          <a:xfrm>
            <a:off x="838200" y="2769528"/>
            <a:ext cx="10515600" cy="1052596"/>
          </a:xfrm>
          <a:prstGeom prst="rect">
            <a:avLst/>
          </a:prstGeom>
        </p:spPr>
        <p:txBody>
          <a:bodyPr lIns="0" tIns="0" rIns="0" bIns="0" anchor="t" anchorCtr="0">
            <a:spAutoFit/>
          </a:bodyPr>
          <a:lstStyle>
            <a:lvl1pPr algn="l">
              <a:defRPr sz="7200">
                <a:solidFill>
                  <a:schemeClr val="bg1"/>
                </a:solidFill>
              </a:defRPr>
            </a:lvl1pPr>
          </a:lstStyle>
          <a:p>
            <a:r>
              <a:rPr lang="en-US"/>
              <a:t>Section slide</a:t>
            </a:r>
          </a:p>
        </p:txBody>
      </p:sp>
      <p:pic>
        <p:nvPicPr>
          <p:cNvPr id="12" name="Logo">
            <a:extLst>
              <a:ext uri="{FF2B5EF4-FFF2-40B4-BE49-F238E27FC236}">
                <a16:creationId xmlns:a16="http://schemas.microsoft.com/office/drawing/2014/main" id="{423B2346-C28B-4F92-B950-6933AADE8173}"/>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47849" y="6281865"/>
            <a:ext cx="3489869" cy="306034"/>
          </a:xfrm>
          <a:prstGeom prst="rect">
            <a:avLst/>
          </a:prstGeom>
        </p:spPr>
      </p:pic>
    </p:spTree>
    <p:extLst>
      <p:ext uri="{BB962C8B-B14F-4D97-AF65-F5344CB8AC3E}">
        <p14:creationId xmlns:p14="http://schemas.microsoft.com/office/powerpoint/2010/main" val="1180721972"/>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userDrawn="1">
  <p:cSld name="Section slide_Ruby red">
    <p:bg>
      <p:bgPr>
        <a:solidFill>
          <a:srgbClr val="D0021B"/>
        </a:solidFill>
        <a:effectLst/>
      </p:bgPr>
    </p:bg>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BAA1490B-BB3E-0748-BA6A-B8586696578B}"/>
              </a:ext>
            </a:extLst>
          </p:cNvPr>
          <p:cNvSpPr>
            <a:spLocks noGrp="1"/>
          </p:cNvSpPr>
          <p:nvPr>
            <p:ph type="sldNum" sz="quarter" idx="4"/>
          </p:nvPr>
        </p:nvSpPr>
        <p:spPr>
          <a:xfrm>
            <a:off x="4662087" y="6250891"/>
            <a:ext cx="2867826" cy="365125"/>
          </a:xfrm>
          <a:prstGeom prst="rect">
            <a:avLst/>
          </a:prstGeom>
        </p:spPr>
        <p:txBody>
          <a:bodyPr/>
          <a:lstStyle>
            <a:lvl1pPr>
              <a:defRPr sz="2000">
                <a:solidFill>
                  <a:schemeClr val="bg1"/>
                </a:solidFill>
              </a:defRPr>
            </a:lvl1pPr>
          </a:lstStyle>
          <a:p>
            <a:pPr algn="ctr"/>
            <a:fld id="{232417FB-2EF4-EC49-BC13-97513C37E9E5}" type="slidenum">
              <a:rPr lang="en-US" smtClean="0"/>
              <a:pPr algn="ctr"/>
              <a:t>‹#›</a:t>
            </a:fld>
            <a:endParaRPr lang="en-US"/>
          </a:p>
        </p:txBody>
      </p:sp>
      <p:sp>
        <p:nvSpPr>
          <p:cNvPr id="9" name="Footer Placeholder 13">
            <a:extLst>
              <a:ext uri="{FF2B5EF4-FFF2-40B4-BE49-F238E27FC236}">
                <a16:creationId xmlns:a16="http://schemas.microsoft.com/office/drawing/2014/main" id="{61622BCB-5999-744E-B77D-08F504F71E8B}"/>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chemeClr val="bg1"/>
                </a:solidFill>
              </a:defRPr>
            </a:lvl1pPr>
          </a:lstStyle>
          <a:p>
            <a:endParaRPr lang="en-US"/>
          </a:p>
        </p:txBody>
      </p:sp>
      <p:cxnSp>
        <p:nvCxnSpPr>
          <p:cNvPr id="10" name="Straight Connector 9">
            <a:extLst>
              <a:ext uri="{FF2B5EF4-FFF2-40B4-BE49-F238E27FC236}">
                <a16:creationId xmlns:a16="http://schemas.microsoft.com/office/drawing/2014/main" id="{55661407-3B8B-664A-A263-554870E58063}"/>
              </a:ext>
            </a:extLst>
          </p:cNvPr>
          <p:cNvCxnSpPr>
            <a:cxnSpLocks/>
          </p:cNvCxnSpPr>
          <p:nvPr userDrawn="1"/>
        </p:nvCxnSpPr>
        <p:spPr>
          <a:xfrm>
            <a:off x="823943" y="6055339"/>
            <a:ext cx="105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Subtitle 2">
            <a:extLst>
              <a:ext uri="{FF2B5EF4-FFF2-40B4-BE49-F238E27FC236}">
                <a16:creationId xmlns:a16="http://schemas.microsoft.com/office/drawing/2014/main" id="{97414DBD-79C5-A244-8B4E-E0A37BD602F5}"/>
              </a:ext>
            </a:extLst>
          </p:cNvPr>
          <p:cNvSpPr>
            <a:spLocks noGrp="1"/>
          </p:cNvSpPr>
          <p:nvPr>
            <p:ph type="subTitle" idx="1" hasCustomPrompt="1"/>
          </p:nvPr>
        </p:nvSpPr>
        <p:spPr>
          <a:xfrm>
            <a:off x="838200" y="3916872"/>
            <a:ext cx="10515600" cy="1655762"/>
          </a:xfrm>
          <a:prstGeom prst="rect">
            <a:avLst/>
          </a:prstGeom>
        </p:spPr>
        <p:txBody>
          <a:bodyPr tIns="72000" bIns="0" anchor="t" anchorCtr="0">
            <a:normAutofit/>
          </a:bodyPr>
          <a:lstStyle>
            <a:lvl1pPr marL="0" indent="0" algn="l">
              <a:lnSpc>
                <a:spcPts val="3800"/>
              </a:lnSpc>
              <a:spcBef>
                <a:spcPts val="0"/>
              </a:spcBef>
              <a:spcAft>
                <a:spcPts val="1000"/>
              </a:spcAft>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sp>
        <p:nvSpPr>
          <p:cNvPr id="14" name="Title 1">
            <a:extLst>
              <a:ext uri="{FF2B5EF4-FFF2-40B4-BE49-F238E27FC236}">
                <a16:creationId xmlns:a16="http://schemas.microsoft.com/office/drawing/2014/main" id="{0A16821C-C6DC-7B48-A948-EEC91826F275}"/>
              </a:ext>
            </a:extLst>
          </p:cNvPr>
          <p:cNvSpPr>
            <a:spLocks noGrp="1"/>
          </p:cNvSpPr>
          <p:nvPr>
            <p:ph type="title" hasCustomPrompt="1"/>
          </p:nvPr>
        </p:nvSpPr>
        <p:spPr>
          <a:xfrm>
            <a:off x="838200" y="2769528"/>
            <a:ext cx="10515600" cy="1052596"/>
          </a:xfrm>
          <a:prstGeom prst="rect">
            <a:avLst/>
          </a:prstGeom>
        </p:spPr>
        <p:txBody>
          <a:bodyPr lIns="0" tIns="0" rIns="0" bIns="0" anchor="t" anchorCtr="0">
            <a:spAutoFit/>
          </a:bodyPr>
          <a:lstStyle>
            <a:lvl1pPr algn="l">
              <a:defRPr sz="7200">
                <a:solidFill>
                  <a:schemeClr val="bg1"/>
                </a:solidFill>
              </a:defRPr>
            </a:lvl1pPr>
          </a:lstStyle>
          <a:p>
            <a:r>
              <a:rPr lang="en-US"/>
              <a:t>Section slide</a:t>
            </a:r>
          </a:p>
        </p:txBody>
      </p:sp>
      <p:pic>
        <p:nvPicPr>
          <p:cNvPr id="12" name="Logo">
            <a:extLst>
              <a:ext uri="{FF2B5EF4-FFF2-40B4-BE49-F238E27FC236}">
                <a16:creationId xmlns:a16="http://schemas.microsoft.com/office/drawing/2014/main" id="{577D6933-6FD9-4F20-A934-78E60B86F52E}"/>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47849" y="6281865"/>
            <a:ext cx="3489869" cy="306034"/>
          </a:xfrm>
          <a:prstGeom prst="rect">
            <a:avLst/>
          </a:prstGeom>
        </p:spPr>
      </p:pic>
    </p:spTree>
    <p:extLst>
      <p:ext uri="{BB962C8B-B14F-4D97-AF65-F5344CB8AC3E}">
        <p14:creationId xmlns:p14="http://schemas.microsoft.com/office/powerpoint/2010/main" val="73019532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userDrawn="1">
  <p:cSld name="Section slide_Jaffa orange">
    <p:bg>
      <p:bgPr>
        <a:solidFill>
          <a:srgbClr val="FA6401"/>
        </a:solidFill>
        <a:effectLst/>
      </p:bgPr>
    </p:bg>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BAA1490B-BB3E-0748-BA6A-B8586696578B}"/>
              </a:ext>
            </a:extLst>
          </p:cNvPr>
          <p:cNvSpPr>
            <a:spLocks noGrp="1"/>
          </p:cNvSpPr>
          <p:nvPr>
            <p:ph type="sldNum" sz="quarter" idx="4"/>
          </p:nvPr>
        </p:nvSpPr>
        <p:spPr>
          <a:xfrm>
            <a:off x="4662087" y="6250891"/>
            <a:ext cx="2867826" cy="365125"/>
          </a:xfrm>
          <a:prstGeom prst="rect">
            <a:avLst/>
          </a:prstGeom>
        </p:spPr>
        <p:txBody>
          <a:bodyPr/>
          <a:lstStyle>
            <a:lvl1pPr>
              <a:defRPr sz="2000">
                <a:solidFill>
                  <a:schemeClr val="bg1"/>
                </a:solidFill>
              </a:defRPr>
            </a:lvl1pPr>
          </a:lstStyle>
          <a:p>
            <a:pPr algn="ctr"/>
            <a:fld id="{232417FB-2EF4-EC49-BC13-97513C37E9E5}" type="slidenum">
              <a:rPr lang="en-US" smtClean="0"/>
              <a:pPr algn="ctr"/>
              <a:t>‹#›</a:t>
            </a:fld>
            <a:endParaRPr lang="en-US"/>
          </a:p>
        </p:txBody>
      </p:sp>
      <p:sp>
        <p:nvSpPr>
          <p:cNvPr id="9" name="Footer Placeholder 13">
            <a:extLst>
              <a:ext uri="{FF2B5EF4-FFF2-40B4-BE49-F238E27FC236}">
                <a16:creationId xmlns:a16="http://schemas.microsoft.com/office/drawing/2014/main" id="{61622BCB-5999-744E-B77D-08F504F71E8B}"/>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chemeClr val="bg1"/>
                </a:solidFill>
              </a:defRPr>
            </a:lvl1pPr>
          </a:lstStyle>
          <a:p>
            <a:endParaRPr lang="en-US"/>
          </a:p>
        </p:txBody>
      </p:sp>
      <p:cxnSp>
        <p:nvCxnSpPr>
          <p:cNvPr id="10" name="Straight Connector 9">
            <a:extLst>
              <a:ext uri="{FF2B5EF4-FFF2-40B4-BE49-F238E27FC236}">
                <a16:creationId xmlns:a16="http://schemas.microsoft.com/office/drawing/2014/main" id="{7B81843D-E333-4F4C-A36D-94080D3638C8}"/>
              </a:ext>
            </a:extLst>
          </p:cNvPr>
          <p:cNvCxnSpPr>
            <a:cxnSpLocks/>
          </p:cNvCxnSpPr>
          <p:nvPr userDrawn="1"/>
        </p:nvCxnSpPr>
        <p:spPr>
          <a:xfrm>
            <a:off x="823943" y="6055339"/>
            <a:ext cx="105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Subtitle 2">
            <a:extLst>
              <a:ext uri="{FF2B5EF4-FFF2-40B4-BE49-F238E27FC236}">
                <a16:creationId xmlns:a16="http://schemas.microsoft.com/office/drawing/2014/main" id="{C62F1910-CA81-E648-B863-DE791419B0EC}"/>
              </a:ext>
            </a:extLst>
          </p:cNvPr>
          <p:cNvSpPr>
            <a:spLocks noGrp="1"/>
          </p:cNvSpPr>
          <p:nvPr>
            <p:ph type="subTitle" idx="1" hasCustomPrompt="1"/>
          </p:nvPr>
        </p:nvSpPr>
        <p:spPr>
          <a:xfrm>
            <a:off x="838200" y="3916872"/>
            <a:ext cx="10515600" cy="1655762"/>
          </a:xfrm>
          <a:prstGeom prst="rect">
            <a:avLst/>
          </a:prstGeom>
        </p:spPr>
        <p:txBody>
          <a:bodyPr tIns="72000" bIns="0" anchor="t" anchorCtr="0">
            <a:normAutofit/>
          </a:bodyPr>
          <a:lstStyle>
            <a:lvl1pPr marL="0" indent="0" algn="l">
              <a:lnSpc>
                <a:spcPts val="3800"/>
              </a:lnSpc>
              <a:spcBef>
                <a:spcPts val="0"/>
              </a:spcBef>
              <a:spcAft>
                <a:spcPts val="1000"/>
              </a:spcAft>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sp>
        <p:nvSpPr>
          <p:cNvPr id="19" name="Title 1">
            <a:extLst>
              <a:ext uri="{FF2B5EF4-FFF2-40B4-BE49-F238E27FC236}">
                <a16:creationId xmlns:a16="http://schemas.microsoft.com/office/drawing/2014/main" id="{8E7CF45C-0FAE-7E42-85CA-A478088C01D7}"/>
              </a:ext>
            </a:extLst>
          </p:cNvPr>
          <p:cNvSpPr>
            <a:spLocks noGrp="1"/>
          </p:cNvSpPr>
          <p:nvPr>
            <p:ph type="title" hasCustomPrompt="1"/>
          </p:nvPr>
        </p:nvSpPr>
        <p:spPr>
          <a:xfrm>
            <a:off x="838200" y="2769528"/>
            <a:ext cx="10515600" cy="1052596"/>
          </a:xfrm>
          <a:prstGeom prst="rect">
            <a:avLst/>
          </a:prstGeom>
        </p:spPr>
        <p:txBody>
          <a:bodyPr lIns="0" tIns="0" rIns="0" bIns="0" anchor="t" anchorCtr="0">
            <a:spAutoFit/>
          </a:bodyPr>
          <a:lstStyle>
            <a:lvl1pPr algn="l">
              <a:defRPr sz="7200">
                <a:solidFill>
                  <a:schemeClr val="bg1"/>
                </a:solidFill>
              </a:defRPr>
            </a:lvl1pPr>
          </a:lstStyle>
          <a:p>
            <a:r>
              <a:rPr lang="en-US"/>
              <a:t>Section slide</a:t>
            </a:r>
          </a:p>
        </p:txBody>
      </p:sp>
      <p:pic>
        <p:nvPicPr>
          <p:cNvPr id="12" name="Logo">
            <a:extLst>
              <a:ext uri="{FF2B5EF4-FFF2-40B4-BE49-F238E27FC236}">
                <a16:creationId xmlns:a16="http://schemas.microsoft.com/office/drawing/2014/main" id="{685EC371-6C64-457D-9F78-8AB2FCF93F3C}"/>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47849" y="6281865"/>
            <a:ext cx="3489869" cy="306034"/>
          </a:xfrm>
          <a:prstGeom prst="rect">
            <a:avLst/>
          </a:prstGeom>
        </p:spPr>
      </p:pic>
    </p:spTree>
    <p:extLst>
      <p:ext uri="{BB962C8B-B14F-4D97-AF65-F5344CB8AC3E}">
        <p14:creationId xmlns:p14="http://schemas.microsoft.com/office/powerpoint/2010/main" val="269930758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userDrawn="1">
  <p:cSld name="Section slide_Sun yellow">
    <p:bg>
      <p:bgPr>
        <a:solidFill>
          <a:srgbClr val="FBC900"/>
        </a:solidFill>
        <a:effectLst/>
      </p:bgPr>
    </p:bg>
    <p:spTree>
      <p:nvGrpSpPr>
        <p:cNvPr id="1" name=""/>
        <p:cNvGrpSpPr/>
        <p:nvPr/>
      </p:nvGrpSpPr>
      <p:grpSpPr>
        <a:xfrm>
          <a:off x="0" y="0"/>
          <a:ext cx="0" cy="0"/>
          <a:chOff x="0" y="0"/>
          <a:chExt cx="0" cy="0"/>
        </a:xfrm>
      </p:grpSpPr>
      <p:sp>
        <p:nvSpPr>
          <p:cNvPr id="8" name="Slide Number Placeholder">
            <a:extLst>
              <a:ext uri="{FF2B5EF4-FFF2-40B4-BE49-F238E27FC236}">
                <a16:creationId xmlns:a16="http://schemas.microsoft.com/office/drawing/2014/main" id="{BAA1490B-BB3E-0748-BA6A-B8586696578B}"/>
              </a:ext>
            </a:extLst>
          </p:cNvPr>
          <p:cNvSpPr>
            <a:spLocks noGrp="1"/>
          </p:cNvSpPr>
          <p:nvPr>
            <p:ph type="sldNum" sz="quarter" idx="4"/>
          </p:nvPr>
        </p:nvSpPr>
        <p:spPr>
          <a:xfrm>
            <a:off x="4662087" y="6250891"/>
            <a:ext cx="2867826" cy="365125"/>
          </a:xfrm>
          <a:prstGeom prst="rect">
            <a:avLst/>
          </a:prstGeom>
        </p:spPr>
        <p:txBody>
          <a:bodyPr/>
          <a:lstStyle>
            <a:lvl1pPr>
              <a:defRPr sz="2000">
                <a:solidFill>
                  <a:srgbClr val="003C57"/>
                </a:solidFill>
              </a:defRPr>
            </a:lvl1pPr>
          </a:lstStyle>
          <a:p>
            <a:pPr algn="ctr"/>
            <a:fld id="{232417FB-2EF4-EC49-BC13-97513C37E9E5}" type="slidenum">
              <a:rPr lang="en-US" smtClean="0"/>
              <a:pPr algn="ctr"/>
              <a:t>‹#›</a:t>
            </a:fld>
            <a:endParaRPr lang="en-US"/>
          </a:p>
        </p:txBody>
      </p:sp>
      <p:sp>
        <p:nvSpPr>
          <p:cNvPr id="9" name="Footer Placeholder">
            <a:extLst>
              <a:ext uri="{FF2B5EF4-FFF2-40B4-BE49-F238E27FC236}">
                <a16:creationId xmlns:a16="http://schemas.microsoft.com/office/drawing/2014/main" id="{61622BCB-5999-744E-B77D-08F504F71E8B}"/>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rgbClr val="003C57"/>
                </a:solidFill>
              </a:defRPr>
            </a:lvl1pPr>
          </a:lstStyle>
          <a:p>
            <a:endParaRPr lang="en-US"/>
          </a:p>
        </p:txBody>
      </p:sp>
      <p:sp>
        <p:nvSpPr>
          <p:cNvPr id="13" name="Title">
            <a:extLst>
              <a:ext uri="{FF2B5EF4-FFF2-40B4-BE49-F238E27FC236}">
                <a16:creationId xmlns:a16="http://schemas.microsoft.com/office/drawing/2014/main" id="{76DFADB9-CC9D-E547-8CD9-C58C55DDD2D6}"/>
              </a:ext>
            </a:extLst>
          </p:cNvPr>
          <p:cNvSpPr>
            <a:spLocks noGrp="1"/>
          </p:cNvSpPr>
          <p:nvPr>
            <p:ph type="title" hasCustomPrompt="1"/>
          </p:nvPr>
        </p:nvSpPr>
        <p:spPr>
          <a:xfrm>
            <a:off x="838200" y="2769528"/>
            <a:ext cx="10515600" cy="1052596"/>
          </a:xfrm>
          <a:prstGeom prst="rect">
            <a:avLst/>
          </a:prstGeom>
        </p:spPr>
        <p:txBody>
          <a:bodyPr lIns="0" tIns="0" rIns="0" bIns="0" anchor="t" anchorCtr="0">
            <a:spAutoFit/>
          </a:bodyPr>
          <a:lstStyle>
            <a:lvl1pPr algn="l">
              <a:defRPr sz="7200">
                <a:solidFill>
                  <a:srgbClr val="003C57"/>
                </a:solidFill>
              </a:defRPr>
            </a:lvl1pPr>
          </a:lstStyle>
          <a:p>
            <a:r>
              <a:rPr lang="en-US"/>
              <a:t>Section slide</a:t>
            </a:r>
          </a:p>
        </p:txBody>
      </p:sp>
      <p:sp>
        <p:nvSpPr>
          <p:cNvPr id="11" name="Subtitle">
            <a:extLst>
              <a:ext uri="{FF2B5EF4-FFF2-40B4-BE49-F238E27FC236}">
                <a16:creationId xmlns:a16="http://schemas.microsoft.com/office/drawing/2014/main" id="{F27CF227-6C56-1B4B-8B3C-836CBD421334}"/>
              </a:ext>
            </a:extLst>
          </p:cNvPr>
          <p:cNvSpPr>
            <a:spLocks noGrp="1"/>
          </p:cNvSpPr>
          <p:nvPr>
            <p:ph type="subTitle" idx="1" hasCustomPrompt="1"/>
          </p:nvPr>
        </p:nvSpPr>
        <p:spPr>
          <a:xfrm>
            <a:off x="838200" y="3916872"/>
            <a:ext cx="10515600" cy="1655762"/>
          </a:xfrm>
          <a:prstGeom prst="rect">
            <a:avLst/>
          </a:prstGeom>
        </p:spPr>
        <p:txBody>
          <a:bodyPr tIns="72000" bIns="0" anchor="t" anchorCtr="0">
            <a:normAutofit/>
          </a:bodyPr>
          <a:lstStyle>
            <a:lvl1pPr marL="0" indent="0" algn="l">
              <a:lnSpc>
                <a:spcPts val="3800"/>
              </a:lnSpc>
              <a:spcBef>
                <a:spcPts val="0"/>
              </a:spcBef>
              <a:spcAft>
                <a:spcPts val="1000"/>
              </a:spcAft>
              <a:buNone/>
              <a:defRPr sz="3200">
                <a:solidFill>
                  <a:srgbClr val="003C5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cxnSp>
        <p:nvCxnSpPr>
          <p:cNvPr id="17" name="Line">
            <a:extLst>
              <a:ext uri="{FF2B5EF4-FFF2-40B4-BE49-F238E27FC236}">
                <a16:creationId xmlns:a16="http://schemas.microsoft.com/office/drawing/2014/main" id="{E7A17917-5AA2-9546-83BC-34444E3C1470}"/>
              </a:ext>
            </a:extLst>
          </p:cNvPr>
          <p:cNvCxnSpPr>
            <a:cxnSpLocks/>
          </p:cNvCxnSpPr>
          <p:nvPr userDrawn="1"/>
        </p:nvCxnSpPr>
        <p:spPr>
          <a:xfrm>
            <a:off x="823943" y="6055339"/>
            <a:ext cx="105480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2" name="Logo">
            <a:extLst>
              <a:ext uri="{FF2B5EF4-FFF2-40B4-BE49-F238E27FC236}">
                <a16:creationId xmlns:a16="http://schemas.microsoft.com/office/drawing/2014/main" id="{A1D561F3-67B8-48D8-AF4C-01D517983C12}"/>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47853" y="6281865"/>
            <a:ext cx="3489861" cy="306034"/>
          </a:xfrm>
          <a:prstGeom prst="rect">
            <a:avLst/>
          </a:prstGeom>
        </p:spPr>
      </p:pic>
    </p:spTree>
    <p:extLst>
      <p:ext uri="{BB962C8B-B14F-4D97-AF65-F5344CB8AC3E}">
        <p14:creationId xmlns:p14="http://schemas.microsoft.com/office/powerpoint/2010/main" val="64468186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userDrawn="1">
  <p:cSld name="Section slide_Neon yellow">
    <p:bg>
      <p:bgPr>
        <a:solidFill>
          <a:srgbClr val="F0F762"/>
        </a:solidFill>
        <a:effectLst/>
      </p:bgPr>
    </p:bg>
    <p:spTree>
      <p:nvGrpSpPr>
        <p:cNvPr id="1" name=""/>
        <p:cNvGrpSpPr/>
        <p:nvPr/>
      </p:nvGrpSpPr>
      <p:grpSpPr>
        <a:xfrm>
          <a:off x="0" y="0"/>
          <a:ext cx="0" cy="0"/>
          <a:chOff x="0" y="0"/>
          <a:chExt cx="0" cy="0"/>
        </a:xfrm>
      </p:grpSpPr>
      <p:sp>
        <p:nvSpPr>
          <p:cNvPr id="8" name="Slide Number Placeholder">
            <a:extLst>
              <a:ext uri="{FF2B5EF4-FFF2-40B4-BE49-F238E27FC236}">
                <a16:creationId xmlns:a16="http://schemas.microsoft.com/office/drawing/2014/main" id="{BAA1490B-BB3E-0748-BA6A-B8586696578B}"/>
              </a:ext>
            </a:extLst>
          </p:cNvPr>
          <p:cNvSpPr>
            <a:spLocks noGrp="1"/>
          </p:cNvSpPr>
          <p:nvPr>
            <p:ph type="sldNum" sz="quarter" idx="4"/>
          </p:nvPr>
        </p:nvSpPr>
        <p:spPr>
          <a:xfrm>
            <a:off x="4662087" y="6250891"/>
            <a:ext cx="2867826" cy="365125"/>
          </a:xfrm>
          <a:prstGeom prst="rect">
            <a:avLst/>
          </a:prstGeom>
        </p:spPr>
        <p:txBody>
          <a:bodyPr/>
          <a:lstStyle>
            <a:lvl1pPr>
              <a:defRPr sz="2000">
                <a:solidFill>
                  <a:srgbClr val="003C57"/>
                </a:solidFill>
              </a:defRPr>
            </a:lvl1pPr>
          </a:lstStyle>
          <a:p>
            <a:pPr algn="ctr"/>
            <a:fld id="{232417FB-2EF4-EC49-BC13-97513C37E9E5}" type="slidenum">
              <a:rPr lang="en-US" smtClean="0"/>
              <a:pPr algn="ctr"/>
              <a:t>‹#›</a:t>
            </a:fld>
            <a:endParaRPr lang="en-US"/>
          </a:p>
        </p:txBody>
      </p:sp>
      <p:sp>
        <p:nvSpPr>
          <p:cNvPr id="9" name="Footer Placeholder">
            <a:extLst>
              <a:ext uri="{FF2B5EF4-FFF2-40B4-BE49-F238E27FC236}">
                <a16:creationId xmlns:a16="http://schemas.microsoft.com/office/drawing/2014/main" id="{61622BCB-5999-744E-B77D-08F504F71E8B}"/>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rgbClr val="003C57"/>
                </a:solidFill>
              </a:defRPr>
            </a:lvl1pPr>
          </a:lstStyle>
          <a:p>
            <a:endParaRPr lang="en-US"/>
          </a:p>
        </p:txBody>
      </p:sp>
      <p:sp>
        <p:nvSpPr>
          <p:cNvPr id="13" name="Title">
            <a:extLst>
              <a:ext uri="{FF2B5EF4-FFF2-40B4-BE49-F238E27FC236}">
                <a16:creationId xmlns:a16="http://schemas.microsoft.com/office/drawing/2014/main" id="{76DFADB9-CC9D-E547-8CD9-C58C55DDD2D6}"/>
              </a:ext>
            </a:extLst>
          </p:cNvPr>
          <p:cNvSpPr>
            <a:spLocks noGrp="1"/>
          </p:cNvSpPr>
          <p:nvPr>
            <p:ph type="title" hasCustomPrompt="1"/>
          </p:nvPr>
        </p:nvSpPr>
        <p:spPr>
          <a:xfrm>
            <a:off x="838200" y="2769528"/>
            <a:ext cx="10515600" cy="1052596"/>
          </a:xfrm>
          <a:prstGeom prst="rect">
            <a:avLst/>
          </a:prstGeom>
        </p:spPr>
        <p:txBody>
          <a:bodyPr lIns="0" tIns="0" rIns="0" bIns="0" anchor="t" anchorCtr="0">
            <a:spAutoFit/>
          </a:bodyPr>
          <a:lstStyle>
            <a:lvl1pPr algn="l">
              <a:defRPr sz="7200">
                <a:solidFill>
                  <a:srgbClr val="003C57"/>
                </a:solidFill>
              </a:defRPr>
            </a:lvl1pPr>
          </a:lstStyle>
          <a:p>
            <a:r>
              <a:rPr lang="en-US"/>
              <a:t>Section slide</a:t>
            </a:r>
          </a:p>
        </p:txBody>
      </p:sp>
      <p:sp>
        <p:nvSpPr>
          <p:cNvPr id="11" name="Subtitle">
            <a:extLst>
              <a:ext uri="{FF2B5EF4-FFF2-40B4-BE49-F238E27FC236}">
                <a16:creationId xmlns:a16="http://schemas.microsoft.com/office/drawing/2014/main" id="{F27CF227-6C56-1B4B-8B3C-836CBD421334}"/>
              </a:ext>
            </a:extLst>
          </p:cNvPr>
          <p:cNvSpPr>
            <a:spLocks noGrp="1"/>
          </p:cNvSpPr>
          <p:nvPr>
            <p:ph type="subTitle" idx="1" hasCustomPrompt="1"/>
          </p:nvPr>
        </p:nvSpPr>
        <p:spPr>
          <a:xfrm>
            <a:off x="838200" y="3916872"/>
            <a:ext cx="10515600" cy="1655762"/>
          </a:xfrm>
          <a:prstGeom prst="rect">
            <a:avLst/>
          </a:prstGeom>
        </p:spPr>
        <p:txBody>
          <a:bodyPr tIns="72000" bIns="0" anchor="t" anchorCtr="0">
            <a:normAutofit/>
          </a:bodyPr>
          <a:lstStyle>
            <a:lvl1pPr marL="0" indent="0" algn="l">
              <a:lnSpc>
                <a:spcPts val="3800"/>
              </a:lnSpc>
              <a:spcBef>
                <a:spcPts val="0"/>
              </a:spcBef>
              <a:spcAft>
                <a:spcPts val="1000"/>
              </a:spcAft>
              <a:buNone/>
              <a:defRPr sz="3200">
                <a:solidFill>
                  <a:srgbClr val="003C5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cxnSp>
        <p:nvCxnSpPr>
          <p:cNvPr id="17" name="Line">
            <a:extLst>
              <a:ext uri="{FF2B5EF4-FFF2-40B4-BE49-F238E27FC236}">
                <a16:creationId xmlns:a16="http://schemas.microsoft.com/office/drawing/2014/main" id="{E7A17917-5AA2-9546-83BC-34444E3C1470}"/>
              </a:ext>
            </a:extLst>
          </p:cNvPr>
          <p:cNvCxnSpPr>
            <a:cxnSpLocks/>
          </p:cNvCxnSpPr>
          <p:nvPr userDrawn="1"/>
        </p:nvCxnSpPr>
        <p:spPr>
          <a:xfrm>
            <a:off x="823943" y="6055339"/>
            <a:ext cx="105480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2" name="Logo">
            <a:extLst>
              <a:ext uri="{FF2B5EF4-FFF2-40B4-BE49-F238E27FC236}">
                <a16:creationId xmlns:a16="http://schemas.microsoft.com/office/drawing/2014/main" id="{A1D561F3-67B8-48D8-AF4C-01D517983C12}"/>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47853" y="6281865"/>
            <a:ext cx="3489861" cy="306034"/>
          </a:xfrm>
          <a:prstGeom prst="rect">
            <a:avLst/>
          </a:prstGeom>
        </p:spPr>
      </p:pic>
    </p:spTree>
    <p:extLst>
      <p:ext uri="{BB962C8B-B14F-4D97-AF65-F5344CB8AC3E}">
        <p14:creationId xmlns:p14="http://schemas.microsoft.com/office/powerpoint/2010/main" val="87876185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preserve="1" userDrawn="1">
  <p:cSld name="Section slide_Spring green">
    <p:bg>
      <p:bgPr>
        <a:solidFill>
          <a:srgbClr val="A8BD3A"/>
        </a:solidFill>
        <a:effectLst/>
      </p:bgPr>
    </p:bg>
    <p:spTree>
      <p:nvGrpSpPr>
        <p:cNvPr id="1" name=""/>
        <p:cNvGrpSpPr/>
        <p:nvPr/>
      </p:nvGrpSpPr>
      <p:grpSpPr>
        <a:xfrm>
          <a:off x="0" y="0"/>
          <a:ext cx="0" cy="0"/>
          <a:chOff x="0" y="0"/>
          <a:chExt cx="0" cy="0"/>
        </a:xfrm>
      </p:grpSpPr>
      <p:sp>
        <p:nvSpPr>
          <p:cNvPr id="12" name="Slide Number Placeholder 5">
            <a:extLst>
              <a:ext uri="{FF2B5EF4-FFF2-40B4-BE49-F238E27FC236}">
                <a16:creationId xmlns:a16="http://schemas.microsoft.com/office/drawing/2014/main" id="{F65B387B-3FD1-45EA-AC50-60AD9B8DA706}"/>
              </a:ext>
            </a:extLst>
          </p:cNvPr>
          <p:cNvSpPr>
            <a:spLocks noGrp="1"/>
          </p:cNvSpPr>
          <p:nvPr>
            <p:ph type="sldNum" sz="quarter" idx="4"/>
          </p:nvPr>
        </p:nvSpPr>
        <p:spPr>
          <a:xfrm>
            <a:off x="4662087" y="6250891"/>
            <a:ext cx="2867826" cy="365125"/>
          </a:xfrm>
          <a:prstGeom prst="rect">
            <a:avLst/>
          </a:prstGeom>
        </p:spPr>
        <p:txBody>
          <a:bodyPr/>
          <a:lstStyle>
            <a:lvl1pPr>
              <a:defRPr sz="2000">
                <a:solidFill>
                  <a:srgbClr val="003C57"/>
                </a:solidFill>
              </a:defRPr>
            </a:lvl1pPr>
          </a:lstStyle>
          <a:p>
            <a:pPr algn="ctr"/>
            <a:fld id="{232417FB-2EF4-EC49-BC13-97513C37E9E5}" type="slidenum">
              <a:rPr lang="en-US" smtClean="0"/>
              <a:pPr algn="ctr"/>
              <a:t>‹#›</a:t>
            </a:fld>
            <a:endParaRPr lang="en-US"/>
          </a:p>
        </p:txBody>
      </p:sp>
      <p:sp>
        <p:nvSpPr>
          <p:cNvPr id="16" name="Footer Placeholder 13">
            <a:extLst>
              <a:ext uri="{FF2B5EF4-FFF2-40B4-BE49-F238E27FC236}">
                <a16:creationId xmlns:a16="http://schemas.microsoft.com/office/drawing/2014/main" id="{BEFA1C02-658E-4EF5-B8BD-C62D45000802}"/>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rgbClr val="003C57"/>
                </a:solidFill>
              </a:defRPr>
            </a:lvl1pPr>
          </a:lstStyle>
          <a:p>
            <a:endParaRPr lang="en-US"/>
          </a:p>
        </p:txBody>
      </p:sp>
      <p:cxnSp>
        <p:nvCxnSpPr>
          <p:cNvPr id="17" name="Straight Connector 16">
            <a:extLst>
              <a:ext uri="{FF2B5EF4-FFF2-40B4-BE49-F238E27FC236}">
                <a16:creationId xmlns:a16="http://schemas.microsoft.com/office/drawing/2014/main" id="{20C9938C-4DE2-4450-B60D-069F30542F33}"/>
              </a:ext>
            </a:extLst>
          </p:cNvPr>
          <p:cNvCxnSpPr>
            <a:cxnSpLocks/>
          </p:cNvCxnSpPr>
          <p:nvPr userDrawn="1"/>
        </p:nvCxnSpPr>
        <p:spPr>
          <a:xfrm>
            <a:off x="823943" y="6055339"/>
            <a:ext cx="105480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8" name="Subtitle 2">
            <a:extLst>
              <a:ext uri="{FF2B5EF4-FFF2-40B4-BE49-F238E27FC236}">
                <a16:creationId xmlns:a16="http://schemas.microsoft.com/office/drawing/2014/main" id="{08FEB706-A4AF-49A8-A8AD-557CD3B0754E}"/>
              </a:ext>
            </a:extLst>
          </p:cNvPr>
          <p:cNvSpPr>
            <a:spLocks noGrp="1"/>
          </p:cNvSpPr>
          <p:nvPr>
            <p:ph type="subTitle" idx="1" hasCustomPrompt="1"/>
          </p:nvPr>
        </p:nvSpPr>
        <p:spPr>
          <a:xfrm>
            <a:off x="838200" y="3916872"/>
            <a:ext cx="10515600" cy="1655762"/>
          </a:xfrm>
          <a:prstGeom prst="rect">
            <a:avLst/>
          </a:prstGeom>
        </p:spPr>
        <p:txBody>
          <a:bodyPr tIns="72000" bIns="0" anchor="t" anchorCtr="0">
            <a:normAutofit/>
          </a:bodyPr>
          <a:lstStyle>
            <a:lvl1pPr marL="0" indent="0" algn="l">
              <a:lnSpc>
                <a:spcPts val="3800"/>
              </a:lnSpc>
              <a:spcBef>
                <a:spcPts val="0"/>
              </a:spcBef>
              <a:spcAft>
                <a:spcPts val="1000"/>
              </a:spcAft>
              <a:buNone/>
              <a:defRPr sz="3200">
                <a:solidFill>
                  <a:srgbClr val="003C5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sp>
        <p:nvSpPr>
          <p:cNvPr id="19" name="Title 1">
            <a:extLst>
              <a:ext uri="{FF2B5EF4-FFF2-40B4-BE49-F238E27FC236}">
                <a16:creationId xmlns:a16="http://schemas.microsoft.com/office/drawing/2014/main" id="{AFB31923-E9AE-428F-A39B-605D38B7CAFD}"/>
              </a:ext>
            </a:extLst>
          </p:cNvPr>
          <p:cNvSpPr>
            <a:spLocks noGrp="1"/>
          </p:cNvSpPr>
          <p:nvPr>
            <p:ph type="title" hasCustomPrompt="1"/>
          </p:nvPr>
        </p:nvSpPr>
        <p:spPr>
          <a:xfrm>
            <a:off x="838200" y="2769528"/>
            <a:ext cx="10515600" cy="1052596"/>
          </a:xfrm>
          <a:prstGeom prst="rect">
            <a:avLst/>
          </a:prstGeom>
        </p:spPr>
        <p:txBody>
          <a:bodyPr lIns="0" tIns="0" rIns="0" bIns="0" anchor="t" anchorCtr="0">
            <a:spAutoFit/>
          </a:bodyPr>
          <a:lstStyle>
            <a:lvl1pPr algn="l">
              <a:defRPr sz="7200">
                <a:solidFill>
                  <a:srgbClr val="003C57"/>
                </a:solidFill>
              </a:defRPr>
            </a:lvl1pPr>
          </a:lstStyle>
          <a:p>
            <a:r>
              <a:rPr lang="en-US"/>
              <a:t>Section slide</a:t>
            </a:r>
          </a:p>
        </p:txBody>
      </p:sp>
      <p:pic>
        <p:nvPicPr>
          <p:cNvPr id="9" name="Logo">
            <a:extLst>
              <a:ext uri="{FF2B5EF4-FFF2-40B4-BE49-F238E27FC236}">
                <a16:creationId xmlns:a16="http://schemas.microsoft.com/office/drawing/2014/main" id="{4B9D8C77-AC27-4704-9677-EF7CBC17ECF7}"/>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47853" y="6281865"/>
            <a:ext cx="3489861" cy="306034"/>
          </a:xfrm>
          <a:prstGeom prst="rect">
            <a:avLst/>
          </a:prstGeom>
        </p:spPr>
      </p:pic>
    </p:spTree>
    <p:extLst>
      <p:ext uri="{BB962C8B-B14F-4D97-AF65-F5344CB8AC3E}">
        <p14:creationId xmlns:p14="http://schemas.microsoft.com/office/powerpoint/2010/main" val="12864096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Simple two column text and content">
    <p:bg>
      <p:bgPr>
        <a:solidFill>
          <a:schemeClr val="bg1">
            <a:lumMod val="95000"/>
          </a:schemeClr>
        </a:solidFill>
        <a:effectLst/>
      </p:bgPr>
    </p:bg>
    <p:spTree>
      <p:nvGrpSpPr>
        <p:cNvPr id="1" name=""/>
        <p:cNvGrpSpPr/>
        <p:nvPr/>
      </p:nvGrpSpPr>
      <p:grpSpPr>
        <a:xfrm>
          <a:off x="0" y="0"/>
          <a:ext cx="0" cy="0"/>
          <a:chOff x="0" y="0"/>
          <a:chExt cx="0" cy="0"/>
        </a:xfrm>
      </p:grpSpPr>
      <p:sp>
        <p:nvSpPr>
          <p:cNvPr id="14" name="Slide Number Placeholder">
            <a:extLst>
              <a:ext uri="{FF2B5EF4-FFF2-40B4-BE49-F238E27FC236}">
                <a16:creationId xmlns:a16="http://schemas.microsoft.com/office/drawing/2014/main" id="{5D913410-9DC7-834A-B330-976E80A5685D}"/>
              </a:ext>
            </a:extLst>
          </p:cNvPr>
          <p:cNvSpPr>
            <a:spLocks noGrp="1"/>
          </p:cNvSpPr>
          <p:nvPr>
            <p:ph type="sldNum" sz="quarter" idx="4"/>
          </p:nvPr>
        </p:nvSpPr>
        <p:spPr>
          <a:xfrm>
            <a:off x="4662087" y="6250893"/>
            <a:ext cx="2867827" cy="365125"/>
          </a:xfrm>
          <a:prstGeom prst="rect">
            <a:avLst/>
          </a:prstGeom>
        </p:spPr>
        <p:txBody>
          <a:bodyPr/>
          <a:lstStyle>
            <a:lvl1pPr>
              <a:defRPr sz="1800">
                <a:solidFill>
                  <a:schemeClr val="tx1"/>
                </a:solidFill>
              </a:defRPr>
            </a:lvl1pPr>
          </a:lstStyle>
          <a:p>
            <a:pPr algn="ctr"/>
            <a:fld id="{232417FB-2EF4-EC49-BC13-97513C37E9E5}" type="slidenum">
              <a:rPr lang="en-US" smtClean="0"/>
              <a:pPr algn="ctr"/>
              <a:t>‹#›</a:t>
            </a:fld>
            <a:endParaRPr lang="en-US"/>
          </a:p>
        </p:txBody>
      </p:sp>
      <p:sp>
        <p:nvSpPr>
          <p:cNvPr id="15" name="Footer Placeholder">
            <a:extLst>
              <a:ext uri="{FF2B5EF4-FFF2-40B4-BE49-F238E27FC236}">
                <a16:creationId xmlns:a16="http://schemas.microsoft.com/office/drawing/2014/main" id="{EA701F44-73AD-C64B-8322-8400CB324EFB}"/>
              </a:ext>
            </a:extLst>
          </p:cNvPr>
          <p:cNvSpPr>
            <a:spLocks noGrp="1"/>
          </p:cNvSpPr>
          <p:nvPr>
            <p:ph type="ftr" sz="quarter" idx="3"/>
          </p:nvPr>
        </p:nvSpPr>
        <p:spPr>
          <a:xfrm>
            <a:off x="7529914" y="6250892"/>
            <a:ext cx="3842031" cy="365125"/>
          </a:xfrm>
          <a:prstGeom prst="rect">
            <a:avLst/>
          </a:prstGeom>
        </p:spPr>
        <p:txBody>
          <a:bodyPr vert="horz" lIns="91440" tIns="45720" rIns="0" bIns="45720" rtlCol="0" anchor="t" anchorCtr="0"/>
          <a:lstStyle>
            <a:lvl1pPr algn="r">
              <a:defRPr sz="1800" b="1">
                <a:solidFill>
                  <a:schemeClr val="tx1"/>
                </a:solidFill>
              </a:defRPr>
            </a:lvl1pPr>
          </a:lstStyle>
          <a:p>
            <a:endParaRPr lang="en-US"/>
          </a:p>
        </p:txBody>
      </p:sp>
      <p:sp>
        <p:nvSpPr>
          <p:cNvPr id="17" name="Title">
            <a:extLst>
              <a:ext uri="{FF2B5EF4-FFF2-40B4-BE49-F238E27FC236}">
                <a16:creationId xmlns:a16="http://schemas.microsoft.com/office/drawing/2014/main" id="{BF8E2729-03F2-4F77-BF33-CCC290F9D763}"/>
              </a:ext>
            </a:extLst>
          </p:cNvPr>
          <p:cNvSpPr>
            <a:spLocks noGrp="1"/>
          </p:cNvSpPr>
          <p:nvPr>
            <p:ph type="title" hasCustomPrompt="1"/>
          </p:nvPr>
        </p:nvSpPr>
        <p:spPr>
          <a:xfrm>
            <a:off x="838200" y="642126"/>
            <a:ext cx="10515600" cy="467820"/>
          </a:xfrm>
          <a:prstGeom prst="rect">
            <a:avLst/>
          </a:prstGeom>
        </p:spPr>
        <p:txBody>
          <a:bodyPr>
            <a:spAutoFit/>
          </a:bodyPr>
          <a:lstStyle>
            <a:lvl1pPr>
              <a:defRPr sz="3200"/>
            </a:lvl1pPr>
          </a:lstStyle>
          <a:p>
            <a:r>
              <a:rPr lang="en-US"/>
              <a:t>Add your heading here</a:t>
            </a:r>
          </a:p>
        </p:txBody>
      </p:sp>
      <p:sp>
        <p:nvSpPr>
          <p:cNvPr id="9" name="Content Placeholder 1">
            <a:extLst>
              <a:ext uri="{FF2B5EF4-FFF2-40B4-BE49-F238E27FC236}">
                <a16:creationId xmlns:a16="http://schemas.microsoft.com/office/drawing/2014/main" id="{FFB8B9C6-9D2E-BC42-936A-B3392BD37659}"/>
              </a:ext>
            </a:extLst>
          </p:cNvPr>
          <p:cNvSpPr>
            <a:spLocks noGrp="1"/>
          </p:cNvSpPr>
          <p:nvPr>
            <p:ph sz="half" idx="1" hasCustomPrompt="1"/>
          </p:nvPr>
        </p:nvSpPr>
        <p:spPr>
          <a:xfrm>
            <a:off x="838202" y="1422596"/>
            <a:ext cx="4961351" cy="2246705"/>
          </a:xfrm>
          <a:prstGeom prst="rect">
            <a:avLst/>
          </a:prstGeom>
        </p:spPr>
        <p:txBody>
          <a:bodyPr wrap="square" tIns="0" bIns="0" anchor="t" anchorCtr="0"/>
          <a:lstStyle>
            <a:lvl1pPr>
              <a:spcAft>
                <a:spcPts val="375"/>
              </a:spcAft>
              <a:defRPr sz="3000">
                <a:solidFill>
                  <a:schemeClr val="tx1"/>
                </a:solidFill>
              </a:defRPr>
            </a:lvl1pPr>
            <a:lvl2pPr>
              <a:spcAft>
                <a:spcPts val="375"/>
              </a:spcAft>
              <a:defRPr sz="2800">
                <a:solidFill>
                  <a:schemeClr val="tx1"/>
                </a:solidFill>
              </a:defRPr>
            </a:lvl2pPr>
            <a:lvl3pPr>
              <a:spcAft>
                <a:spcPts val="375"/>
              </a:spcAft>
              <a:defRPr sz="2400">
                <a:solidFill>
                  <a:schemeClr val="tx1"/>
                </a:solidFill>
              </a:defRPr>
            </a:lvl3pPr>
            <a:lvl4pPr>
              <a:spcAft>
                <a:spcPts val="375"/>
              </a:spcAft>
              <a:defRPr sz="2000">
                <a:solidFill>
                  <a:schemeClr val="tx1"/>
                </a:solidFill>
              </a:defRPr>
            </a:lvl4pPr>
            <a:lvl5pPr>
              <a:spcAft>
                <a:spcPts val="375"/>
              </a:spcAft>
              <a:defRPr sz="1800">
                <a:solidFill>
                  <a:schemeClr val="tx1"/>
                </a:solidFill>
              </a:defRPr>
            </a:lvl5pPr>
          </a:lstStyle>
          <a:p>
            <a:pPr lvl="0"/>
            <a:r>
              <a:rPr lang="en-US"/>
              <a:t>Column one</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EA96E0AE-2CF4-B044-A0C2-C796C397E66A}"/>
              </a:ext>
            </a:extLst>
          </p:cNvPr>
          <p:cNvSpPr>
            <a:spLocks noGrp="1"/>
          </p:cNvSpPr>
          <p:nvPr>
            <p:ph sz="half" idx="10" hasCustomPrompt="1"/>
          </p:nvPr>
        </p:nvSpPr>
        <p:spPr>
          <a:xfrm>
            <a:off x="6392450" y="1422596"/>
            <a:ext cx="4961351" cy="2246705"/>
          </a:xfrm>
          <a:prstGeom prst="rect">
            <a:avLst/>
          </a:prstGeom>
        </p:spPr>
        <p:txBody>
          <a:bodyPr wrap="square" tIns="0" bIns="0" anchor="t" anchorCtr="0"/>
          <a:lstStyle>
            <a:lvl1pPr>
              <a:spcAft>
                <a:spcPts val="375"/>
              </a:spcAft>
              <a:defRPr sz="3000">
                <a:solidFill>
                  <a:schemeClr val="tx1"/>
                </a:solidFill>
              </a:defRPr>
            </a:lvl1pPr>
            <a:lvl2pPr>
              <a:spcAft>
                <a:spcPts val="375"/>
              </a:spcAft>
              <a:defRPr sz="2800">
                <a:solidFill>
                  <a:schemeClr val="tx1"/>
                </a:solidFill>
              </a:defRPr>
            </a:lvl2pPr>
            <a:lvl3pPr>
              <a:spcAft>
                <a:spcPts val="375"/>
              </a:spcAft>
              <a:defRPr sz="2400">
                <a:solidFill>
                  <a:schemeClr val="tx1"/>
                </a:solidFill>
              </a:defRPr>
            </a:lvl3pPr>
            <a:lvl4pPr>
              <a:spcAft>
                <a:spcPts val="375"/>
              </a:spcAft>
              <a:defRPr sz="2000">
                <a:solidFill>
                  <a:schemeClr val="tx1"/>
                </a:solidFill>
              </a:defRPr>
            </a:lvl4pPr>
            <a:lvl5pPr>
              <a:spcAft>
                <a:spcPts val="375"/>
              </a:spcAft>
              <a:defRPr sz="1800">
                <a:solidFill>
                  <a:schemeClr val="tx1"/>
                </a:solidFill>
              </a:defRPr>
            </a:lvl5pPr>
          </a:lstStyle>
          <a:p>
            <a:pPr lvl="0"/>
            <a:r>
              <a:rPr lang="en-US"/>
              <a:t>Column two</a:t>
            </a:r>
          </a:p>
          <a:p>
            <a:pPr lvl="1"/>
            <a:r>
              <a:rPr lang="en-US"/>
              <a:t>Second level</a:t>
            </a:r>
          </a:p>
          <a:p>
            <a:pPr lvl="2"/>
            <a:r>
              <a:rPr lang="en-US"/>
              <a:t>Third level</a:t>
            </a:r>
          </a:p>
          <a:p>
            <a:pPr lvl="3"/>
            <a:r>
              <a:rPr lang="en-US"/>
              <a:t>Fourth level</a:t>
            </a:r>
          </a:p>
          <a:p>
            <a:pPr lvl="4"/>
            <a:r>
              <a:rPr lang="en-US"/>
              <a:t>Fifth level</a:t>
            </a:r>
          </a:p>
        </p:txBody>
      </p:sp>
      <p:cxnSp>
        <p:nvCxnSpPr>
          <p:cNvPr id="10" name="Line">
            <a:extLst>
              <a:ext uri="{FF2B5EF4-FFF2-40B4-BE49-F238E27FC236}">
                <a16:creationId xmlns:a16="http://schemas.microsoft.com/office/drawing/2014/main" id="{FD133BC3-48A1-A347-A44A-0461D6AB1936}"/>
              </a:ext>
            </a:extLst>
          </p:cNvPr>
          <p:cNvCxnSpPr>
            <a:cxnSpLocks/>
          </p:cNvCxnSpPr>
          <p:nvPr userDrawn="1"/>
        </p:nvCxnSpPr>
        <p:spPr>
          <a:xfrm>
            <a:off x="823943" y="6055339"/>
            <a:ext cx="10548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Logo" descr="Office for National Statistics Logo">
            <a:extLst>
              <a:ext uri="{FF2B5EF4-FFF2-40B4-BE49-F238E27FC236}">
                <a16:creationId xmlns:a16="http://schemas.microsoft.com/office/drawing/2014/main" id="{FF78FED7-54AE-C947-8786-D4C0791E47B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38200" y="6286250"/>
            <a:ext cx="4064000" cy="264160"/>
          </a:xfrm>
          <a:prstGeom prst="rect">
            <a:avLst/>
          </a:prstGeom>
        </p:spPr>
      </p:pic>
    </p:spTree>
    <p:extLst>
      <p:ext uri="{BB962C8B-B14F-4D97-AF65-F5344CB8AC3E}">
        <p14:creationId xmlns:p14="http://schemas.microsoft.com/office/powerpoint/2010/main" val="275846130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userDrawn="1">
  <p:cSld name="Section slide_Leaf green">
    <p:bg>
      <p:bgPr>
        <a:solidFill>
          <a:srgbClr val="0F8243"/>
        </a:solidFill>
        <a:effectLst/>
      </p:bgPr>
    </p:bg>
    <p:spTree>
      <p:nvGrpSpPr>
        <p:cNvPr id="1" name=""/>
        <p:cNvGrpSpPr/>
        <p:nvPr/>
      </p:nvGrpSpPr>
      <p:grpSpPr>
        <a:xfrm>
          <a:off x="0" y="0"/>
          <a:ext cx="0" cy="0"/>
          <a:chOff x="0" y="0"/>
          <a:chExt cx="0" cy="0"/>
        </a:xfrm>
      </p:grpSpPr>
      <p:sp>
        <p:nvSpPr>
          <p:cNvPr id="8" name="Slide Number Placeholder">
            <a:extLst>
              <a:ext uri="{FF2B5EF4-FFF2-40B4-BE49-F238E27FC236}">
                <a16:creationId xmlns:a16="http://schemas.microsoft.com/office/drawing/2014/main" id="{BAA1490B-BB3E-0748-BA6A-B8586696578B}"/>
              </a:ext>
            </a:extLst>
          </p:cNvPr>
          <p:cNvSpPr>
            <a:spLocks noGrp="1"/>
          </p:cNvSpPr>
          <p:nvPr>
            <p:ph type="sldNum" sz="quarter" idx="4"/>
          </p:nvPr>
        </p:nvSpPr>
        <p:spPr>
          <a:xfrm>
            <a:off x="4662087" y="6250891"/>
            <a:ext cx="2867826" cy="365125"/>
          </a:xfrm>
          <a:prstGeom prst="rect">
            <a:avLst/>
          </a:prstGeom>
        </p:spPr>
        <p:txBody>
          <a:bodyPr/>
          <a:lstStyle>
            <a:lvl1pPr>
              <a:defRPr sz="2000">
                <a:solidFill>
                  <a:schemeClr val="bg1"/>
                </a:solidFill>
              </a:defRPr>
            </a:lvl1pPr>
          </a:lstStyle>
          <a:p>
            <a:pPr algn="ctr"/>
            <a:fld id="{232417FB-2EF4-EC49-BC13-97513C37E9E5}" type="slidenum">
              <a:rPr lang="en-US" smtClean="0"/>
              <a:pPr algn="ctr"/>
              <a:t>‹#›</a:t>
            </a:fld>
            <a:endParaRPr lang="en-US"/>
          </a:p>
        </p:txBody>
      </p:sp>
      <p:sp>
        <p:nvSpPr>
          <p:cNvPr id="9" name="Footer Placeholder">
            <a:extLst>
              <a:ext uri="{FF2B5EF4-FFF2-40B4-BE49-F238E27FC236}">
                <a16:creationId xmlns:a16="http://schemas.microsoft.com/office/drawing/2014/main" id="{61622BCB-5999-744E-B77D-08F504F71E8B}"/>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chemeClr val="bg1"/>
                </a:solidFill>
              </a:defRPr>
            </a:lvl1pPr>
          </a:lstStyle>
          <a:p>
            <a:endParaRPr lang="en-US"/>
          </a:p>
        </p:txBody>
      </p:sp>
      <p:sp>
        <p:nvSpPr>
          <p:cNvPr id="17" name="Title">
            <a:extLst>
              <a:ext uri="{FF2B5EF4-FFF2-40B4-BE49-F238E27FC236}">
                <a16:creationId xmlns:a16="http://schemas.microsoft.com/office/drawing/2014/main" id="{54334A07-9B9F-A349-8CB2-86A842F8F64D}"/>
              </a:ext>
            </a:extLst>
          </p:cNvPr>
          <p:cNvSpPr>
            <a:spLocks noGrp="1"/>
          </p:cNvSpPr>
          <p:nvPr>
            <p:ph type="title" hasCustomPrompt="1"/>
          </p:nvPr>
        </p:nvSpPr>
        <p:spPr>
          <a:xfrm>
            <a:off x="838200" y="2769528"/>
            <a:ext cx="10515600" cy="1052596"/>
          </a:xfrm>
          <a:prstGeom prst="rect">
            <a:avLst/>
          </a:prstGeom>
        </p:spPr>
        <p:txBody>
          <a:bodyPr lIns="0" tIns="0" rIns="0" bIns="0" anchor="t" anchorCtr="0">
            <a:spAutoFit/>
          </a:bodyPr>
          <a:lstStyle>
            <a:lvl1pPr algn="l">
              <a:defRPr sz="7200">
                <a:solidFill>
                  <a:schemeClr val="bg1"/>
                </a:solidFill>
              </a:defRPr>
            </a:lvl1pPr>
          </a:lstStyle>
          <a:p>
            <a:r>
              <a:rPr lang="en-US"/>
              <a:t>Section slide</a:t>
            </a:r>
          </a:p>
        </p:txBody>
      </p:sp>
      <p:sp>
        <p:nvSpPr>
          <p:cNvPr id="16" name="Subtitle">
            <a:extLst>
              <a:ext uri="{FF2B5EF4-FFF2-40B4-BE49-F238E27FC236}">
                <a16:creationId xmlns:a16="http://schemas.microsoft.com/office/drawing/2014/main" id="{D120A143-5C37-E449-99C7-B1D969F1B890}"/>
              </a:ext>
            </a:extLst>
          </p:cNvPr>
          <p:cNvSpPr>
            <a:spLocks noGrp="1"/>
          </p:cNvSpPr>
          <p:nvPr>
            <p:ph type="subTitle" idx="1" hasCustomPrompt="1"/>
          </p:nvPr>
        </p:nvSpPr>
        <p:spPr>
          <a:xfrm>
            <a:off x="838200" y="3916872"/>
            <a:ext cx="10515600" cy="1655762"/>
          </a:xfrm>
          <a:prstGeom prst="rect">
            <a:avLst/>
          </a:prstGeom>
        </p:spPr>
        <p:txBody>
          <a:bodyPr tIns="72000" bIns="0" anchor="t" anchorCtr="0">
            <a:normAutofit/>
          </a:bodyPr>
          <a:lstStyle>
            <a:lvl1pPr marL="0" indent="0" algn="l">
              <a:lnSpc>
                <a:spcPts val="3800"/>
              </a:lnSpc>
              <a:spcBef>
                <a:spcPts val="0"/>
              </a:spcBef>
              <a:spcAft>
                <a:spcPts val="1000"/>
              </a:spcAft>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cxnSp>
        <p:nvCxnSpPr>
          <p:cNvPr id="10" name="Line">
            <a:extLst>
              <a:ext uri="{FF2B5EF4-FFF2-40B4-BE49-F238E27FC236}">
                <a16:creationId xmlns:a16="http://schemas.microsoft.com/office/drawing/2014/main" id="{2D6F6E82-1A2A-A042-8877-3692D4187F3F}"/>
              </a:ext>
            </a:extLst>
          </p:cNvPr>
          <p:cNvCxnSpPr>
            <a:cxnSpLocks/>
          </p:cNvCxnSpPr>
          <p:nvPr userDrawn="1"/>
        </p:nvCxnSpPr>
        <p:spPr>
          <a:xfrm>
            <a:off x="823943" y="6055339"/>
            <a:ext cx="105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2" name="Logo">
            <a:extLst>
              <a:ext uri="{FF2B5EF4-FFF2-40B4-BE49-F238E27FC236}">
                <a16:creationId xmlns:a16="http://schemas.microsoft.com/office/drawing/2014/main" id="{875D7785-5E6D-4E80-B06B-AE51D9F457C0}"/>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47849" y="6281865"/>
            <a:ext cx="3489869" cy="306034"/>
          </a:xfrm>
          <a:prstGeom prst="rect">
            <a:avLst/>
          </a:prstGeom>
        </p:spPr>
      </p:pic>
    </p:spTree>
    <p:extLst>
      <p:ext uri="{BB962C8B-B14F-4D97-AF65-F5344CB8AC3E}">
        <p14:creationId xmlns:p14="http://schemas.microsoft.com/office/powerpoint/2010/main" val="406656507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preserve="1" userDrawn="1">
  <p:cSld name="2_Single column title and content">
    <p:bg>
      <p:bgPr>
        <a:solidFill>
          <a:srgbClr val="206095">
            <a:alpha val="9804"/>
          </a:srgbClr>
        </a:solidFill>
        <a:effectLst/>
      </p:bgPr>
    </p:bg>
    <p:spTree>
      <p:nvGrpSpPr>
        <p:cNvPr id="1" name=""/>
        <p:cNvGrpSpPr/>
        <p:nvPr/>
      </p:nvGrpSpPr>
      <p:grpSpPr>
        <a:xfrm>
          <a:off x="0" y="0"/>
          <a:ext cx="0" cy="0"/>
          <a:chOff x="0" y="0"/>
          <a:chExt cx="0" cy="0"/>
        </a:xfrm>
      </p:grpSpPr>
      <p:sp>
        <p:nvSpPr>
          <p:cNvPr id="8" name="Rectangle">
            <a:extLst>
              <a:ext uri="{FF2B5EF4-FFF2-40B4-BE49-F238E27FC236}">
                <a16:creationId xmlns:a16="http://schemas.microsoft.com/office/drawing/2014/main" id="{CAB7C50D-A92E-F542-A579-D6ACCE3E0F84}"/>
              </a:ext>
            </a:extLst>
          </p:cNvPr>
          <p:cNvSpPr/>
          <p:nvPr userDrawn="1"/>
        </p:nvSpPr>
        <p:spPr>
          <a:xfrm>
            <a:off x="0" y="6037942"/>
            <a:ext cx="12192000" cy="820058"/>
          </a:xfrm>
          <a:prstGeom prst="rect">
            <a:avLst/>
          </a:prstGeom>
          <a:solidFill>
            <a:srgbClr val="2060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a:extLst>
              <a:ext uri="{FF2B5EF4-FFF2-40B4-BE49-F238E27FC236}">
                <a16:creationId xmlns:a16="http://schemas.microsoft.com/office/drawing/2014/main" id="{AB8A9106-B24D-064D-974C-C8C4B2C84B82}"/>
              </a:ext>
            </a:extLst>
          </p:cNvPr>
          <p:cNvSpPr>
            <a:spLocks noGrp="1"/>
          </p:cNvSpPr>
          <p:nvPr>
            <p:ph type="sldNum" sz="quarter" idx="4"/>
          </p:nvPr>
        </p:nvSpPr>
        <p:spPr>
          <a:xfrm>
            <a:off x="4662087" y="6250891"/>
            <a:ext cx="2867826" cy="365125"/>
          </a:xfrm>
          <a:prstGeom prst="rect">
            <a:avLst/>
          </a:prstGeom>
        </p:spPr>
        <p:txBody>
          <a:bodyPr/>
          <a:lstStyle>
            <a:lvl1pPr>
              <a:defRPr sz="2000">
                <a:solidFill>
                  <a:schemeClr val="bg1"/>
                </a:solidFill>
              </a:defRPr>
            </a:lvl1pPr>
          </a:lstStyle>
          <a:p>
            <a:pPr algn="ctr"/>
            <a:fld id="{232417FB-2EF4-EC49-BC13-97513C37E9E5}" type="slidenum">
              <a:rPr lang="en-US" smtClean="0"/>
              <a:pPr algn="ctr"/>
              <a:t>‹#›</a:t>
            </a:fld>
            <a:endParaRPr lang="en-US"/>
          </a:p>
        </p:txBody>
      </p:sp>
      <p:sp>
        <p:nvSpPr>
          <p:cNvPr id="14" name="Footer Placeholder">
            <a:extLst>
              <a:ext uri="{FF2B5EF4-FFF2-40B4-BE49-F238E27FC236}">
                <a16:creationId xmlns:a16="http://schemas.microsoft.com/office/drawing/2014/main" id="{EC4B6832-9A04-854F-9075-DF58CE992FA7}"/>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chemeClr val="bg1"/>
                </a:solidFill>
              </a:defRPr>
            </a:lvl1pPr>
          </a:lstStyle>
          <a:p>
            <a:endParaRPr lang="en-US"/>
          </a:p>
        </p:txBody>
      </p:sp>
      <p:sp>
        <p:nvSpPr>
          <p:cNvPr id="10" name="Title">
            <a:extLst>
              <a:ext uri="{FF2B5EF4-FFF2-40B4-BE49-F238E27FC236}">
                <a16:creationId xmlns:a16="http://schemas.microsoft.com/office/drawing/2014/main" id="{5529D046-3304-C048-A259-4072E1685AD1}"/>
              </a:ext>
            </a:extLst>
          </p:cNvPr>
          <p:cNvSpPr>
            <a:spLocks noGrp="1"/>
          </p:cNvSpPr>
          <p:nvPr>
            <p:ph type="title" hasCustomPrompt="1"/>
          </p:nvPr>
        </p:nvSpPr>
        <p:spPr>
          <a:xfrm>
            <a:off x="838200" y="642127"/>
            <a:ext cx="10515600" cy="526298"/>
          </a:xfrm>
          <a:prstGeom prst="rect">
            <a:avLst/>
          </a:prstGeom>
        </p:spPr>
        <p:txBody>
          <a:bodyPr wrap="square">
            <a:spAutoFit/>
          </a:bodyPr>
          <a:lstStyle>
            <a:lvl1pPr>
              <a:defRPr sz="3600" baseline="0">
                <a:solidFill>
                  <a:schemeClr val="tx1"/>
                </a:solidFill>
              </a:defRPr>
            </a:lvl1pPr>
          </a:lstStyle>
          <a:p>
            <a:r>
              <a:rPr lang="en-US"/>
              <a:t>Add your heading here</a:t>
            </a:r>
          </a:p>
        </p:txBody>
      </p:sp>
      <p:sp>
        <p:nvSpPr>
          <p:cNvPr id="11" name="Content Placeholder">
            <a:extLst>
              <a:ext uri="{FF2B5EF4-FFF2-40B4-BE49-F238E27FC236}">
                <a16:creationId xmlns:a16="http://schemas.microsoft.com/office/drawing/2014/main" id="{CAD29F18-7F8F-834A-916E-5882B73CE807}"/>
              </a:ext>
            </a:extLst>
          </p:cNvPr>
          <p:cNvSpPr>
            <a:spLocks noGrp="1"/>
          </p:cNvSpPr>
          <p:nvPr>
            <p:ph idx="1" hasCustomPrompt="1"/>
          </p:nvPr>
        </p:nvSpPr>
        <p:spPr>
          <a:xfrm>
            <a:off x="838200" y="1424324"/>
            <a:ext cx="10515600" cy="2298001"/>
          </a:xfrm>
          <a:prstGeom prst="rect">
            <a:avLst/>
          </a:prstGeom>
        </p:spPr>
        <p:txBody>
          <a:bodyPr wrap="square" lIns="0" tIns="0" rIns="0" bIns="0" anchor="t" anchorCtr="0">
            <a:spAutoFit/>
          </a:bodyPr>
          <a:lstStyle>
            <a:lvl1pPr>
              <a:lnSpc>
                <a:spcPct val="110000"/>
              </a:lnSpc>
              <a:spcAft>
                <a:spcPts val="500"/>
              </a:spcAft>
              <a:defRPr sz="3200">
                <a:solidFill>
                  <a:schemeClr val="tx1"/>
                </a:solidFill>
              </a:defRPr>
            </a:lvl1pPr>
            <a:lvl2pPr>
              <a:spcAft>
                <a:spcPts val="500"/>
              </a:spcAft>
              <a:defRPr sz="2800">
                <a:solidFill>
                  <a:schemeClr val="tx1"/>
                </a:solidFill>
              </a:defRPr>
            </a:lvl2pPr>
            <a:lvl3pPr>
              <a:spcAft>
                <a:spcPts val="500"/>
              </a:spcAft>
              <a:defRPr sz="2400">
                <a:solidFill>
                  <a:schemeClr val="tx1"/>
                </a:solidFill>
              </a:defRPr>
            </a:lvl3pPr>
            <a:lvl4pPr>
              <a:spcAft>
                <a:spcPts val="500"/>
              </a:spcAft>
              <a:defRPr sz="2000">
                <a:solidFill>
                  <a:schemeClr val="tx1"/>
                </a:solidFill>
              </a:defRPr>
            </a:lvl4pPr>
            <a:lvl5pPr>
              <a:spcAft>
                <a:spcPts val="500"/>
              </a:spcAft>
              <a:defRPr sz="1800">
                <a:solidFill>
                  <a:schemeClr val="tx1"/>
                </a:solidFill>
              </a:defRPr>
            </a:lvl5pPr>
          </a:lstStyle>
          <a:p>
            <a:pPr lvl="0"/>
            <a:r>
              <a:rPr lang="en-US"/>
              <a:t>Single column</a:t>
            </a:r>
          </a:p>
          <a:p>
            <a:pPr lvl="1"/>
            <a:r>
              <a:rPr lang="en-US"/>
              <a:t>Second level</a:t>
            </a:r>
          </a:p>
          <a:p>
            <a:pPr lvl="2"/>
            <a:r>
              <a:rPr lang="en-US"/>
              <a:t>Third level</a:t>
            </a:r>
          </a:p>
          <a:p>
            <a:pPr lvl="3"/>
            <a:r>
              <a:rPr lang="en-US"/>
              <a:t>Fourth level</a:t>
            </a:r>
          </a:p>
          <a:p>
            <a:pPr lvl="4"/>
            <a:r>
              <a:rPr lang="en-US"/>
              <a:t>Fifth level</a:t>
            </a:r>
          </a:p>
        </p:txBody>
      </p:sp>
      <p:pic>
        <p:nvPicPr>
          <p:cNvPr id="9" name="Logo">
            <a:extLst>
              <a:ext uri="{FF2B5EF4-FFF2-40B4-BE49-F238E27FC236}">
                <a16:creationId xmlns:a16="http://schemas.microsoft.com/office/drawing/2014/main" id="{661FFF66-D6ED-4B36-B804-7E012BBA15F2}"/>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47849" y="6281865"/>
            <a:ext cx="3489869" cy="306034"/>
          </a:xfrm>
          <a:prstGeom prst="rect">
            <a:avLst/>
          </a:prstGeom>
        </p:spPr>
      </p:pic>
    </p:spTree>
    <p:extLst>
      <p:ext uri="{BB962C8B-B14F-4D97-AF65-F5344CB8AC3E}">
        <p14:creationId xmlns:p14="http://schemas.microsoft.com/office/powerpoint/2010/main" val="338440325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preserve="1" userDrawn="1">
  <p:cSld name="4_Single column title and content">
    <p:bg>
      <p:bgPr>
        <a:solidFill>
          <a:srgbClr val="27A0CC">
            <a:alpha val="9804"/>
          </a:srgbClr>
        </a:solidFill>
        <a:effectLst/>
      </p:bgPr>
    </p:bg>
    <p:spTree>
      <p:nvGrpSpPr>
        <p:cNvPr id="1" name=""/>
        <p:cNvGrpSpPr/>
        <p:nvPr/>
      </p:nvGrpSpPr>
      <p:grpSpPr>
        <a:xfrm>
          <a:off x="0" y="0"/>
          <a:ext cx="0" cy="0"/>
          <a:chOff x="0" y="0"/>
          <a:chExt cx="0" cy="0"/>
        </a:xfrm>
      </p:grpSpPr>
      <p:sp>
        <p:nvSpPr>
          <p:cNvPr id="8" name="Rectangle">
            <a:extLst>
              <a:ext uri="{FF2B5EF4-FFF2-40B4-BE49-F238E27FC236}">
                <a16:creationId xmlns:a16="http://schemas.microsoft.com/office/drawing/2014/main" id="{CAB7C50D-A92E-F542-A579-D6ACCE3E0F84}"/>
              </a:ext>
            </a:extLst>
          </p:cNvPr>
          <p:cNvSpPr/>
          <p:nvPr userDrawn="1"/>
        </p:nvSpPr>
        <p:spPr>
          <a:xfrm>
            <a:off x="0" y="6037942"/>
            <a:ext cx="12192000" cy="820058"/>
          </a:xfrm>
          <a:prstGeom prst="rect">
            <a:avLst/>
          </a:prstGeom>
          <a:solidFill>
            <a:srgbClr val="27A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a:extLst>
              <a:ext uri="{FF2B5EF4-FFF2-40B4-BE49-F238E27FC236}">
                <a16:creationId xmlns:a16="http://schemas.microsoft.com/office/drawing/2014/main" id="{AB8A9106-B24D-064D-974C-C8C4B2C84B82}"/>
              </a:ext>
            </a:extLst>
          </p:cNvPr>
          <p:cNvSpPr>
            <a:spLocks noGrp="1"/>
          </p:cNvSpPr>
          <p:nvPr>
            <p:ph type="sldNum" sz="quarter" idx="4"/>
          </p:nvPr>
        </p:nvSpPr>
        <p:spPr>
          <a:xfrm>
            <a:off x="4662087" y="6250891"/>
            <a:ext cx="2867826" cy="365125"/>
          </a:xfrm>
          <a:prstGeom prst="rect">
            <a:avLst/>
          </a:prstGeom>
        </p:spPr>
        <p:txBody>
          <a:bodyPr/>
          <a:lstStyle>
            <a:lvl1pPr>
              <a:defRPr sz="2000">
                <a:solidFill>
                  <a:schemeClr val="bg1"/>
                </a:solidFill>
              </a:defRPr>
            </a:lvl1pPr>
          </a:lstStyle>
          <a:p>
            <a:pPr algn="ctr"/>
            <a:fld id="{232417FB-2EF4-EC49-BC13-97513C37E9E5}" type="slidenum">
              <a:rPr lang="en-US" smtClean="0"/>
              <a:pPr algn="ctr"/>
              <a:t>‹#›</a:t>
            </a:fld>
            <a:endParaRPr lang="en-US"/>
          </a:p>
        </p:txBody>
      </p:sp>
      <p:sp>
        <p:nvSpPr>
          <p:cNvPr id="14" name="Footer Placeholder">
            <a:extLst>
              <a:ext uri="{FF2B5EF4-FFF2-40B4-BE49-F238E27FC236}">
                <a16:creationId xmlns:a16="http://schemas.microsoft.com/office/drawing/2014/main" id="{EC4B6832-9A04-854F-9075-DF58CE992FA7}"/>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chemeClr val="bg1"/>
                </a:solidFill>
              </a:defRPr>
            </a:lvl1pPr>
          </a:lstStyle>
          <a:p>
            <a:endParaRPr lang="en-US"/>
          </a:p>
        </p:txBody>
      </p:sp>
      <p:sp>
        <p:nvSpPr>
          <p:cNvPr id="10" name="Title">
            <a:extLst>
              <a:ext uri="{FF2B5EF4-FFF2-40B4-BE49-F238E27FC236}">
                <a16:creationId xmlns:a16="http://schemas.microsoft.com/office/drawing/2014/main" id="{F86CEC68-96A8-9942-B57F-300C064ECCC8}"/>
              </a:ext>
            </a:extLst>
          </p:cNvPr>
          <p:cNvSpPr>
            <a:spLocks noGrp="1"/>
          </p:cNvSpPr>
          <p:nvPr>
            <p:ph type="title" hasCustomPrompt="1"/>
          </p:nvPr>
        </p:nvSpPr>
        <p:spPr>
          <a:xfrm>
            <a:off x="838200" y="642127"/>
            <a:ext cx="10515600" cy="526298"/>
          </a:xfrm>
          <a:prstGeom prst="rect">
            <a:avLst/>
          </a:prstGeom>
        </p:spPr>
        <p:txBody>
          <a:bodyPr wrap="square">
            <a:spAutoFit/>
          </a:bodyPr>
          <a:lstStyle>
            <a:lvl1pPr>
              <a:defRPr sz="3600" baseline="0"/>
            </a:lvl1pPr>
          </a:lstStyle>
          <a:p>
            <a:r>
              <a:rPr lang="en-US"/>
              <a:t>Add your heading here</a:t>
            </a:r>
          </a:p>
        </p:txBody>
      </p:sp>
      <p:sp>
        <p:nvSpPr>
          <p:cNvPr id="11" name="Content Placeholder">
            <a:extLst>
              <a:ext uri="{FF2B5EF4-FFF2-40B4-BE49-F238E27FC236}">
                <a16:creationId xmlns:a16="http://schemas.microsoft.com/office/drawing/2014/main" id="{485AD947-1A1D-1741-9924-A4BD848EB59D}"/>
              </a:ext>
            </a:extLst>
          </p:cNvPr>
          <p:cNvSpPr>
            <a:spLocks noGrp="1"/>
          </p:cNvSpPr>
          <p:nvPr>
            <p:ph idx="1" hasCustomPrompt="1"/>
          </p:nvPr>
        </p:nvSpPr>
        <p:spPr>
          <a:xfrm>
            <a:off x="838200" y="1424324"/>
            <a:ext cx="10515600" cy="2298001"/>
          </a:xfrm>
          <a:prstGeom prst="rect">
            <a:avLst/>
          </a:prstGeom>
        </p:spPr>
        <p:txBody>
          <a:bodyPr wrap="square" lIns="0" tIns="0" rIns="0" bIns="0" anchor="t" anchorCtr="0">
            <a:spAutoFit/>
          </a:bodyPr>
          <a:lstStyle>
            <a:lvl1pPr>
              <a:lnSpc>
                <a:spcPct val="110000"/>
              </a:lnSpc>
              <a:spcAft>
                <a:spcPts val="500"/>
              </a:spcAft>
              <a:defRPr sz="3200">
                <a:solidFill>
                  <a:schemeClr val="tx1"/>
                </a:solidFill>
              </a:defRPr>
            </a:lvl1pPr>
            <a:lvl2pPr>
              <a:spcAft>
                <a:spcPts val="500"/>
              </a:spcAft>
              <a:defRPr sz="2800">
                <a:solidFill>
                  <a:schemeClr val="tx1"/>
                </a:solidFill>
              </a:defRPr>
            </a:lvl2pPr>
            <a:lvl3pPr>
              <a:spcAft>
                <a:spcPts val="500"/>
              </a:spcAft>
              <a:defRPr sz="2400">
                <a:solidFill>
                  <a:schemeClr val="tx1"/>
                </a:solidFill>
              </a:defRPr>
            </a:lvl3pPr>
            <a:lvl4pPr>
              <a:spcAft>
                <a:spcPts val="500"/>
              </a:spcAft>
              <a:defRPr sz="2000">
                <a:solidFill>
                  <a:schemeClr val="tx1"/>
                </a:solidFill>
              </a:defRPr>
            </a:lvl4pPr>
            <a:lvl5pPr>
              <a:spcAft>
                <a:spcPts val="500"/>
              </a:spcAft>
              <a:defRPr sz="1800">
                <a:solidFill>
                  <a:schemeClr val="tx1"/>
                </a:solidFill>
              </a:defRPr>
            </a:lvl5pPr>
          </a:lstStyle>
          <a:p>
            <a:pPr lvl="0"/>
            <a:r>
              <a:rPr lang="en-US"/>
              <a:t>Single column</a:t>
            </a:r>
          </a:p>
          <a:p>
            <a:pPr lvl="1"/>
            <a:r>
              <a:rPr lang="en-US"/>
              <a:t>Second level</a:t>
            </a:r>
          </a:p>
          <a:p>
            <a:pPr lvl="2"/>
            <a:r>
              <a:rPr lang="en-US"/>
              <a:t>Third level</a:t>
            </a:r>
          </a:p>
          <a:p>
            <a:pPr lvl="3"/>
            <a:r>
              <a:rPr lang="en-US"/>
              <a:t>Fourth level</a:t>
            </a:r>
          </a:p>
          <a:p>
            <a:pPr lvl="4"/>
            <a:r>
              <a:rPr lang="en-US"/>
              <a:t>Fifth level</a:t>
            </a:r>
          </a:p>
        </p:txBody>
      </p:sp>
      <p:pic>
        <p:nvPicPr>
          <p:cNvPr id="9" name="Logo">
            <a:extLst>
              <a:ext uri="{FF2B5EF4-FFF2-40B4-BE49-F238E27FC236}">
                <a16:creationId xmlns:a16="http://schemas.microsoft.com/office/drawing/2014/main" id="{2D4EE418-73DB-459D-8179-2514DCC4B8A9}"/>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47849" y="6281865"/>
            <a:ext cx="3489869" cy="306034"/>
          </a:xfrm>
          <a:prstGeom prst="rect">
            <a:avLst/>
          </a:prstGeom>
        </p:spPr>
      </p:pic>
    </p:spTree>
    <p:extLst>
      <p:ext uri="{BB962C8B-B14F-4D97-AF65-F5344CB8AC3E}">
        <p14:creationId xmlns:p14="http://schemas.microsoft.com/office/powerpoint/2010/main" val="379332956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preserve="1" userDrawn="1">
  <p:cSld name="6_Single column title and content">
    <p:bg>
      <p:bgPr>
        <a:solidFill>
          <a:srgbClr val="00A3A6">
            <a:alpha val="9804"/>
          </a:srgbClr>
        </a:solidFill>
        <a:effectLst/>
      </p:bgPr>
    </p:bg>
    <p:spTree>
      <p:nvGrpSpPr>
        <p:cNvPr id="1" name=""/>
        <p:cNvGrpSpPr/>
        <p:nvPr/>
      </p:nvGrpSpPr>
      <p:grpSpPr>
        <a:xfrm>
          <a:off x="0" y="0"/>
          <a:ext cx="0" cy="0"/>
          <a:chOff x="0" y="0"/>
          <a:chExt cx="0" cy="0"/>
        </a:xfrm>
      </p:grpSpPr>
      <p:sp>
        <p:nvSpPr>
          <p:cNvPr id="8" name="Rectangle">
            <a:extLst>
              <a:ext uri="{FF2B5EF4-FFF2-40B4-BE49-F238E27FC236}">
                <a16:creationId xmlns:a16="http://schemas.microsoft.com/office/drawing/2014/main" id="{CAB7C50D-A92E-F542-A579-D6ACCE3E0F84}"/>
              </a:ext>
            </a:extLst>
          </p:cNvPr>
          <p:cNvSpPr/>
          <p:nvPr userDrawn="1"/>
        </p:nvSpPr>
        <p:spPr>
          <a:xfrm>
            <a:off x="0" y="6037942"/>
            <a:ext cx="12192000" cy="820058"/>
          </a:xfrm>
          <a:prstGeom prst="rect">
            <a:avLst/>
          </a:prstGeom>
          <a:solidFill>
            <a:srgbClr val="00A3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a:extLst>
              <a:ext uri="{FF2B5EF4-FFF2-40B4-BE49-F238E27FC236}">
                <a16:creationId xmlns:a16="http://schemas.microsoft.com/office/drawing/2014/main" id="{AB8A9106-B24D-064D-974C-C8C4B2C84B82}"/>
              </a:ext>
            </a:extLst>
          </p:cNvPr>
          <p:cNvSpPr>
            <a:spLocks noGrp="1"/>
          </p:cNvSpPr>
          <p:nvPr>
            <p:ph type="sldNum" sz="quarter" idx="4"/>
          </p:nvPr>
        </p:nvSpPr>
        <p:spPr>
          <a:xfrm>
            <a:off x="4662087" y="6250891"/>
            <a:ext cx="2867826" cy="365125"/>
          </a:xfrm>
          <a:prstGeom prst="rect">
            <a:avLst/>
          </a:prstGeom>
        </p:spPr>
        <p:txBody>
          <a:bodyPr/>
          <a:lstStyle>
            <a:lvl1pPr>
              <a:defRPr sz="2000">
                <a:solidFill>
                  <a:schemeClr val="bg1"/>
                </a:solidFill>
              </a:defRPr>
            </a:lvl1pPr>
          </a:lstStyle>
          <a:p>
            <a:pPr algn="ctr"/>
            <a:fld id="{232417FB-2EF4-EC49-BC13-97513C37E9E5}" type="slidenum">
              <a:rPr lang="en-US" smtClean="0"/>
              <a:pPr algn="ctr"/>
              <a:t>‹#›</a:t>
            </a:fld>
            <a:endParaRPr lang="en-US"/>
          </a:p>
        </p:txBody>
      </p:sp>
      <p:sp>
        <p:nvSpPr>
          <p:cNvPr id="14" name="Footer Placeholder">
            <a:extLst>
              <a:ext uri="{FF2B5EF4-FFF2-40B4-BE49-F238E27FC236}">
                <a16:creationId xmlns:a16="http://schemas.microsoft.com/office/drawing/2014/main" id="{EC4B6832-9A04-854F-9075-DF58CE992FA7}"/>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chemeClr val="bg1"/>
                </a:solidFill>
              </a:defRPr>
            </a:lvl1pPr>
          </a:lstStyle>
          <a:p>
            <a:endParaRPr lang="en-US"/>
          </a:p>
        </p:txBody>
      </p:sp>
      <p:sp>
        <p:nvSpPr>
          <p:cNvPr id="9" name="Title">
            <a:extLst>
              <a:ext uri="{FF2B5EF4-FFF2-40B4-BE49-F238E27FC236}">
                <a16:creationId xmlns:a16="http://schemas.microsoft.com/office/drawing/2014/main" id="{2ABAF583-29A6-2E47-8107-77BF62EAA799}"/>
              </a:ext>
            </a:extLst>
          </p:cNvPr>
          <p:cNvSpPr>
            <a:spLocks noGrp="1"/>
          </p:cNvSpPr>
          <p:nvPr>
            <p:ph type="title" hasCustomPrompt="1"/>
          </p:nvPr>
        </p:nvSpPr>
        <p:spPr>
          <a:xfrm>
            <a:off x="838200" y="642127"/>
            <a:ext cx="10515600" cy="526298"/>
          </a:xfrm>
          <a:prstGeom prst="rect">
            <a:avLst/>
          </a:prstGeom>
        </p:spPr>
        <p:txBody>
          <a:bodyPr wrap="square">
            <a:spAutoFit/>
          </a:bodyPr>
          <a:lstStyle>
            <a:lvl1pPr>
              <a:defRPr sz="3600" baseline="0"/>
            </a:lvl1pPr>
          </a:lstStyle>
          <a:p>
            <a:r>
              <a:rPr lang="en-US"/>
              <a:t>Add your heading here</a:t>
            </a:r>
          </a:p>
        </p:txBody>
      </p:sp>
      <p:sp>
        <p:nvSpPr>
          <p:cNvPr id="11" name="Content Placeholder">
            <a:extLst>
              <a:ext uri="{FF2B5EF4-FFF2-40B4-BE49-F238E27FC236}">
                <a16:creationId xmlns:a16="http://schemas.microsoft.com/office/drawing/2014/main" id="{84E6AC44-311B-3642-9476-91E530FC2417}"/>
              </a:ext>
            </a:extLst>
          </p:cNvPr>
          <p:cNvSpPr>
            <a:spLocks noGrp="1"/>
          </p:cNvSpPr>
          <p:nvPr>
            <p:ph idx="1" hasCustomPrompt="1"/>
          </p:nvPr>
        </p:nvSpPr>
        <p:spPr>
          <a:xfrm>
            <a:off x="838200" y="1424324"/>
            <a:ext cx="10515600" cy="2298001"/>
          </a:xfrm>
          <a:prstGeom prst="rect">
            <a:avLst/>
          </a:prstGeom>
        </p:spPr>
        <p:txBody>
          <a:bodyPr wrap="square" lIns="0" tIns="0" rIns="0" bIns="0" anchor="t" anchorCtr="0">
            <a:spAutoFit/>
          </a:bodyPr>
          <a:lstStyle>
            <a:lvl1pPr>
              <a:lnSpc>
                <a:spcPct val="110000"/>
              </a:lnSpc>
              <a:spcAft>
                <a:spcPts val="500"/>
              </a:spcAft>
              <a:defRPr sz="3200">
                <a:solidFill>
                  <a:schemeClr val="tx1"/>
                </a:solidFill>
              </a:defRPr>
            </a:lvl1pPr>
            <a:lvl2pPr>
              <a:spcAft>
                <a:spcPts val="500"/>
              </a:spcAft>
              <a:defRPr sz="2800">
                <a:solidFill>
                  <a:schemeClr val="tx2"/>
                </a:solidFill>
              </a:defRPr>
            </a:lvl2pPr>
            <a:lvl3pPr>
              <a:spcAft>
                <a:spcPts val="500"/>
              </a:spcAft>
              <a:defRPr sz="2400">
                <a:solidFill>
                  <a:schemeClr val="tx2"/>
                </a:solidFill>
              </a:defRPr>
            </a:lvl3pPr>
            <a:lvl4pPr>
              <a:spcAft>
                <a:spcPts val="500"/>
              </a:spcAft>
              <a:defRPr sz="2000">
                <a:solidFill>
                  <a:schemeClr val="tx2"/>
                </a:solidFill>
              </a:defRPr>
            </a:lvl4pPr>
            <a:lvl5pPr>
              <a:spcAft>
                <a:spcPts val="500"/>
              </a:spcAft>
              <a:defRPr sz="1800">
                <a:solidFill>
                  <a:schemeClr val="tx2"/>
                </a:solidFill>
              </a:defRPr>
            </a:lvl5pPr>
          </a:lstStyle>
          <a:p>
            <a:pPr lvl="0"/>
            <a:r>
              <a:rPr lang="en-US"/>
              <a:t>Single column</a:t>
            </a:r>
          </a:p>
          <a:p>
            <a:pPr lvl="1"/>
            <a:r>
              <a:rPr lang="en-US"/>
              <a:t>Second level</a:t>
            </a:r>
          </a:p>
          <a:p>
            <a:pPr lvl="2"/>
            <a:r>
              <a:rPr lang="en-US"/>
              <a:t>Third level</a:t>
            </a:r>
          </a:p>
          <a:p>
            <a:pPr lvl="3"/>
            <a:r>
              <a:rPr lang="en-US"/>
              <a:t>Fourth level</a:t>
            </a:r>
          </a:p>
          <a:p>
            <a:pPr lvl="4"/>
            <a:r>
              <a:rPr lang="en-US"/>
              <a:t>Fifth level</a:t>
            </a:r>
          </a:p>
        </p:txBody>
      </p:sp>
      <p:pic>
        <p:nvPicPr>
          <p:cNvPr id="10" name="Logo">
            <a:extLst>
              <a:ext uri="{FF2B5EF4-FFF2-40B4-BE49-F238E27FC236}">
                <a16:creationId xmlns:a16="http://schemas.microsoft.com/office/drawing/2014/main" id="{243014FD-25FC-400B-96E4-E959A247652A}"/>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47849" y="6281865"/>
            <a:ext cx="3489869" cy="306034"/>
          </a:xfrm>
          <a:prstGeom prst="rect">
            <a:avLst/>
          </a:prstGeom>
        </p:spPr>
      </p:pic>
    </p:spTree>
    <p:extLst>
      <p:ext uri="{BB962C8B-B14F-4D97-AF65-F5344CB8AC3E}">
        <p14:creationId xmlns:p14="http://schemas.microsoft.com/office/powerpoint/2010/main" val="34296419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preserve="1" userDrawn="1">
  <p:cSld name="12_Single column title and content">
    <p:bg>
      <p:bgPr>
        <a:solidFill>
          <a:srgbClr val="3C388E">
            <a:alpha val="9804"/>
          </a:srgbClr>
        </a:solidFill>
        <a:effectLst/>
      </p:bgPr>
    </p:bg>
    <p:spTree>
      <p:nvGrpSpPr>
        <p:cNvPr id="1" name=""/>
        <p:cNvGrpSpPr/>
        <p:nvPr/>
      </p:nvGrpSpPr>
      <p:grpSpPr>
        <a:xfrm>
          <a:off x="0" y="0"/>
          <a:ext cx="0" cy="0"/>
          <a:chOff x="0" y="0"/>
          <a:chExt cx="0" cy="0"/>
        </a:xfrm>
      </p:grpSpPr>
      <p:sp>
        <p:nvSpPr>
          <p:cNvPr id="8" name="Rectangle">
            <a:extLst>
              <a:ext uri="{FF2B5EF4-FFF2-40B4-BE49-F238E27FC236}">
                <a16:creationId xmlns:a16="http://schemas.microsoft.com/office/drawing/2014/main" id="{CAB7C50D-A92E-F542-A579-D6ACCE3E0F84}"/>
              </a:ext>
            </a:extLst>
          </p:cNvPr>
          <p:cNvSpPr/>
          <p:nvPr userDrawn="1"/>
        </p:nvSpPr>
        <p:spPr>
          <a:xfrm>
            <a:off x="0" y="6037942"/>
            <a:ext cx="12192000" cy="820058"/>
          </a:xfrm>
          <a:prstGeom prst="rect">
            <a:avLst/>
          </a:prstGeom>
          <a:solidFill>
            <a:srgbClr val="3C38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a:extLst>
              <a:ext uri="{FF2B5EF4-FFF2-40B4-BE49-F238E27FC236}">
                <a16:creationId xmlns:a16="http://schemas.microsoft.com/office/drawing/2014/main" id="{AB8A9106-B24D-064D-974C-C8C4B2C84B82}"/>
              </a:ext>
            </a:extLst>
          </p:cNvPr>
          <p:cNvSpPr>
            <a:spLocks noGrp="1"/>
          </p:cNvSpPr>
          <p:nvPr>
            <p:ph type="sldNum" sz="quarter" idx="4"/>
          </p:nvPr>
        </p:nvSpPr>
        <p:spPr>
          <a:xfrm>
            <a:off x="4662087" y="6250891"/>
            <a:ext cx="2867826" cy="365125"/>
          </a:xfrm>
          <a:prstGeom prst="rect">
            <a:avLst/>
          </a:prstGeom>
        </p:spPr>
        <p:txBody>
          <a:bodyPr/>
          <a:lstStyle>
            <a:lvl1pPr>
              <a:defRPr sz="2000">
                <a:solidFill>
                  <a:schemeClr val="bg1"/>
                </a:solidFill>
              </a:defRPr>
            </a:lvl1pPr>
          </a:lstStyle>
          <a:p>
            <a:pPr algn="ctr"/>
            <a:fld id="{232417FB-2EF4-EC49-BC13-97513C37E9E5}" type="slidenum">
              <a:rPr lang="en-US" smtClean="0"/>
              <a:pPr algn="ctr"/>
              <a:t>‹#›</a:t>
            </a:fld>
            <a:endParaRPr lang="en-US"/>
          </a:p>
        </p:txBody>
      </p:sp>
      <p:sp>
        <p:nvSpPr>
          <p:cNvPr id="14" name="Footer Placeholder">
            <a:extLst>
              <a:ext uri="{FF2B5EF4-FFF2-40B4-BE49-F238E27FC236}">
                <a16:creationId xmlns:a16="http://schemas.microsoft.com/office/drawing/2014/main" id="{EC4B6832-9A04-854F-9075-DF58CE992FA7}"/>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chemeClr val="bg1"/>
                </a:solidFill>
              </a:defRPr>
            </a:lvl1pPr>
          </a:lstStyle>
          <a:p>
            <a:endParaRPr lang="en-US"/>
          </a:p>
        </p:txBody>
      </p:sp>
      <p:sp>
        <p:nvSpPr>
          <p:cNvPr id="10" name="Title">
            <a:extLst>
              <a:ext uri="{FF2B5EF4-FFF2-40B4-BE49-F238E27FC236}">
                <a16:creationId xmlns:a16="http://schemas.microsoft.com/office/drawing/2014/main" id="{43A56145-2D0E-E94F-A399-32CA6DD184A0}"/>
              </a:ext>
            </a:extLst>
          </p:cNvPr>
          <p:cNvSpPr>
            <a:spLocks noGrp="1"/>
          </p:cNvSpPr>
          <p:nvPr>
            <p:ph type="title" hasCustomPrompt="1"/>
          </p:nvPr>
        </p:nvSpPr>
        <p:spPr>
          <a:xfrm>
            <a:off x="838200" y="642127"/>
            <a:ext cx="10515600" cy="526298"/>
          </a:xfrm>
          <a:prstGeom prst="rect">
            <a:avLst/>
          </a:prstGeom>
        </p:spPr>
        <p:txBody>
          <a:bodyPr wrap="square">
            <a:spAutoFit/>
          </a:bodyPr>
          <a:lstStyle>
            <a:lvl1pPr>
              <a:defRPr sz="3600" baseline="0"/>
            </a:lvl1pPr>
          </a:lstStyle>
          <a:p>
            <a:r>
              <a:rPr lang="en-US"/>
              <a:t>Add your heading here</a:t>
            </a:r>
          </a:p>
        </p:txBody>
      </p:sp>
      <p:sp>
        <p:nvSpPr>
          <p:cNvPr id="11" name="Content Placeholder">
            <a:extLst>
              <a:ext uri="{FF2B5EF4-FFF2-40B4-BE49-F238E27FC236}">
                <a16:creationId xmlns:a16="http://schemas.microsoft.com/office/drawing/2014/main" id="{20C025E5-7258-7042-B637-ACEBD0147F90}"/>
              </a:ext>
            </a:extLst>
          </p:cNvPr>
          <p:cNvSpPr>
            <a:spLocks noGrp="1"/>
          </p:cNvSpPr>
          <p:nvPr>
            <p:ph idx="1" hasCustomPrompt="1"/>
          </p:nvPr>
        </p:nvSpPr>
        <p:spPr>
          <a:xfrm>
            <a:off x="838200" y="1424324"/>
            <a:ext cx="10515600" cy="2298001"/>
          </a:xfrm>
          <a:prstGeom prst="rect">
            <a:avLst/>
          </a:prstGeom>
        </p:spPr>
        <p:txBody>
          <a:bodyPr wrap="square" lIns="0" tIns="0" rIns="0" bIns="0" anchor="t" anchorCtr="0">
            <a:spAutoFit/>
          </a:bodyPr>
          <a:lstStyle>
            <a:lvl1pPr>
              <a:lnSpc>
                <a:spcPct val="110000"/>
              </a:lnSpc>
              <a:spcAft>
                <a:spcPts val="500"/>
              </a:spcAft>
              <a:defRPr sz="3200">
                <a:solidFill>
                  <a:schemeClr val="tx2"/>
                </a:solidFill>
              </a:defRPr>
            </a:lvl1pPr>
            <a:lvl2pPr>
              <a:spcAft>
                <a:spcPts val="500"/>
              </a:spcAft>
              <a:defRPr sz="2800">
                <a:solidFill>
                  <a:schemeClr val="tx2"/>
                </a:solidFill>
              </a:defRPr>
            </a:lvl2pPr>
            <a:lvl3pPr>
              <a:spcAft>
                <a:spcPts val="500"/>
              </a:spcAft>
              <a:defRPr sz="2400">
                <a:solidFill>
                  <a:schemeClr val="tx2"/>
                </a:solidFill>
              </a:defRPr>
            </a:lvl3pPr>
            <a:lvl4pPr>
              <a:spcAft>
                <a:spcPts val="500"/>
              </a:spcAft>
              <a:defRPr sz="2000">
                <a:solidFill>
                  <a:schemeClr val="tx2"/>
                </a:solidFill>
              </a:defRPr>
            </a:lvl4pPr>
            <a:lvl5pPr>
              <a:spcAft>
                <a:spcPts val="500"/>
              </a:spcAft>
              <a:defRPr sz="1800">
                <a:solidFill>
                  <a:schemeClr val="tx2"/>
                </a:solidFill>
              </a:defRPr>
            </a:lvl5pPr>
          </a:lstStyle>
          <a:p>
            <a:pPr lvl="0"/>
            <a:r>
              <a:rPr lang="en-US"/>
              <a:t>Single column</a:t>
            </a:r>
          </a:p>
          <a:p>
            <a:pPr lvl="1"/>
            <a:r>
              <a:rPr lang="en-US"/>
              <a:t>Second level</a:t>
            </a:r>
          </a:p>
          <a:p>
            <a:pPr lvl="2"/>
            <a:r>
              <a:rPr lang="en-US"/>
              <a:t>Third level</a:t>
            </a:r>
          </a:p>
          <a:p>
            <a:pPr lvl="3"/>
            <a:r>
              <a:rPr lang="en-US"/>
              <a:t>Fourth level</a:t>
            </a:r>
          </a:p>
          <a:p>
            <a:pPr lvl="4"/>
            <a:r>
              <a:rPr lang="en-US"/>
              <a:t>Fifth level</a:t>
            </a:r>
          </a:p>
        </p:txBody>
      </p:sp>
      <p:pic>
        <p:nvPicPr>
          <p:cNvPr id="9" name="Logo">
            <a:extLst>
              <a:ext uri="{FF2B5EF4-FFF2-40B4-BE49-F238E27FC236}">
                <a16:creationId xmlns:a16="http://schemas.microsoft.com/office/drawing/2014/main" id="{98013804-9CF1-4919-8F50-7EEB48597789}"/>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47849" y="6281865"/>
            <a:ext cx="3489869" cy="306034"/>
          </a:xfrm>
          <a:prstGeom prst="rect">
            <a:avLst/>
          </a:prstGeom>
        </p:spPr>
      </p:pic>
    </p:spTree>
    <p:extLst>
      <p:ext uri="{BB962C8B-B14F-4D97-AF65-F5344CB8AC3E}">
        <p14:creationId xmlns:p14="http://schemas.microsoft.com/office/powerpoint/2010/main" val="406708305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preserve="1" userDrawn="1">
  <p:cSld name="11_Single column title and content">
    <p:bg>
      <p:bgPr>
        <a:solidFill>
          <a:srgbClr val="902082">
            <a:alpha val="9804"/>
          </a:srgbClr>
        </a:solidFill>
        <a:effectLst/>
      </p:bgPr>
    </p:bg>
    <p:spTree>
      <p:nvGrpSpPr>
        <p:cNvPr id="1" name=""/>
        <p:cNvGrpSpPr/>
        <p:nvPr/>
      </p:nvGrpSpPr>
      <p:grpSpPr>
        <a:xfrm>
          <a:off x="0" y="0"/>
          <a:ext cx="0" cy="0"/>
          <a:chOff x="0" y="0"/>
          <a:chExt cx="0" cy="0"/>
        </a:xfrm>
      </p:grpSpPr>
      <p:sp>
        <p:nvSpPr>
          <p:cNvPr id="8" name="Rectangle">
            <a:extLst>
              <a:ext uri="{FF2B5EF4-FFF2-40B4-BE49-F238E27FC236}">
                <a16:creationId xmlns:a16="http://schemas.microsoft.com/office/drawing/2014/main" id="{CAB7C50D-A92E-F542-A579-D6ACCE3E0F84}"/>
              </a:ext>
            </a:extLst>
          </p:cNvPr>
          <p:cNvSpPr/>
          <p:nvPr userDrawn="1"/>
        </p:nvSpPr>
        <p:spPr>
          <a:xfrm>
            <a:off x="0" y="6037942"/>
            <a:ext cx="12192000" cy="820058"/>
          </a:xfrm>
          <a:prstGeom prst="rect">
            <a:avLst/>
          </a:prstGeom>
          <a:solidFill>
            <a:srgbClr val="9020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a:extLst>
              <a:ext uri="{FF2B5EF4-FFF2-40B4-BE49-F238E27FC236}">
                <a16:creationId xmlns:a16="http://schemas.microsoft.com/office/drawing/2014/main" id="{AB8A9106-B24D-064D-974C-C8C4B2C84B82}"/>
              </a:ext>
            </a:extLst>
          </p:cNvPr>
          <p:cNvSpPr>
            <a:spLocks noGrp="1"/>
          </p:cNvSpPr>
          <p:nvPr>
            <p:ph type="sldNum" sz="quarter" idx="4"/>
          </p:nvPr>
        </p:nvSpPr>
        <p:spPr>
          <a:xfrm>
            <a:off x="4662087" y="6250891"/>
            <a:ext cx="2867826" cy="365125"/>
          </a:xfrm>
          <a:prstGeom prst="rect">
            <a:avLst/>
          </a:prstGeom>
        </p:spPr>
        <p:txBody>
          <a:bodyPr/>
          <a:lstStyle>
            <a:lvl1pPr>
              <a:defRPr sz="2000">
                <a:solidFill>
                  <a:schemeClr val="bg1"/>
                </a:solidFill>
              </a:defRPr>
            </a:lvl1pPr>
          </a:lstStyle>
          <a:p>
            <a:pPr algn="ctr"/>
            <a:fld id="{232417FB-2EF4-EC49-BC13-97513C37E9E5}" type="slidenum">
              <a:rPr lang="en-US" smtClean="0"/>
              <a:pPr algn="ctr"/>
              <a:t>‹#›</a:t>
            </a:fld>
            <a:endParaRPr lang="en-US"/>
          </a:p>
        </p:txBody>
      </p:sp>
      <p:sp>
        <p:nvSpPr>
          <p:cNvPr id="14" name="Footer Placeholder">
            <a:extLst>
              <a:ext uri="{FF2B5EF4-FFF2-40B4-BE49-F238E27FC236}">
                <a16:creationId xmlns:a16="http://schemas.microsoft.com/office/drawing/2014/main" id="{EC4B6832-9A04-854F-9075-DF58CE992FA7}"/>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chemeClr val="bg1"/>
                </a:solidFill>
              </a:defRPr>
            </a:lvl1pPr>
          </a:lstStyle>
          <a:p>
            <a:endParaRPr lang="en-US"/>
          </a:p>
        </p:txBody>
      </p:sp>
      <p:sp>
        <p:nvSpPr>
          <p:cNvPr id="10" name="Title">
            <a:extLst>
              <a:ext uri="{FF2B5EF4-FFF2-40B4-BE49-F238E27FC236}">
                <a16:creationId xmlns:a16="http://schemas.microsoft.com/office/drawing/2014/main" id="{368C9A3F-9D96-7744-B6CB-87D30682F4C4}"/>
              </a:ext>
            </a:extLst>
          </p:cNvPr>
          <p:cNvSpPr>
            <a:spLocks noGrp="1"/>
          </p:cNvSpPr>
          <p:nvPr>
            <p:ph type="title" hasCustomPrompt="1"/>
          </p:nvPr>
        </p:nvSpPr>
        <p:spPr>
          <a:xfrm>
            <a:off x="838200" y="642127"/>
            <a:ext cx="10515600" cy="526298"/>
          </a:xfrm>
          <a:prstGeom prst="rect">
            <a:avLst/>
          </a:prstGeom>
        </p:spPr>
        <p:txBody>
          <a:bodyPr wrap="square">
            <a:spAutoFit/>
          </a:bodyPr>
          <a:lstStyle>
            <a:lvl1pPr>
              <a:defRPr sz="3600" baseline="0"/>
            </a:lvl1pPr>
          </a:lstStyle>
          <a:p>
            <a:r>
              <a:rPr lang="en-US"/>
              <a:t>Add your heading here</a:t>
            </a:r>
          </a:p>
        </p:txBody>
      </p:sp>
      <p:sp>
        <p:nvSpPr>
          <p:cNvPr id="11" name="Content Placeholder">
            <a:extLst>
              <a:ext uri="{FF2B5EF4-FFF2-40B4-BE49-F238E27FC236}">
                <a16:creationId xmlns:a16="http://schemas.microsoft.com/office/drawing/2014/main" id="{13B7165C-0BA9-E541-A1E4-A25D1BA8426B}"/>
              </a:ext>
            </a:extLst>
          </p:cNvPr>
          <p:cNvSpPr>
            <a:spLocks noGrp="1"/>
          </p:cNvSpPr>
          <p:nvPr>
            <p:ph idx="1" hasCustomPrompt="1"/>
          </p:nvPr>
        </p:nvSpPr>
        <p:spPr>
          <a:xfrm>
            <a:off x="838200" y="1424324"/>
            <a:ext cx="10515600" cy="2298001"/>
          </a:xfrm>
          <a:prstGeom prst="rect">
            <a:avLst/>
          </a:prstGeom>
        </p:spPr>
        <p:txBody>
          <a:bodyPr wrap="square" lIns="0" tIns="0" rIns="0" bIns="0" anchor="t" anchorCtr="0">
            <a:spAutoFit/>
          </a:bodyPr>
          <a:lstStyle>
            <a:lvl1pPr>
              <a:lnSpc>
                <a:spcPct val="110000"/>
              </a:lnSpc>
              <a:spcAft>
                <a:spcPts val="500"/>
              </a:spcAft>
              <a:defRPr sz="3200">
                <a:solidFill>
                  <a:schemeClr val="tx1"/>
                </a:solidFill>
              </a:defRPr>
            </a:lvl1pPr>
            <a:lvl2pPr>
              <a:spcAft>
                <a:spcPts val="500"/>
              </a:spcAft>
              <a:defRPr sz="2800">
                <a:solidFill>
                  <a:schemeClr val="tx1"/>
                </a:solidFill>
              </a:defRPr>
            </a:lvl2pPr>
            <a:lvl3pPr>
              <a:spcAft>
                <a:spcPts val="500"/>
              </a:spcAft>
              <a:defRPr sz="2400">
                <a:solidFill>
                  <a:schemeClr val="tx1"/>
                </a:solidFill>
              </a:defRPr>
            </a:lvl3pPr>
            <a:lvl4pPr>
              <a:spcAft>
                <a:spcPts val="500"/>
              </a:spcAft>
              <a:defRPr sz="2000">
                <a:solidFill>
                  <a:schemeClr val="tx1"/>
                </a:solidFill>
              </a:defRPr>
            </a:lvl4pPr>
            <a:lvl5pPr>
              <a:spcAft>
                <a:spcPts val="500"/>
              </a:spcAft>
              <a:defRPr sz="1800">
                <a:solidFill>
                  <a:schemeClr val="tx1"/>
                </a:solidFill>
              </a:defRPr>
            </a:lvl5pPr>
          </a:lstStyle>
          <a:p>
            <a:pPr lvl="0"/>
            <a:r>
              <a:rPr lang="en-US"/>
              <a:t>Single column</a:t>
            </a:r>
          </a:p>
          <a:p>
            <a:pPr lvl="1"/>
            <a:r>
              <a:rPr lang="en-US"/>
              <a:t>Second level</a:t>
            </a:r>
          </a:p>
          <a:p>
            <a:pPr lvl="2"/>
            <a:r>
              <a:rPr lang="en-US"/>
              <a:t>Third level</a:t>
            </a:r>
          </a:p>
          <a:p>
            <a:pPr lvl="3"/>
            <a:r>
              <a:rPr lang="en-US"/>
              <a:t>Fourth level</a:t>
            </a:r>
          </a:p>
          <a:p>
            <a:pPr lvl="4"/>
            <a:r>
              <a:rPr lang="en-US"/>
              <a:t>Fifth level</a:t>
            </a:r>
          </a:p>
        </p:txBody>
      </p:sp>
      <p:pic>
        <p:nvPicPr>
          <p:cNvPr id="9" name="Logo">
            <a:extLst>
              <a:ext uri="{FF2B5EF4-FFF2-40B4-BE49-F238E27FC236}">
                <a16:creationId xmlns:a16="http://schemas.microsoft.com/office/drawing/2014/main" id="{17AABDE1-B8B3-4234-9D22-44B1E03F53CA}"/>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47849" y="6281865"/>
            <a:ext cx="3489869" cy="306034"/>
          </a:xfrm>
          <a:prstGeom prst="rect">
            <a:avLst/>
          </a:prstGeom>
        </p:spPr>
      </p:pic>
    </p:spTree>
    <p:extLst>
      <p:ext uri="{BB962C8B-B14F-4D97-AF65-F5344CB8AC3E}">
        <p14:creationId xmlns:p14="http://schemas.microsoft.com/office/powerpoint/2010/main" val="130510489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preserve="1" userDrawn="1">
  <p:cSld name="10_Single column title and content">
    <p:bg>
      <p:bgPr>
        <a:solidFill>
          <a:srgbClr val="DF0667">
            <a:alpha val="9804"/>
          </a:srgbClr>
        </a:solidFill>
        <a:effectLst/>
      </p:bgPr>
    </p:bg>
    <p:spTree>
      <p:nvGrpSpPr>
        <p:cNvPr id="1" name=""/>
        <p:cNvGrpSpPr/>
        <p:nvPr/>
      </p:nvGrpSpPr>
      <p:grpSpPr>
        <a:xfrm>
          <a:off x="0" y="0"/>
          <a:ext cx="0" cy="0"/>
          <a:chOff x="0" y="0"/>
          <a:chExt cx="0" cy="0"/>
        </a:xfrm>
      </p:grpSpPr>
      <p:sp>
        <p:nvSpPr>
          <p:cNvPr id="8" name="Rectangle">
            <a:extLst>
              <a:ext uri="{FF2B5EF4-FFF2-40B4-BE49-F238E27FC236}">
                <a16:creationId xmlns:a16="http://schemas.microsoft.com/office/drawing/2014/main" id="{CAB7C50D-A92E-F542-A579-D6ACCE3E0F84}"/>
              </a:ext>
            </a:extLst>
          </p:cNvPr>
          <p:cNvSpPr/>
          <p:nvPr userDrawn="1"/>
        </p:nvSpPr>
        <p:spPr>
          <a:xfrm>
            <a:off x="0" y="6037942"/>
            <a:ext cx="12192000" cy="820058"/>
          </a:xfrm>
          <a:prstGeom prst="rect">
            <a:avLst/>
          </a:prstGeom>
          <a:solidFill>
            <a:srgbClr val="DF06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a:extLst>
              <a:ext uri="{FF2B5EF4-FFF2-40B4-BE49-F238E27FC236}">
                <a16:creationId xmlns:a16="http://schemas.microsoft.com/office/drawing/2014/main" id="{AB8A9106-B24D-064D-974C-C8C4B2C84B82}"/>
              </a:ext>
            </a:extLst>
          </p:cNvPr>
          <p:cNvSpPr>
            <a:spLocks noGrp="1"/>
          </p:cNvSpPr>
          <p:nvPr>
            <p:ph type="sldNum" sz="quarter" idx="4"/>
          </p:nvPr>
        </p:nvSpPr>
        <p:spPr>
          <a:xfrm>
            <a:off x="4662087" y="6250891"/>
            <a:ext cx="2867826" cy="365125"/>
          </a:xfrm>
          <a:prstGeom prst="rect">
            <a:avLst/>
          </a:prstGeom>
        </p:spPr>
        <p:txBody>
          <a:bodyPr/>
          <a:lstStyle>
            <a:lvl1pPr>
              <a:defRPr sz="2000">
                <a:solidFill>
                  <a:schemeClr val="bg1"/>
                </a:solidFill>
              </a:defRPr>
            </a:lvl1pPr>
          </a:lstStyle>
          <a:p>
            <a:pPr algn="ctr"/>
            <a:fld id="{232417FB-2EF4-EC49-BC13-97513C37E9E5}" type="slidenum">
              <a:rPr lang="en-US" smtClean="0"/>
              <a:pPr algn="ctr"/>
              <a:t>‹#›</a:t>
            </a:fld>
            <a:endParaRPr lang="en-US"/>
          </a:p>
        </p:txBody>
      </p:sp>
      <p:sp>
        <p:nvSpPr>
          <p:cNvPr id="14" name="Footer Placeholder">
            <a:extLst>
              <a:ext uri="{FF2B5EF4-FFF2-40B4-BE49-F238E27FC236}">
                <a16:creationId xmlns:a16="http://schemas.microsoft.com/office/drawing/2014/main" id="{EC4B6832-9A04-854F-9075-DF58CE992FA7}"/>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chemeClr val="bg1"/>
                </a:solidFill>
              </a:defRPr>
            </a:lvl1pPr>
          </a:lstStyle>
          <a:p>
            <a:endParaRPr lang="en-US"/>
          </a:p>
        </p:txBody>
      </p:sp>
      <p:sp>
        <p:nvSpPr>
          <p:cNvPr id="10" name="Title">
            <a:extLst>
              <a:ext uri="{FF2B5EF4-FFF2-40B4-BE49-F238E27FC236}">
                <a16:creationId xmlns:a16="http://schemas.microsoft.com/office/drawing/2014/main" id="{C2C1B397-A9E1-B746-BD94-CB8BA481FAC2}"/>
              </a:ext>
            </a:extLst>
          </p:cNvPr>
          <p:cNvSpPr>
            <a:spLocks noGrp="1"/>
          </p:cNvSpPr>
          <p:nvPr>
            <p:ph type="title" hasCustomPrompt="1"/>
          </p:nvPr>
        </p:nvSpPr>
        <p:spPr>
          <a:xfrm>
            <a:off x="838200" y="642127"/>
            <a:ext cx="10515600" cy="526298"/>
          </a:xfrm>
          <a:prstGeom prst="rect">
            <a:avLst/>
          </a:prstGeom>
        </p:spPr>
        <p:txBody>
          <a:bodyPr wrap="square">
            <a:spAutoFit/>
          </a:bodyPr>
          <a:lstStyle>
            <a:lvl1pPr>
              <a:defRPr sz="3600" baseline="0"/>
            </a:lvl1pPr>
          </a:lstStyle>
          <a:p>
            <a:r>
              <a:rPr lang="en-US"/>
              <a:t>Add your heading here</a:t>
            </a:r>
          </a:p>
        </p:txBody>
      </p:sp>
      <p:sp>
        <p:nvSpPr>
          <p:cNvPr id="11" name="Content Placeholder">
            <a:extLst>
              <a:ext uri="{FF2B5EF4-FFF2-40B4-BE49-F238E27FC236}">
                <a16:creationId xmlns:a16="http://schemas.microsoft.com/office/drawing/2014/main" id="{4495690A-C631-5648-8771-CE0B1ACF2A27}"/>
              </a:ext>
            </a:extLst>
          </p:cNvPr>
          <p:cNvSpPr>
            <a:spLocks noGrp="1"/>
          </p:cNvSpPr>
          <p:nvPr>
            <p:ph idx="1" hasCustomPrompt="1"/>
          </p:nvPr>
        </p:nvSpPr>
        <p:spPr>
          <a:xfrm>
            <a:off x="838200" y="1424324"/>
            <a:ext cx="10515600" cy="2298001"/>
          </a:xfrm>
          <a:prstGeom prst="rect">
            <a:avLst/>
          </a:prstGeom>
        </p:spPr>
        <p:txBody>
          <a:bodyPr wrap="square" lIns="0" tIns="0" rIns="0" bIns="0" anchor="t" anchorCtr="0">
            <a:spAutoFit/>
          </a:bodyPr>
          <a:lstStyle>
            <a:lvl1pPr>
              <a:lnSpc>
                <a:spcPct val="110000"/>
              </a:lnSpc>
              <a:spcAft>
                <a:spcPts val="500"/>
              </a:spcAft>
              <a:defRPr sz="3200">
                <a:solidFill>
                  <a:schemeClr val="tx1"/>
                </a:solidFill>
              </a:defRPr>
            </a:lvl1pPr>
            <a:lvl2pPr>
              <a:spcAft>
                <a:spcPts val="500"/>
              </a:spcAft>
              <a:defRPr sz="2800">
                <a:solidFill>
                  <a:schemeClr val="tx1"/>
                </a:solidFill>
              </a:defRPr>
            </a:lvl2pPr>
            <a:lvl3pPr>
              <a:spcAft>
                <a:spcPts val="500"/>
              </a:spcAft>
              <a:defRPr sz="2400">
                <a:solidFill>
                  <a:schemeClr val="tx1"/>
                </a:solidFill>
              </a:defRPr>
            </a:lvl3pPr>
            <a:lvl4pPr>
              <a:spcAft>
                <a:spcPts val="500"/>
              </a:spcAft>
              <a:defRPr sz="2000">
                <a:solidFill>
                  <a:schemeClr val="tx1"/>
                </a:solidFill>
              </a:defRPr>
            </a:lvl4pPr>
            <a:lvl5pPr>
              <a:spcAft>
                <a:spcPts val="500"/>
              </a:spcAft>
              <a:defRPr sz="1800">
                <a:solidFill>
                  <a:schemeClr val="tx1"/>
                </a:solidFill>
              </a:defRPr>
            </a:lvl5pPr>
          </a:lstStyle>
          <a:p>
            <a:pPr lvl="0"/>
            <a:r>
              <a:rPr lang="en-US"/>
              <a:t>Single column</a:t>
            </a:r>
          </a:p>
          <a:p>
            <a:pPr lvl="1"/>
            <a:r>
              <a:rPr lang="en-US"/>
              <a:t>Second level</a:t>
            </a:r>
          </a:p>
          <a:p>
            <a:pPr lvl="2"/>
            <a:r>
              <a:rPr lang="en-US"/>
              <a:t>Third level</a:t>
            </a:r>
          </a:p>
          <a:p>
            <a:pPr lvl="3"/>
            <a:r>
              <a:rPr lang="en-US"/>
              <a:t>Fourth level</a:t>
            </a:r>
          </a:p>
          <a:p>
            <a:pPr lvl="4"/>
            <a:r>
              <a:rPr lang="en-US"/>
              <a:t>Fifth level</a:t>
            </a:r>
          </a:p>
        </p:txBody>
      </p:sp>
      <p:pic>
        <p:nvPicPr>
          <p:cNvPr id="9" name="Logo">
            <a:extLst>
              <a:ext uri="{FF2B5EF4-FFF2-40B4-BE49-F238E27FC236}">
                <a16:creationId xmlns:a16="http://schemas.microsoft.com/office/drawing/2014/main" id="{607E2896-D758-4DC4-9916-A47CD121E384}"/>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47849" y="6281865"/>
            <a:ext cx="3489869" cy="306034"/>
          </a:xfrm>
          <a:prstGeom prst="rect">
            <a:avLst/>
          </a:prstGeom>
        </p:spPr>
      </p:pic>
    </p:spTree>
    <p:extLst>
      <p:ext uri="{BB962C8B-B14F-4D97-AF65-F5344CB8AC3E}">
        <p14:creationId xmlns:p14="http://schemas.microsoft.com/office/powerpoint/2010/main" val="2077498718"/>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preserve="1" userDrawn="1">
  <p:cSld name="9_Single column title and content">
    <p:bg>
      <p:bgPr>
        <a:solidFill>
          <a:srgbClr val="D0021B">
            <a:alpha val="9804"/>
          </a:srgbClr>
        </a:solidFill>
        <a:effectLst/>
      </p:bgPr>
    </p:bg>
    <p:spTree>
      <p:nvGrpSpPr>
        <p:cNvPr id="1" name=""/>
        <p:cNvGrpSpPr/>
        <p:nvPr/>
      </p:nvGrpSpPr>
      <p:grpSpPr>
        <a:xfrm>
          <a:off x="0" y="0"/>
          <a:ext cx="0" cy="0"/>
          <a:chOff x="0" y="0"/>
          <a:chExt cx="0" cy="0"/>
        </a:xfrm>
      </p:grpSpPr>
      <p:sp>
        <p:nvSpPr>
          <p:cNvPr id="8" name="Rectangle">
            <a:extLst>
              <a:ext uri="{FF2B5EF4-FFF2-40B4-BE49-F238E27FC236}">
                <a16:creationId xmlns:a16="http://schemas.microsoft.com/office/drawing/2014/main" id="{CAB7C50D-A92E-F542-A579-D6ACCE3E0F84}"/>
              </a:ext>
            </a:extLst>
          </p:cNvPr>
          <p:cNvSpPr/>
          <p:nvPr userDrawn="1"/>
        </p:nvSpPr>
        <p:spPr>
          <a:xfrm>
            <a:off x="0" y="6037942"/>
            <a:ext cx="12192000" cy="820058"/>
          </a:xfrm>
          <a:prstGeom prst="rect">
            <a:avLst/>
          </a:prstGeom>
          <a:solidFill>
            <a:srgbClr val="D00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a:extLst>
              <a:ext uri="{FF2B5EF4-FFF2-40B4-BE49-F238E27FC236}">
                <a16:creationId xmlns:a16="http://schemas.microsoft.com/office/drawing/2014/main" id="{AB8A9106-B24D-064D-974C-C8C4B2C84B82}"/>
              </a:ext>
            </a:extLst>
          </p:cNvPr>
          <p:cNvSpPr>
            <a:spLocks noGrp="1"/>
          </p:cNvSpPr>
          <p:nvPr>
            <p:ph type="sldNum" sz="quarter" idx="4"/>
          </p:nvPr>
        </p:nvSpPr>
        <p:spPr>
          <a:xfrm>
            <a:off x="4662087" y="6250891"/>
            <a:ext cx="2867826" cy="365125"/>
          </a:xfrm>
          <a:prstGeom prst="rect">
            <a:avLst/>
          </a:prstGeom>
        </p:spPr>
        <p:txBody>
          <a:bodyPr/>
          <a:lstStyle>
            <a:lvl1pPr>
              <a:defRPr sz="2000">
                <a:solidFill>
                  <a:schemeClr val="bg1"/>
                </a:solidFill>
              </a:defRPr>
            </a:lvl1pPr>
          </a:lstStyle>
          <a:p>
            <a:pPr algn="ctr"/>
            <a:fld id="{232417FB-2EF4-EC49-BC13-97513C37E9E5}" type="slidenum">
              <a:rPr lang="en-US" smtClean="0"/>
              <a:pPr algn="ctr"/>
              <a:t>‹#›</a:t>
            </a:fld>
            <a:endParaRPr lang="en-US"/>
          </a:p>
        </p:txBody>
      </p:sp>
      <p:sp>
        <p:nvSpPr>
          <p:cNvPr id="14" name="Footer Placeholder">
            <a:extLst>
              <a:ext uri="{FF2B5EF4-FFF2-40B4-BE49-F238E27FC236}">
                <a16:creationId xmlns:a16="http://schemas.microsoft.com/office/drawing/2014/main" id="{EC4B6832-9A04-854F-9075-DF58CE992FA7}"/>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chemeClr val="bg1"/>
                </a:solidFill>
              </a:defRPr>
            </a:lvl1pPr>
          </a:lstStyle>
          <a:p>
            <a:endParaRPr lang="en-US"/>
          </a:p>
        </p:txBody>
      </p:sp>
      <p:sp>
        <p:nvSpPr>
          <p:cNvPr id="10" name="Title">
            <a:extLst>
              <a:ext uri="{FF2B5EF4-FFF2-40B4-BE49-F238E27FC236}">
                <a16:creationId xmlns:a16="http://schemas.microsoft.com/office/drawing/2014/main" id="{0444E5ED-F1A1-814E-ACFD-634EF419B0A5}"/>
              </a:ext>
            </a:extLst>
          </p:cNvPr>
          <p:cNvSpPr>
            <a:spLocks noGrp="1"/>
          </p:cNvSpPr>
          <p:nvPr>
            <p:ph type="title" hasCustomPrompt="1"/>
          </p:nvPr>
        </p:nvSpPr>
        <p:spPr>
          <a:xfrm>
            <a:off x="838200" y="642127"/>
            <a:ext cx="10515600" cy="526298"/>
          </a:xfrm>
          <a:prstGeom prst="rect">
            <a:avLst/>
          </a:prstGeom>
        </p:spPr>
        <p:txBody>
          <a:bodyPr wrap="square">
            <a:spAutoFit/>
          </a:bodyPr>
          <a:lstStyle>
            <a:lvl1pPr>
              <a:defRPr sz="3600" baseline="0"/>
            </a:lvl1pPr>
          </a:lstStyle>
          <a:p>
            <a:r>
              <a:rPr lang="en-US"/>
              <a:t>Add your heading here</a:t>
            </a:r>
          </a:p>
        </p:txBody>
      </p:sp>
      <p:sp>
        <p:nvSpPr>
          <p:cNvPr id="11" name="Content Placeholder">
            <a:extLst>
              <a:ext uri="{FF2B5EF4-FFF2-40B4-BE49-F238E27FC236}">
                <a16:creationId xmlns:a16="http://schemas.microsoft.com/office/drawing/2014/main" id="{67943E12-9848-8543-8144-6290A540B87B}"/>
              </a:ext>
            </a:extLst>
          </p:cNvPr>
          <p:cNvSpPr>
            <a:spLocks noGrp="1"/>
          </p:cNvSpPr>
          <p:nvPr>
            <p:ph idx="1" hasCustomPrompt="1"/>
          </p:nvPr>
        </p:nvSpPr>
        <p:spPr>
          <a:xfrm>
            <a:off x="838200" y="1424324"/>
            <a:ext cx="10515600" cy="2298001"/>
          </a:xfrm>
          <a:prstGeom prst="rect">
            <a:avLst/>
          </a:prstGeom>
        </p:spPr>
        <p:txBody>
          <a:bodyPr wrap="square" lIns="0" tIns="0" rIns="0" bIns="0" anchor="t" anchorCtr="0">
            <a:spAutoFit/>
          </a:bodyPr>
          <a:lstStyle>
            <a:lvl1pPr>
              <a:lnSpc>
                <a:spcPct val="110000"/>
              </a:lnSpc>
              <a:spcAft>
                <a:spcPts val="500"/>
              </a:spcAft>
              <a:defRPr sz="3200">
                <a:solidFill>
                  <a:schemeClr val="tx1"/>
                </a:solidFill>
              </a:defRPr>
            </a:lvl1pPr>
            <a:lvl2pPr>
              <a:spcAft>
                <a:spcPts val="500"/>
              </a:spcAft>
              <a:defRPr sz="2800">
                <a:solidFill>
                  <a:schemeClr val="tx1"/>
                </a:solidFill>
              </a:defRPr>
            </a:lvl2pPr>
            <a:lvl3pPr>
              <a:spcAft>
                <a:spcPts val="500"/>
              </a:spcAft>
              <a:defRPr sz="2400">
                <a:solidFill>
                  <a:schemeClr val="tx1"/>
                </a:solidFill>
              </a:defRPr>
            </a:lvl3pPr>
            <a:lvl4pPr>
              <a:spcAft>
                <a:spcPts val="500"/>
              </a:spcAft>
              <a:defRPr sz="2000">
                <a:solidFill>
                  <a:schemeClr val="tx1"/>
                </a:solidFill>
              </a:defRPr>
            </a:lvl4pPr>
            <a:lvl5pPr>
              <a:spcAft>
                <a:spcPts val="500"/>
              </a:spcAft>
              <a:defRPr sz="1800">
                <a:solidFill>
                  <a:schemeClr val="tx1"/>
                </a:solidFill>
              </a:defRPr>
            </a:lvl5pPr>
          </a:lstStyle>
          <a:p>
            <a:pPr lvl="0"/>
            <a:r>
              <a:rPr lang="en-US"/>
              <a:t>Single column</a:t>
            </a:r>
          </a:p>
          <a:p>
            <a:pPr lvl="1"/>
            <a:r>
              <a:rPr lang="en-US"/>
              <a:t>Second level</a:t>
            </a:r>
          </a:p>
          <a:p>
            <a:pPr lvl="2"/>
            <a:r>
              <a:rPr lang="en-US"/>
              <a:t>Third level</a:t>
            </a:r>
          </a:p>
          <a:p>
            <a:pPr lvl="3"/>
            <a:r>
              <a:rPr lang="en-US"/>
              <a:t>Fourth level</a:t>
            </a:r>
          </a:p>
          <a:p>
            <a:pPr lvl="4"/>
            <a:r>
              <a:rPr lang="en-US"/>
              <a:t>Fifth level</a:t>
            </a:r>
          </a:p>
        </p:txBody>
      </p:sp>
      <p:pic>
        <p:nvPicPr>
          <p:cNvPr id="9" name="Logo">
            <a:extLst>
              <a:ext uri="{FF2B5EF4-FFF2-40B4-BE49-F238E27FC236}">
                <a16:creationId xmlns:a16="http://schemas.microsoft.com/office/drawing/2014/main" id="{9A07DF09-60BD-4FDD-BD3B-F76C80372C58}"/>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47849" y="6281865"/>
            <a:ext cx="3489869" cy="306034"/>
          </a:xfrm>
          <a:prstGeom prst="rect">
            <a:avLst/>
          </a:prstGeom>
        </p:spPr>
      </p:pic>
    </p:spTree>
    <p:extLst>
      <p:ext uri="{BB962C8B-B14F-4D97-AF65-F5344CB8AC3E}">
        <p14:creationId xmlns:p14="http://schemas.microsoft.com/office/powerpoint/2010/main" val="273579890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preserve="1" userDrawn="1">
  <p:cSld name="8_Single column title and content">
    <p:bg>
      <p:bgPr>
        <a:solidFill>
          <a:srgbClr val="FA6401">
            <a:alpha val="9804"/>
          </a:srgbClr>
        </a:solidFill>
        <a:effectLst/>
      </p:bgPr>
    </p:bg>
    <p:spTree>
      <p:nvGrpSpPr>
        <p:cNvPr id="1" name=""/>
        <p:cNvGrpSpPr/>
        <p:nvPr/>
      </p:nvGrpSpPr>
      <p:grpSpPr>
        <a:xfrm>
          <a:off x="0" y="0"/>
          <a:ext cx="0" cy="0"/>
          <a:chOff x="0" y="0"/>
          <a:chExt cx="0" cy="0"/>
        </a:xfrm>
      </p:grpSpPr>
      <p:sp>
        <p:nvSpPr>
          <p:cNvPr id="8" name="Rectangle">
            <a:extLst>
              <a:ext uri="{FF2B5EF4-FFF2-40B4-BE49-F238E27FC236}">
                <a16:creationId xmlns:a16="http://schemas.microsoft.com/office/drawing/2014/main" id="{CAB7C50D-A92E-F542-A579-D6ACCE3E0F84}"/>
              </a:ext>
            </a:extLst>
          </p:cNvPr>
          <p:cNvSpPr/>
          <p:nvPr userDrawn="1"/>
        </p:nvSpPr>
        <p:spPr>
          <a:xfrm>
            <a:off x="0" y="6037942"/>
            <a:ext cx="12192000" cy="820058"/>
          </a:xfrm>
          <a:prstGeom prst="rect">
            <a:avLst/>
          </a:prstGeom>
          <a:solidFill>
            <a:srgbClr val="FA64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a:extLst>
              <a:ext uri="{FF2B5EF4-FFF2-40B4-BE49-F238E27FC236}">
                <a16:creationId xmlns:a16="http://schemas.microsoft.com/office/drawing/2014/main" id="{AB8A9106-B24D-064D-974C-C8C4B2C84B82}"/>
              </a:ext>
            </a:extLst>
          </p:cNvPr>
          <p:cNvSpPr>
            <a:spLocks noGrp="1"/>
          </p:cNvSpPr>
          <p:nvPr>
            <p:ph type="sldNum" sz="quarter" idx="4"/>
          </p:nvPr>
        </p:nvSpPr>
        <p:spPr>
          <a:xfrm>
            <a:off x="4662087" y="6250891"/>
            <a:ext cx="2867826" cy="365125"/>
          </a:xfrm>
          <a:prstGeom prst="rect">
            <a:avLst/>
          </a:prstGeom>
        </p:spPr>
        <p:txBody>
          <a:bodyPr/>
          <a:lstStyle>
            <a:lvl1pPr>
              <a:defRPr sz="2000">
                <a:solidFill>
                  <a:schemeClr val="bg1"/>
                </a:solidFill>
              </a:defRPr>
            </a:lvl1pPr>
          </a:lstStyle>
          <a:p>
            <a:pPr algn="ctr"/>
            <a:fld id="{232417FB-2EF4-EC49-BC13-97513C37E9E5}" type="slidenum">
              <a:rPr lang="en-US" smtClean="0"/>
              <a:pPr algn="ctr"/>
              <a:t>‹#›</a:t>
            </a:fld>
            <a:endParaRPr lang="en-US"/>
          </a:p>
        </p:txBody>
      </p:sp>
      <p:sp>
        <p:nvSpPr>
          <p:cNvPr id="14" name="Footer Placeholder">
            <a:extLst>
              <a:ext uri="{FF2B5EF4-FFF2-40B4-BE49-F238E27FC236}">
                <a16:creationId xmlns:a16="http://schemas.microsoft.com/office/drawing/2014/main" id="{EC4B6832-9A04-854F-9075-DF58CE992FA7}"/>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chemeClr val="bg1"/>
                </a:solidFill>
              </a:defRPr>
            </a:lvl1pPr>
          </a:lstStyle>
          <a:p>
            <a:endParaRPr lang="en-US"/>
          </a:p>
        </p:txBody>
      </p:sp>
      <p:sp>
        <p:nvSpPr>
          <p:cNvPr id="10" name="Title">
            <a:extLst>
              <a:ext uri="{FF2B5EF4-FFF2-40B4-BE49-F238E27FC236}">
                <a16:creationId xmlns:a16="http://schemas.microsoft.com/office/drawing/2014/main" id="{D41039E6-3AF9-BE4A-A89B-1CD27539900B}"/>
              </a:ext>
            </a:extLst>
          </p:cNvPr>
          <p:cNvSpPr>
            <a:spLocks noGrp="1"/>
          </p:cNvSpPr>
          <p:nvPr>
            <p:ph type="title" hasCustomPrompt="1"/>
          </p:nvPr>
        </p:nvSpPr>
        <p:spPr>
          <a:xfrm>
            <a:off x="838200" y="642127"/>
            <a:ext cx="10515600" cy="526298"/>
          </a:xfrm>
          <a:prstGeom prst="rect">
            <a:avLst/>
          </a:prstGeom>
        </p:spPr>
        <p:txBody>
          <a:bodyPr wrap="square">
            <a:spAutoFit/>
          </a:bodyPr>
          <a:lstStyle>
            <a:lvl1pPr>
              <a:defRPr sz="3600" baseline="0"/>
            </a:lvl1pPr>
          </a:lstStyle>
          <a:p>
            <a:r>
              <a:rPr lang="en-US"/>
              <a:t>Add your heading here</a:t>
            </a:r>
          </a:p>
        </p:txBody>
      </p:sp>
      <p:sp>
        <p:nvSpPr>
          <p:cNvPr id="11" name="Content Placeholder">
            <a:extLst>
              <a:ext uri="{FF2B5EF4-FFF2-40B4-BE49-F238E27FC236}">
                <a16:creationId xmlns:a16="http://schemas.microsoft.com/office/drawing/2014/main" id="{FA352F9E-6205-3C41-8AFD-A15A3ED46E19}"/>
              </a:ext>
            </a:extLst>
          </p:cNvPr>
          <p:cNvSpPr>
            <a:spLocks noGrp="1"/>
          </p:cNvSpPr>
          <p:nvPr>
            <p:ph idx="1" hasCustomPrompt="1"/>
          </p:nvPr>
        </p:nvSpPr>
        <p:spPr>
          <a:xfrm>
            <a:off x="838200" y="1424324"/>
            <a:ext cx="10515600" cy="2298001"/>
          </a:xfrm>
          <a:prstGeom prst="rect">
            <a:avLst/>
          </a:prstGeom>
        </p:spPr>
        <p:txBody>
          <a:bodyPr wrap="square" lIns="0" tIns="0" rIns="0" bIns="0" anchor="t" anchorCtr="0">
            <a:spAutoFit/>
          </a:bodyPr>
          <a:lstStyle>
            <a:lvl1pPr>
              <a:lnSpc>
                <a:spcPct val="110000"/>
              </a:lnSpc>
              <a:spcAft>
                <a:spcPts val="500"/>
              </a:spcAft>
              <a:defRPr sz="3200">
                <a:solidFill>
                  <a:schemeClr val="tx1"/>
                </a:solidFill>
              </a:defRPr>
            </a:lvl1pPr>
            <a:lvl2pPr>
              <a:spcAft>
                <a:spcPts val="500"/>
              </a:spcAft>
              <a:defRPr sz="2800">
                <a:solidFill>
                  <a:schemeClr val="tx1"/>
                </a:solidFill>
              </a:defRPr>
            </a:lvl2pPr>
            <a:lvl3pPr>
              <a:spcAft>
                <a:spcPts val="500"/>
              </a:spcAft>
              <a:defRPr sz="2400">
                <a:solidFill>
                  <a:schemeClr val="tx1"/>
                </a:solidFill>
              </a:defRPr>
            </a:lvl3pPr>
            <a:lvl4pPr>
              <a:spcAft>
                <a:spcPts val="500"/>
              </a:spcAft>
              <a:defRPr sz="2000">
                <a:solidFill>
                  <a:schemeClr val="tx1"/>
                </a:solidFill>
              </a:defRPr>
            </a:lvl4pPr>
            <a:lvl5pPr>
              <a:spcAft>
                <a:spcPts val="500"/>
              </a:spcAft>
              <a:defRPr sz="1800">
                <a:solidFill>
                  <a:schemeClr val="tx1"/>
                </a:solidFill>
              </a:defRPr>
            </a:lvl5pPr>
          </a:lstStyle>
          <a:p>
            <a:pPr lvl="0"/>
            <a:r>
              <a:rPr lang="en-US"/>
              <a:t>Single column</a:t>
            </a:r>
          </a:p>
          <a:p>
            <a:pPr lvl="1"/>
            <a:r>
              <a:rPr lang="en-US"/>
              <a:t>Second level</a:t>
            </a:r>
          </a:p>
          <a:p>
            <a:pPr lvl="2"/>
            <a:r>
              <a:rPr lang="en-US"/>
              <a:t>Third level</a:t>
            </a:r>
          </a:p>
          <a:p>
            <a:pPr lvl="3"/>
            <a:r>
              <a:rPr lang="en-US"/>
              <a:t>Fourth level</a:t>
            </a:r>
          </a:p>
          <a:p>
            <a:pPr lvl="4"/>
            <a:r>
              <a:rPr lang="en-US"/>
              <a:t>Fifth level</a:t>
            </a:r>
          </a:p>
        </p:txBody>
      </p:sp>
      <p:pic>
        <p:nvPicPr>
          <p:cNvPr id="9" name="Logo">
            <a:extLst>
              <a:ext uri="{FF2B5EF4-FFF2-40B4-BE49-F238E27FC236}">
                <a16:creationId xmlns:a16="http://schemas.microsoft.com/office/drawing/2014/main" id="{9B3DB760-375D-412A-8A1F-B405B5C7A236}"/>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47849" y="6281865"/>
            <a:ext cx="3489869" cy="306034"/>
          </a:xfrm>
          <a:prstGeom prst="rect">
            <a:avLst/>
          </a:prstGeom>
        </p:spPr>
      </p:pic>
    </p:spTree>
    <p:extLst>
      <p:ext uri="{BB962C8B-B14F-4D97-AF65-F5344CB8AC3E}">
        <p14:creationId xmlns:p14="http://schemas.microsoft.com/office/powerpoint/2010/main" val="147833933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preserve="1" userDrawn="1">
  <p:cSld name="13_Single column title and content">
    <p:bg>
      <p:bgPr>
        <a:solidFill>
          <a:srgbClr val="FBC900">
            <a:alpha val="9804"/>
          </a:srgbClr>
        </a:solidFill>
        <a:effectLst/>
      </p:bgPr>
    </p:bg>
    <p:spTree>
      <p:nvGrpSpPr>
        <p:cNvPr id="1" name=""/>
        <p:cNvGrpSpPr/>
        <p:nvPr/>
      </p:nvGrpSpPr>
      <p:grpSpPr>
        <a:xfrm>
          <a:off x="0" y="0"/>
          <a:ext cx="0" cy="0"/>
          <a:chOff x="0" y="0"/>
          <a:chExt cx="0" cy="0"/>
        </a:xfrm>
      </p:grpSpPr>
      <p:sp>
        <p:nvSpPr>
          <p:cNvPr id="8" name="Rectangle">
            <a:extLst>
              <a:ext uri="{FF2B5EF4-FFF2-40B4-BE49-F238E27FC236}">
                <a16:creationId xmlns:a16="http://schemas.microsoft.com/office/drawing/2014/main" id="{CAB7C50D-A92E-F542-A579-D6ACCE3E0F84}"/>
              </a:ext>
            </a:extLst>
          </p:cNvPr>
          <p:cNvSpPr/>
          <p:nvPr userDrawn="1"/>
        </p:nvSpPr>
        <p:spPr>
          <a:xfrm>
            <a:off x="0" y="6037942"/>
            <a:ext cx="12192000" cy="820058"/>
          </a:xfrm>
          <a:prstGeom prst="rect">
            <a:avLst/>
          </a:prstGeom>
          <a:solidFill>
            <a:srgbClr val="FBC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lide Number Placeholder">
            <a:extLst>
              <a:ext uri="{FF2B5EF4-FFF2-40B4-BE49-F238E27FC236}">
                <a16:creationId xmlns:a16="http://schemas.microsoft.com/office/drawing/2014/main" id="{F06FA8BB-10A5-D04C-98E8-7CF1835F3413}"/>
              </a:ext>
            </a:extLst>
          </p:cNvPr>
          <p:cNvSpPr>
            <a:spLocks noGrp="1"/>
          </p:cNvSpPr>
          <p:nvPr>
            <p:ph type="sldNum" sz="quarter" idx="4"/>
          </p:nvPr>
        </p:nvSpPr>
        <p:spPr>
          <a:xfrm>
            <a:off x="4662087" y="6250891"/>
            <a:ext cx="2867826" cy="365125"/>
          </a:xfrm>
          <a:prstGeom prst="rect">
            <a:avLst/>
          </a:prstGeom>
        </p:spPr>
        <p:txBody>
          <a:bodyPr/>
          <a:lstStyle>
            <a:lvl1pPr>
              <a:defRPr sz="2000">
                <a:solidFill>
                  <a:srgbClr val="003C57"/>
                </a:solidFill>
              </a:defRPr>
            </a:lvl1pPr>
          </a:lstStyle>
          <a:p>
            <a:pPr algn="ctr"/>
            <a:fld id="{232417FB-2EF4-EC49-BC13-97513C37E9E5}" type="slidenum">
              <a:rPr lang="en-US" smtClean="0"/>
              <a:pPr algn="ctr"/>
              <a:t>‹#›</a:t>
            </a:fld>
            <a:endParaRPr lang="en-US"/>
          </a:p>
        </p:txBody>
      </p:sp>
      <p:sp>
        <p:nvSpPr>
          <p:cNvPr id="16" name="Footer Placeholder">
            <a:extLst>
              <a:ext uri="{FF2B5EF4-FFF2-40B4-BE49-F238E27FC236}">
                <a16:creationId xmlns:a16="http://schemas.microsoft.com/office/drawing/2014/main" id="{4260E4F4-0AE2-534D-97B9-C9E641454FE3}"/>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rgbClr val="003C57"/>
                </a:solidFill>
              </a:defRPr>
            </a:lvl1pPr>
          </a:lstStyle>
          <a:p>
            <a:endParaRPr lang="en-US"/>
          </a:p>
        </p:txBody>
      </p:sp>
      <p:sp>
        <p:nvSpPr>
          <p:cNvPr id="10" name="Title">
            <a:extLst>
              <a:ext uri="{FF2B5EF4-FFF2-40B4-BE49-F238E27FC236}">
                <a16:creationId xmlns:a16="http://schemas.microsoft.com/office/drawing/2014/main" id="{43A56145-2D0E-E94F-A399-32CA6DD184A0}"/>
              </a:ext>
            </a:extLst>
          </p:cNvPr>
          <p:cNvSpPr>
            <a:spLocks noGrp="1"/>
          </p:cNvSpPr>
          <p:nvPr>
            <p:ph type="title" hasCustomPrompt="1"/>
          </p:nvPr>
        </p:nvSpPr>
        <p:spPr>
          <a:xfrm>
            <a:off x="838200" y="642127"/>
            <a:ext cx="10515600" cy="526298"/>
          </a:xfrm>
          <a:prstGeom prst="rect">
            <a:avLst/>
          </a:prstGeom>
        </p:spPr>
        <p:txBody>
          <a:bodyPr wrap="square">
            <a:spAutoFit/>
          </a:bodyPr>
          <a:lstStyle>
            <a:lvl1pPr>
              <a:defRPr sz="3600" baseline="0"/>
            </a:lvl1pPr>
          </a:lstStyle>
          <a:p>
            <a:r>
              <a:rPr lang="en-US"/>
              <a:t>Add your heading here</a:t>
            </a:r>
          </a:p>
        </p:txBody>
      </p:sp>
      <p:sp>
        <p:nvSpPr>
          <p:cNvPr id="11" name="Content Placeholder">
            <a:extLst>
              <a:ext uri="{FF2B5EF4-FFF2-40B4-BE49-F238E27FC236}">
                <a16:creationId xmlns:a16="http://schemas.microsoft.com/office/drawing/2014/main" id="{20C025E5-7258-7042-B637-ACEBD0147F90}"/>
              </a:ext>
            </a:extLst>
          </p:cNvPr>
          <p:cNvSpPr>
            <a:spLocks noGrp="1"/>
          </p:cNvSpPr>
          <p:nvPr>
            <p:ph idx="1" hasCustomPrompt="1"/>
          </p:nvPr>
        </p:nvSpPr>
        <p:spPr>
          <a:xfrm>
            <a:off x="838200" y="1424324"/>
            <a:ext cx="10515600" cy="2298001"/>
          </a:xfrm>
          <a:prstGeom prst="rect">
            <a:avLst/>
          </a:prstGeom>
        </p:spPr>
        <p:txBody>
          <a:bodyPr wrap="square" lIns="0" tIns="0" rIns="0" bIns="0" anchor="t" anchorCtr="0">
            <a:spAutoFit/>
          </a:bodyPr>
          <a:lstStyle>
            <a:lvl1pPr>
              <a:lnSpc>
                <a:spcPct val="110000"/>
              </a:lnSpc>
              <a:spcAft>
                <a:spcPts val="500"/>
              </a:spcAft>
              <a:defRPr sz="3200">
                <a:solidFill>
                  <a:schemeClr val="tx1"/>
                </a:solidFill>
              </a:defRPr>
            </a:lvl1pPr>
            <a:lvl2pPr>
              <a:spcAft>
                <a:spcPts val="500"/>
              </a:spcAft>
              <a:defRPr sz="2800">
                <a:solidFill>
                  <a:schemeClr val="tx2"/>
                </a:solidFill>
              </a:defRPr>
            </a:lvl2pPr>
            <a:lvl3pPr>
              <a:spcAft>
                <a:spcPts val="500"/>
              </a:spcAft>
              <a:defRPr sz="2400">
                <a:solidFill>
                  <a:schemeClr val="tx2"/>
                </a:solidFill>
              </a:defRPr>
            </a:lvl3pPr>
            <a:lvl4pPr>
              <a:spcAft>
                <a:spcPts val="500"/>
              </a:spcAft>
              <a:defRPr sz="2000">
                <a:solidFill>
                  <a:schemeClr val="tx2"/>
                </a:solidFill>
              </a:defRPr>
            </a:lvl4pPr>
            <a:lvl5pPr>
              <a:spcAft>
                <a:spcPts val="500"/>
              </a:spcAft>
              <a:defRPr sz="1800">
                <a:solidFill>
                  <a:schemeClr val="tx2"/>
                </a:solidFill>
              </a:defRPr>
            </a:lvl5pPr>
          </a:lstStyle>
          <a:p>
            <a:pPr lvl="0"/>
            <a:r>
              <a:rPr lang="en-US"/>
              <a:t>Single column</a:t>
            </a:r>
          </a:p>
          <a:p>
            <a:pPr lvl="1"/>
            <a:r>
              <a:rPr lang="en-US"/>
              <a:t>Second level</a:t>
            </a:r>
          </a:p>
          <a:p>
            <a:pPr lvl="2"/>
            <a:r>
              <a:rPr lang="en-US"/>
              <a:t>Third level</a:t>
            </a:r>
          </a:p>
          <a:p>
            <a:pPr lvl="3"/>
            <a:r>
              <a:rPr lang="en-US"/>
              <a:t>Fourth level</a:t>
            </a:r>
          </a:p>
          <a:p>
            <a:pPr lvl="4"/>
            <a:r>
              <a:rPr lang="en-US"/>
              <a:t>Fifth level</a:t>
            </a:r>
          </a:p>
        </p:txBody>
      </p:sp>
      <p:pic>
        <p:nvPicPr>
          <p:cNvPr id="13" name="Logo">
            <a:extLst>
              <a:ext uri="{FF2B5EF4-FFF2-40B4-BE49-F238E27FC236}">
                <a16:creationId xmlns:a16="http://schemas.microsoft.com/office/drawing/2014/main" id="{6C9D8E9D-FECD-4DEA-8266-684ED070F91A}"/>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47853" y="6281865"/>
            <a:ext cx="3489861" cy="306034"/>
          </a:xfrm>
          <a:prstGeom prst="rect">
            <a:avLst/>
          </a:prstGeom>
        </p:spPr>
      </p:pic>
    </p:spTree>
    <p:extLst>
      <p:ext uri="{BB962C8B-B14F-4D97-AF65-F5344CB8AC3E}">
        <p14:creationId xmlns:p14="http://schemas.microsoft.com/office/powerpoint/2010/main" val="25065552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Chart page - minimal footer">
    <p:spTree>
      <p:nvGrpSpPr>
        <p:cNvPr id="1" name=""/>
        <p:cNvGrpSpPr/>
        <p:nvPr/>
      </p:nvGrpSpPr>
      <p:grpSpPr>
        <a:xfrm>
          <a:off x="0" y="0"/>
          <a:ext cx="0" cy="0"/>
          <a:chOff x="0" y="0"/>
          <a:chExt cx="0" cy="0"/>
        </a:xfrm>
      </p:grpSpPr>
      <p:sp>
        <p:nvSpPr>
          <p:cNvPr id="14" name="Slide Number Placeholder">
            <a:extLst>
              <a:ext uri="{FF2B5EF4-FFF2-40B4-BE49-F238E27FC236}">
                <a16:creationId xmlns:a16="http://schemas.microsoft.com/office/drawing/2014/main" id="{5D913410-9DC7-834A-B330-976E80A5685D}"/>
              </a:ext>
            </a:extLst>
          </p:cNvPr>
          <p:cNvSpPr>
            <a:spLocks noGrp="1"/>
          </p:cNvSpPr>
          <p:nvPr>
            <p:ph type="sldNum" sz="quarter" idx="4"/>
          </p:nvPr>
        </p:nvSpPr>
        <p:spPr>
          <a:xfrm>
            <a:off x="4662087" y="6250893"/>
            <a:ext cx="2867827" cy="365125"/>
          </a:xfrm>
          <a:prstGeom prst="rect">
            <a:avLst/>
          </a:prstGeom>
        </p:spPr>
        <p:txBody>
          <a:bodyPr/>
          <a:lstStyle>
            <a:lvl1pPr>
              <a:defRPr sz="1800">
                <a:solidFill>
                  <a:srgbClr val="003C57"/>
                </a:solidFill>
              </a:defRPr>
            </a:lvl1pPr>
          </a:lstStyle>
          <a:p>
            <a:pPr algn="ctr"/>
            <a:fld id="{232417FB-2EF4-EC49-BC13-97513C37E9E5}" type="slidenum">
              <a:rPr lang="en-US" smtClean="0"/>
              <a:pPr algn="ctr"/>
              <a:t>‹#›</a:t>
            </a:fld>
            <a:endParaRPr lang="en-US"/>
          </a:p>
        </p:txBody>
      </p:sp>
      <p:sp>
        <p:nvSpPr>
          <p:cNvPr id="15" name="Footer Placeholder">
            <a:extLst>
              <a:ext uri="{FF2B5EF4-FFF2-40B4-BE49-F238E27FC236}">
                <a16:creationId xmlns:a16="http://schemas.microsoft.com/office/drawing/2014/main" id="{EA701F44-73AD-C64B-8322-8400CB324EFB}"/>
              </a:ext>
            </a:extLst>
          </p:cNvPr>
          <p:cNvSpPr>
            <a:spLocks noGrp="1"/>
          </p:cNvSpPr>
          <p:nvPr>
            <p:ph type="ftr" sz="quarter" idx="3"/>
          </p:nvPr>
        </p:nvSpPr>
        <p:spPr>
          <a:xfrm>
            <a:off x="7529914" y="6250892"/>
            <a:ext cx="3842031" cy="365125"/>
          </a:xfrm>
          <a:prstGeom prst="rect">
            <a:avLst/>
          </a:prstGeom>
        </p:spPr>
        <p:txBody>
          <a:bodyPr vert="horz" lIns="91440" tIns="45720" rIns="0" bIns="45720" rtlCol="0" anchor="t" anchorCtr="0"/>
          <a:lstStyle>
            <a:lvl1pPr algn="r">
              <a:defRPr sz="1800" b="1">
                <a:solidFill>
                  <a:srgbClr val="003C57"/>
                </a:solidFill>
              </a:defRPr>
            </a:lvl1pPr>
          </a:lstStyle>
          <a:p>
            <a:endParaRPr lang="en-US"/>
          </a:p>
        </p:txBody>
      </p:sp>
      <p:sp>
        <p:nvSpPr>
          <p:cNvPr id="2" name="Title">
            <a:extLst>
              <a:ext uri="{FF2B5EF4-FFF2-40B4-BE49-F238E27FC236}">
                <a16:creationId xmlns:a16="http://schemas.microsoft.com/office/drawing/2014/main" id="{76C3F5F5-5F34-4947-8AC2-D2AEE0DBA894}"/>
              </a:ext>
            </a:extLst>
          </p:cNvPr>
          <p:cNvSpPr>
            <a:spLocks noGrp="1"/>
          </p:cNvSpPr>
          <p:nvPr>
            <p:ph type="title" hasCustomPrompt="1"/>
          </p:nvPr>
        </p:nvSpPr>
        <p:spPr>
          <a:xfrm>
            <a:off x="838200" y="644846"/>
            <a:ext cx="10533745" cy="411223"/>
          </a:xfrm>
          <a:prstGeom prst="rect">
            <a:avLst/>
          </a:prstGeom>
        </p:spPr>
        <p:txBody>
          <a:bodyPr>
            <a:normAutofit/>
          </a:bodyPr>
          <a:lstStyle>
            <a:lvl1pPr>
              <a:defRPr sz="2400"/>
            </a:lvl1pPr>
          </a:lstStyle>
          <a:p>
            <a:r>
              <a:rPr lang="en-US"/>
              <a:t>Add your heading here</a:t>
            </a:r>
          </a:p>
        </p:txBody>
      </p:sp>
      <p:sp>
        <p:nvSpPr>
          <p:cNvPr id="16" name="Content Placeholder">
            <a:extLst>
              <a:ext uri="{FF2B5EF4-FFF2-40B4-BE49-F238E27FC236}">
                <a16:creationId xmlns:a16="http://schemas.microsoft.com/office/drawing/2014/main" id="{8E4E2FF2-096C-C349-8B44-CFA5388E9515}"/>
              </a:ext>
            </a:extLst>
          </p:cNvPr>
          <p:cNvSpPr>
            <a:spLocks noGrp="1"/>
          </p:cNvSpPr>
          <p:nvPr>
            <p:ph idx="1" hasCustomPrompt="1"/>
          </p:nvPr>
        </p:nvSpPr>
        <p:spPr>
          <a:xfrm>
            <a:off x="838199" y="1091426"/>
            <a:ext cx="10515600" cy="468141"/>
          </a:xfrm>
          <a:prstGeom prst="rect">
            <a:avLst/>
          </a:prstGeom>
        </p:spPr>
        <p:txBody>
          <a:bodyPr anchor="t" anchorCtr="0"/>
          <a:lstStyle>
            <a:lvl1pPr marL="0" indent="0">
              <a:buNone/>
              <a:defRPr sz="2400">
                <a:solidFill>
                  <a:schemeClr val="tx1"/>
                </a:solidFill>
              </a:defRPr>
            </a:lvl1pPr>
            <a:lvl2pPr>
              <a:defRPr sz="2100"/>
            </a:lvl2pPr>
            <a:lvl3pPr>
              <a:defRPr sz="1800"/>
            </a:lvl3pPr>
            <a:lvl4pPr>
              <a:defRPr sz="1500"/>
            </a:lvl4pPr>
            <a:lvl5pPr>
              <a:defRPr sz="1500"/>
            </a:lvl5pPr>
          </a:lstStyle>
          <a:p>
            <a:pPr lvl="0"/>
            <a:r>
              <a:rPr lang="en-US"/>
              <a:t>Add your chart here</a:t>
            </a:r>
          </a:p>
        </p:txBody>
      </p:sp>
      <p:pic>
        <p:nvPicPr>
          <p:cNvPr id="8" name="Logo" descr="Office for National Statistics Logo">
            <a:extLst>
              <a:ext uri="{FF2B5EF4-FFF2-40B4-BE49-F238E27FC236}">
                <a16:creationId xmlns:a16="http://schemas.microsoft.com/office/drawing/2014/main" id="{2F71F44F-CCDD-6846-9627-F755B1AEAAE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38200" y="6286250"/>
            <a:ext cx="4064000" cy="264160"/>
          </a:xfrm>
          <a:prstGeom prst="rect">
            <a:avLst/>
          </a:prstGeom>
        </p:spPr>
      </p:pic>
    </p:spTree>
    <p:extLst>
      <p:ext uri="{BB962C8B-B14F-4D97-AF65-F5344CB8AC3E}">
        <p14:creationId xmlns:p14="http://schemas.microsoft.com/office/powerpoint/2010/main" val="287859278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preserve="1" userDrawn="1">
  <p:cSld name="15_Single column title and content">
    <p:bg>
      <p:bgPr>
        <a:solidFill>
          <a:srgbClr val="F0F762">
            <a:alpha val="9804"/>
          </a:srgbClr>
        </a:solidFill>
        <a:effectLst/>
      </p:bgPr>
    </p:bg>
    <p:spTree>
      <p:nvGrpSpPr>
        <p:cNvPr id="1" name=""/>
        <p:cNvGrpSpPr/>
        <p:nvPr/>
      </p:nvGrpSpPr>
      <p:grpSpPr>
        <a:xfrm>
          <a:off x="0" y="0"/>
          <a:ext cx="0" cy="0"/>
          <a:chOff x="0" y="0"/>
          <a:chExt cx="0" cy="0"/>
        </a:xfrm>
      </p:grpSpPr>
      <p:sp>
        <p:nvSpPr>
          <p:cNvPr id="8" name="Rectangle">
            <a:extLst>
              <a:ext uri="{FF2B5EF4-FFF2-40B4-BE49-F238E27FC236}">
                <a16:creationId xmlns:a16="http://schemas.microsoft.com/office/drawing/2014/main" id="{CAB7C50D-A92E-F542-A579-D6ACCE3E0F84}"/>
              </a:ext>
            </a:extLst>
          </p:cNvPr>
          <p:cNvSpPr/>
          <p:nvPr userDrawn="1"/>
        </p:nvSpPr>
        <p:spPr>
          <a:xfrm>
            <a:off x="0" y="6037942"/>
            <a:ext cx="12192000" cy="820058"/>
          </a:xfrm>
          <a:prstGeom prst="rect">
            <a:avLst/>
          </a:prstGeom>
          <a:solidFill>
            <a:srgbClr val="F0F7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lide Number Placeholder">
            <a:extLst>
              <a:ext uri="{FF2B5EF4-FFF2-40B4-BE49-F238E27FC236}">
                <a16:creationId xmlns:a16="http://schemas.microsoft.com/office/drawing/2014/main" id="{F06FA8BB-10A5-D04C-98E8-7CF1835F3413}"/>
              </a:ext>
            </a:extLst>
          </p:cNvPr>
          <p:cNvSpPr>
            <a:spLocks noGrp="1"/>
          </p:cNvSpPr>
          <p:nvPr>
            <p:ph type="sldNum" sz="quarter" idx="4"/>
          </p:nvPr>
        </p:nvSpPr>
        <p:spPr>
          <a:xfrm>
            <a:off x="4662087" y="6250891"/>
            <a:ext cx="2867826" cy="365125"/>
          </a:xfrm>
          <a:prstGeom prst="rect">
            <a:avLst/>
          </a:prstGeom>
        </p:spPr>
        <p:txBody>
          <a:bodyPr/>
          <a:lstStyle>
            <a:lvl1pPr>
              <a:defRPr sz="2000">
                <a:solidFill>
                  <a:srgbClr val="003C57"/>
                </a:solidFill>
              </a:defRPr>
            </a:lvl1pPr>
          </a:lstStyle>
          <a:p>
            <a:pPr algn="ctr"/>
            <a:fld id="{232417FB-2EF4-EC49-BC13-97513C37E9E5}" type="slidenum">
              <a:rPr lang="en-US" smtClean="0"/>
              <a:pPr algn="ctr"/>
              <a:t>‹#›</a:t>
            </a:fld>
            <a:endParaRPr lang="en-US"/>
          </a:p>
        </p:txBody>
      </p:sp>
      <p:sp>
        <p:nvSpPr>
          <p:cNvPr id="16" name="Footer Placeholder">
            <a:extLst>
              <a:ext uri="{FF2B5EF4-FFF2-40B4-BE49-F238E27FC236}">
                <a16:creationId xmlns:a16="http://schemas.microsoft.com/office/drawing/2014/main" id="{4260E4F4-0AE2-534D-97B9-C9E641454FE3}"/>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rgbClr val="003C57"/>
                </a:solidFill>
              </a:defRPr>
            </a:lvl1pPr>
          </a:lstStyle>
          <a:p>
            <a:endParaRPr lang="en-US"/>
          </a:p>
        </p:txBody>
      </p:sp>
      <p:sp>
        <p:nvSpPr>
          <p:cNvPr id="10" name="Title">
            <a:extLst>
              <a:ext uri="{FF2B5EF4-FFF2-40B4-BE49-F238E27FC236}">
                <a16:creationId xmlns:a16="http://schemas.microsoft.com/office/drawing/2014/main" id="{43A56145-2D0E-E94F-A399-32CA6DD184A0}"/>
              </a:ext>
            </a:extLst>
          </p:cNvPr>
          <p:cNvSpPr>
            <a:spLocks noGrp="1"/>
          </p:cNvSpPr>
          <p:nvPr>
            <p:ph type="title" hasCustomPrompt="1"/>
          </p:nvPr>
        </p:nvSpPr>
        <p:spPr>
          <a:xfrm>
            <a:off x="838200" y="642127"/>
            <a:ext cx="10515600" cy="526298"/>
          </a:xfrm>
          <a:prstGeom prst="rect">
            <a:avLst/>
          </a:prstGeom>
        </p:spPr>
        <p:txBody>
          <a:bodyPr wrap="square">
            <a:spAutoFit/>
          </a:bodyPr>
          <a:lstStyle>
            <a:lvl1pPr>
              <a:defRPr sz="3600" baseline="0"/>
            </a:lvl1pPr>
          </a:lstStyle>
          <a:p>
            <a:r>
              <a:rPr lang="en-US"/>
              <a:t>Add your heading here</a:t>
            </a:r>
          </a:p>
        </p:txBody>
      </p:sp>
      <p:sp>
        <p:nvSpPr>
          <p:cNvPr id="11" name="Content Placeholder">
            <a:extLst>
              <a:ext uri="{FF2B5EF4-FFF2-40B4-BE49-F238E27FC236}">
                <a16:creationId xmlns:a16="http://schemas.microsoft.com/office/drawing/2014/main" id="{20C025E5-7258-7042-B637-ACEBD0147F90}"/>
              </a:ext>
            </a:extLst>
          </p:cNvPr>
          <p:cNvSpPr>
            <a:spLocks noGrp="1"/>
          </p:cNvSpPr>
          <p:nvPr>
            <p:ph idx="1" hasCustomPrompt="1"/>
          </p:nvPr>
        </p:nvSpPr>
        <p:spPr>
          <a:xfrm>
            <a:off x="838200" y="1424324"/>
            <a:ext cx="10515600" cy="2298001"/>
          </a:xfrm>
          <a:prstGeom prst="rect">
            <a:avLst/>
          </a:prstGeom>
        </p:spPr>
        <p:txBody>
          <a:bodyPr wrap="square" lIns="0" tIns="0" rIns="0" bIns="0" anchor="t" anchorCtr="0">
            <a:spAutoFit/>
          </a:bodyPr>
          <a:lstStyle>
            <a:lvl1pPr>
              <a:lnSpc>
                <a:spcPct val="110000"/>
              </a:lnSpc>
              <a:spcAft>
                <a:spcPts val="500"/>
              </a:spcAft>
              <a:defRPr sz="3200">
                <a:solidFill>
                  <a:schemeClr val="tx1"/>
                </a:solidFill>
              </a:defRPr>
            </a:lvl1pPr>
            <a:lvl2pPr>
              <a:spcAft>
                <a:spcPts val="500"/>
              </a:spcAft>
              <a:defRPr sz="2800">
                <a:solidFill>
                  <a:schemeClr val="tx2"/>
                </a:solidFill>
              </a:defRPr>
            </a:lvl2pPr>
            <a:lvl3pPr>
              <a:spcAft>
                <a:spcPts val="500"/>
              </a:spcAft>
              <a:defRPr sz="2400">
                <a:solidFill>
                  <a:schemeClr val="tx2"/>
                </a:solidFill>
              </a:defRPr>
            </a:lvl3pPr>
            <a:lvl4pPr>
              <a:spcAft>
                <a:spcPts val="500"/>
              </a:spcAft>
              <a:defRPr sz="2000">
                <a:solidFill>
                  <a:schemeClr val="tx2"/>
                </a:solidFill>
              </a:defRPr>
            </a:lvl4pPr>
            <a:lvl5pPr>
              <a:spcAft>
                <a:spcPts val="500"/>
              </a:spcAft>
              <a:defRPr sz="1800">
                <a:solidFill>
                  <a:schemeClr val="tx2"/>
                </a:solidFill>
              </a:defRPr>
            </a:lvl5pPr>
          </a:lstStyle>
          <a:p>
            <a:pPr lvl="0"/>
            <a:r>
              <a:rPr lang="en-US"/>
              <a:t>Single column</a:t>
            </a:r>
          </a:p>
          <a:p>
            <a:pPr lvl="1"/>
            <a:r>
              <a:rPr lang="en-US"/>
              <a:t>Second level</a:t>
            </a:r>
          </a:p>
          <a:p>
            <a:pPr lvl="2"/>
            <a:r>
              <a:rPr lang="en-US"/>
              <a:t>Third level</a:t>
            </a:r>
          </a:p>
          <a:p>
            <a:pPr lvl="3"/>
            <a:r>
              <a:rPr lang="en-US"/>
              <a:t>Fourth level</a:t>
            </a:r>
          </a:p>
          <a:p>
            <a:pPr lvl="4"/>
            <a:r>
              <a:rPr lang="en-US"/>
              <a:t>Fifth level</a:t>
            </a:r>
          </a:p>
        </p:txBody>
      </p:sp>
      <p:pic>
        <p:nvPicPr>
          <p:cNvPr id="13" name="Logo">
            <a:extLst>
              <a:ext uri="{FF2B5EF4-FFF2-40B4-BE49-F238E27FC236}">
                <a16:creationId xmlns:a16="http://schemas.microsoft.com/office/drawing/2014/main" id="{6C9D8E9D-FECD-4DEA-8266-684ED070F91A}"/>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47853" y="6281865"/>
            <a:ext cx="3489861" cy="306034"/>
          </a:xfrm>
          <a:prstGeom prst="rect">
            <a:avLst/>
          </a:prstGeom>
        </p:spPr>
      </p:pic>
    </p:spTree>
    <p:extLst>
      <p:ext uri="{BB962C8B-B14F-4D97-AF65-F5344CB8AC3E}">
        <p14:creationId xmlns:p14="http://schemas.microsoft.com/office/powerpoint/2010/main" val="134410751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preserve="1" userDrawn="1">
  <p:cSld name="14_Single column title and content">
    <p:bg>
      <p:bgPr>
        <a:solidFill>
          <a:srgbClr val="A8BD3A">
            <a:alpha val="9804"/>
          </a:srgbClr>
        </a:solidFill>
        <a:effectLst/>
      </p:bgPr>
    </p:bg>
    <p:spTree>
      <p:nvGrpSpPr>
        <p:cNvPr id="1" name=""/>
        <p:cNvGrpSpPr/>
        <p:nvPr/>
      </p:nvGrpSpPr>
      <p:grpSpPr>
        <a:xfrm>
          <a:off x="0" y="0"/>
          <a:ext cx="0" cy="0"/>
          <a:chOff x="0" y="0"/>
          <a:chExt cx="0" cy="0"/>
        </a:xfrm>
      </p:grpSpPr>
      <p:sp>
        <p:nvSpPr>
          <p:cNvPr id="8" name="Rectangle">
            <a:extLst>
              <a:ext uri="{FF2B5EF4-FFF2-40B4-BE49-F238E27FC236}">
                <a16:creationId xmlns:a16="http://schemas.microsoft.com/office/drawing/2014/main" id="{CAB7C50D-A92E-F542-A579-D6ACCE3E0F84}"/>
              </a:ext>
            </a:extLst>
          </p:cNvPr>
          <p:cNvSpPr/>
          <p:nvPr userDrawn="1"/>
        </p:nvSpPr>
        <p:spPr>
          <a:xfrm>
            <a:off x="0" y="6037942"/>
            <a:ext cx="12192000" cy="820058"/>
          </a:xfrm>
          <a:prstGeom prst="rect">
            <a:avLst/>
          </a:prstGeom>
          <a:solidFill>
            <a:srgbClr val="A8BD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lide Number Placeholder">
            <a:extLst>
              <a:ext uri="{FF2B5EF4-FFF2-40B4-BE49-F238E27FC236}">
                <a16:creationId xmlns:a16="http://schemas.microsoft.com/office/drawing/2014/main" id="{F06FA8BB-10A5-D04C-98E8-7CF1835F3413}"/>
              </a:ext>
            </a:extLst>
          </p:cNvPr>
          <p:cNvSpPr>
            <a:spLocks noGrp="1"/>
          </p:cNvSpPr>
          <p:nvPr>
            <p:ph type="sldNum" sz="quarter" idx="4"/>
          </p:nvPr>
        </p:nvSpPr>
        <p:spPr>
          <a:xfrm>
            <a:off x="4662087" y="6250891"/>
            <a:ext cx="2867826" cy="365125"/>
          </a:xfrm>
          <a:prstGeom prst="rect">
            <a:avLst/>
          </a:prstGeom>
        </p:spPr>
        <p:txBody>
          <a:bodyPr/>
          <a:lstStyle>
            <a:lvl1pPr>
              <a:defRPr sz="2000">
                <a:solidFill>
                  <a:srgbClr val="003C57"/>
                </a:solidFill>
              </a:defRPr>
            </a:lvl1pPr>
          </a:lstStyle>
          <a:p>
            <a:pPr algn="ctr"/>
            <a:fld id="{232417FB-2EF4-EC49-BC13-97513C37E9E5}" type="slidenum">
              <a:rPr lang="en-US" smtClean="0"/>
              <a:pPr algn="ctr"/>
              <a:t>‹#›</a:t>
            </a:fld>
            <a:endParaRPr lang="en-US"/>
          </a:p>
        </p:txBody>
      </p:sp>
      <p:sp>
        <p:nvSpPr>
          <p:cNvPr id="16" name="Footer Placeholder">
            <a:extLst>
              <a:ext uri="{FF2B5EF4-FFF2-40B4-BE49-F238E27FC236}">
                <a16:creationId xmlns:a16="http://schemas.microsoft.com/office/drawing/2014/main" id="{4260E4F4-0AE2-534D-97B9-C9E641454FE3}"/>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rgbClr val="003C57"/>
                </a:solidFill>
              </a:defRPr>
            </a:lvl1pPr>
          </a:lstStyle>
          <a:p>
            <a:endParaRPr lang="en-US"/>
          </a:p>
        </p:txBody>
      </p:sp>
      <p:sp>
        <p:nvSpPr>
          <p:cNvPr id="10" name="Title">
            <a:extLst>
              <a:ext uri="{FF2B5EF4-FFF2-40B4-BE49-F238E27FC236}">
                <a16:creationId xmlns:a16="http://schemas.microsoft.com/office/drawing/2014/main" id="{43A56145-2D0E-E94F-A399-32CA6DD184A0}"/>
              </a:ext>
            </a:extLst>
          </p:cNvPr>
          <p:cNvSpPr>
            <a:spLocks noGrp="1"/>
          </p:cNvSpPr>
          <p:nvPr>
            <p:ph type="title" hasCustomPrompt="1"/>
          </p:nvPr>
        </p:nvSpPr>
        <p:spPr>
          <a:xfrm>
            <a:off x="838200" y="642127"/>
            <a:ext cx="10515600" cy="526298"/>
          </a:xfrm>
          <a:prstGeom prst="rect">
            <a:avLst/>
          </a:prstGeom>
        </p:spPr>
        <p:txBody>
          <a:bodyPr wrap="square">
            <a:spAutoFit/>
          </a:bodyPr>
          <a:lstStyle>
            <a:lvl1pPr>
              <a:defRPr sz="3600" baseline="0"/>
            </a:lvl1pPr>
          </a:lstStyle>
          <a:p>
            <a:r>
              <a:rPr lang="en-US"/>
              <a:t>Add your heading here</a:t>
            </a:r>
          </a:p>
        </p:txBody>
      </p:sp>
      <p:sp>
        <p:nvSpPr>
          <p:cNvPr id="11" name="Content Placeholder">
            <a:extLst>
              <a:ext uri="{FF2B5EF4-FFF2-40B4-BE49-F238E27FC236}">
                <a16:creationId xmlns:a16="http://schemas.microsoft.com/office/drawing/2014/main" id="{20C025E5-7258-7042-B637-ACEBD0147F90}"/>
              </a:ext>
            </a:extLst>
          </p:cNvPr>
          <p:cNvSpPr>
            <a:spLocks noGrp="1"/>
          </p:cNvSpPr>
          <p:nvPr>
            <p:ph idx="1" hasCustomPrompt="1"/>
          </p:nvPr>
        </p:nvSpPr>
        <p:spPr>
          <a:xfrm>
            <a:off x="838200" y="1424324"/>
            <a:ext cx="10515600" cy="2298001"/>
          </a:xfrm>
          <a:prstGeom prst="rect">
            <a:avLst/>
          </a:prstGeom>
        </p:spPr>
        <p:txBody>
          <a:bodyPr wrap="square" lIns="0" tIns="0" rIns="0" bIns="0" anchor="t" anchorCtr="0">
            <a:spAutoFit/>
          </a:bodyPr>
          <a:lstStyle>
            <a:lvl1pPr>
              <a:lnSpc>
                <a:spcPct val="110000"/>
              </a:lnSpc>
              <a:spcAft>
                <a:spcPts val="500"/>
              </a:spcAft>
              <a:defRPr sz="3200">
                <a:solidFill>
                  <a:schemeClr val="tx1"/>
                </a:solidFill>
              </a:defRPr>
            </a:lvl1pPr>
            <a:lvl2pPr>
              <a:spcAft>
                <a:spcPts val="500"/>
              </a:spcAft>
              <a:defRPr sz="2800">
                <a:solidFill>
                  <a:schemeClr val="tx1"/>
                </a:solidFill>
              </a:defRPr>
            </a:lvl2pPr>
            <a:lvl3pPr>
              <a:spcAft>
                <a:spcPts val="500"/>
              </a:spcAft>
              <a:defRPr sz="2400">
                <a:solidFill>
                  <a:schemeClr val="tx1"/>
                </a:solidFill>
              </a:defRPr>
            </a:lvl3pPr>
            <a:lvl4pPr>
              <a:spcAft>
                <a:spcPts val="500"/>
              </a:spcAft>
              <a:defRPr sz="2000">
                <a:solidFill>
                  <a:schemeClr val="tx1"/>
                </a:solidFill>
              </a:defRPr>
            </a:lvl4pPr>
            <a:lvl5pPr>
              <a:spcAft>
                <a:spcPts val="500"/>
              </a:spcAft>
              <a:defRPr sz="1800">
                <a:solidFill>
                  <a:schemeClr val="tx1"/>
                </a:solidFill>
              </a:defRPr>
            </a:lvl5pPr>
          </a:lstStyle>
          <a:p>
            <a:pPr lvl="0"/>
            <a:r>
              <a:rPr lang="en-US"/>
              <a:t>Single column</a:t>
            </a:r>
          </a:p>
          <a:p>
            <a:pPr lvl="1"/>
            <a:r>
              <a:rPr lang="en-US"/>
              <a:t>Second level</a:t>
            </a:r>
          </a:p>
          <a:p>
            <a:pPr lvl="2"/>
            <a:r>
              <a:rPr lang="en-US"/>
              <a:t>Third level</a:t>
            </a:r>
          </a:p>
          <a:p>
            <a:pPr lvl="3"/>
            <a:r>
              <a:rPr lang="en-US"/>
              <a:t>Fourth level</a:t>
            </a:r>
          </a:p>
          <a:p>
            <a:pPr lvl="4"/>
            <a:r>
              <a:rPr lang="en-US"/>
              <a:t>Fifth level</a:t>
            </a:r>
          </a:p>
        </p:txBody>
      </p:sp>
      <p:pic>
        <p:nvPicPr>
          <p:cNvPr id="12" name="Logo">
            <a:extLst>
              <a:ext uri="{FF2B5EF4-FFF2-40B4-BE49-F238E27FC236}">
                <a16:creationId xmlns:a16="http://schemas.microsoft.com/office/drawing/2014/main" id="{26111289-4FD3-437B-8361-6BB02403A0AC}"/>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47853" y="6281865"/>
            <a:ext cx="3489861" cy="306034"/>
          </a:xfrm>
          <a:prstGeom prst="rect">
            <a:avLst/>
          </a:prstGeom>
        </p:spPr>
      </p:pic>
    </p:spTree>
    <p:extLst>
      <p:ext uri="{BB962C8B-B14F-4D97-AF65-F5344CB8AC3E}">
        <p14:creationId xmlns:p14="http://schemas.microsoft.com/office/powerpoint/2010/main" val="316028077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preserve="1" userDrawn="1">
  <p:cSld name="7_Single column title and content">
    <p:bg>
      <p:bgPr>
        <a:solidFill>
          <a:srgbClr val="0F8243">
            <a:alpha val="9804"/>
          </a:srgbClr>
        </a:solidFill>
        <a:effectLst/>
      </p:bgPr>
    </p:bg>
    <p:spTree>
      <p:nvGrpSpPr>
        <p:cNvPr id="1" name=""/>
        <p:cNvGrpSpPr/>
        <p:nvPr/>
      </p:nvGrpSpPr>
      <p:grpSpPr>
        <a:xfrm>
          <a:off x="0" y="0"/>
          <a:ext cx="0" cy="0"/>
          <a:chOff x="0" y="0"/>
          <a:chExt cx="0" cy="0"/>
        </a:xfrm>
      </p:grpSpPr>
      <p:sp>
        <p:nvSpPr>
          <p:cNvPr id="8" name="Rectangle">
            <a:extLst>
              <a:ext uri="{FF2B5EF4-FFF2-40B4-BE49-F238E27FC236}">
                <a16:creationId xmlns:a16="http://schemas.microsoft.com/office/drawing/2014/main" id="{CAB7C50D-A92E-F542-A579-D6ACCE3E0F84}"/>
              </a:ext>
            </a:extLst>
          </p:cNvPr>
          <p:cNvSpPr/>
          <p:nvPr userDrawn="1"/>
        </p:nvSpPr>
        <p:spPr>
          <a:xfrm>
            <a:off x="0" y="6037942"/>
            <a:ext cx="12192000" cy="820058"/>
          </a:xfrm>
          <a:prstGeom prst="rect">
            <a:avLst/>
          </a:prstGeom>
          <a:solidFill>
            <a:srgbClr val="0F82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a:extLst>
              <a:ext uri="{FF2B5EF4-FFF2-40B4-BE49-F238E27FC236}">
                <a16:creationId xmlns:a16="http://schemas.microsoft.com/office/drawing/2014/main" id="{AB8A9106-B24D-064D-974C-C8C4B2C84B82}"/>
              </a:ext>
            </a:extLst>
          </p:cNvPr>
          <p:cNvSpPr>
            <a:spLocks noGrp="1"/>
          </p:cNvSpPr>
          <p:nvPr>
            <p:ph type="sldNum" sz="quarter" idx="4"/>
          </p:nvPr>
        </p:nvSpPr>
        <p:spPr>
          <a:xfrm>
            <a:off x="4662087" y="6250891"/>
            <a:ext cx="2867826" cy="365125"/>
          </a:xfrm>
          <a:prstGeom prst="rect">
            <a:avLst/>
          </a:prstGeom>
        </p:spPr>
        <p:txBody>
          <a:bodyPr/>
          <a:lstStyle>
            <a:lvl1pPr>
              <a:defRPr sz="2000">
                <a:solidFill>
                  <a:schemeClr val="bg1"/>
                </a:solidFill>
              </a:defRPr>
            </a:lvl1pPr>
          </a:lstStyle>
          <a:p>
            <a:pPr algn="ctr"/>
            <a:fld id="{232417FB-2EF4-EC49-BC13-97513C37E9E5}" type="slidenum">
              <a:rPr lang="en-US" smtClean="0"/>
              <a:pPr algn="ctr"/>
              <a:t>‹#›</a:t>
            </a:fld>
            <a:endParaRPr lang="en-US"/>
          </a:p>
        </p:txBody>
      </p:sp>
      <p:sp>
        <p:nvSpPr>
          <p:cNvPr id="14" name="Footer Placeholder">
            <a:extLst>
              <a:ext uri="{FF2B5EF4-FFF2-40B4-BE49-F238E27FC236}">
                <a16:creationId xmlns:a16="http://schemas.microsoft.com/office/drawing/2014/main" id="{EC4B6832-9A04-854F-9075-DF58CE992FA7}"/>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chemeClr val="bg1"/>
                </a:solidFill>
              </a:defRPr>
            </a:lvl1pPr>
          </a:lstStyle>
          <a:p>
            <a:endParaRPr lang="en-US"/>
          </a:p>
        </p:txBody>
      </p:sp>
      <p:sp>
        <p:nvSpPr>
          <p:cNvPr id="10" name="Title">
            <a:extLst>
              <a:ext uri="{FF2B5EF4-FFF2-40B4-BE49-F238E27FC236}">
                <a16:creationId xmlns:a16="http://schemas.microsoft.com/office/drawing/2014/main" id="{8D2D9665-1930-354D-807D-4411F3CF0D26}"/>
              </a:ext>
            </a:extLst>
          </p:cNvPr>
          <p:cNvSpPr>
            <a:spLocks noGrp="1"/>
          </p:cNvSpPr>
          <p:nvPr>
            <p:ph type="title" hasCustomPrompt="1"/>
          </p:nvPr>
        </p:nvSpPr>
        <p:spPr>
          <a:xfrm>
            <a:off x="838200" y="642127"/>
            <a:ext cx="10515600" cy="526298"/>
          </a:xfrm>
          <a:prstGeom prst="rect">
            <a:avLst/>
          </a:prstGeom>
        </p:spPr>
        <p:txBody>
          <a:bodyPr wrap="square">
            <a:spAutoFit/>
          </a:bodyPr>
          <a:lstStyle>
            <a:lvl1pPr>
              <a:defRPr sz="3600" baseline="0"/>
            </a:lvl1pPr>
          </a:lstStyle>
          <a:p>
            <a:r>
              <a:rPr lang="en-US"/>
              <a:t>Add your heading here</a:t>
            </a:r>
          </a:p>
        </p:txBody>
      </p:sp>
      <p:sp>
        <p:nvSpPr>
          <p:cNvPr id="11" name="Content Placeholder">
            <a:extLst>
              <a:ext uri="{FF2B5EF4-FFF2-40B4-BE49-F238E27FC236}">
                <a16:creationId xmlns:a16="http://schemas.microsoft.com/office/drawing/2014/main" id="{E3E75594-49FF-B84B-8C8B-F49C4E118CD9}"/>
              </a:ext>
            </a:extLst>
          </p:cNvPr>
          <p:cNvSpPr>
            <a:spLocks noGrp="1"/>
          </p:cNvSpPr>
          <p:nvPr>
            <p:ph idx="1" hasCustomPrompt="1"/>
          </p:nvPr>
        </p:nvSpPr>
        <p:spPr>
          <a:xfrm>
            <a:off x="838200" y="1424324"/>
            <a:ext cx="10515600" cy="2298001"/>
          </a:xfrm>
          <a:prstGeom prst="rect">
            <a:avLst/>
          </a:prstGeom>
        </p:spPr>
        <p:txBody>
          <a:bodyPr wrap="square" lIns="0" tIns="0" rIns="0" bIns="0" anchor="t" anchorCtr="0">
            <a:spAutoFit/>
          </a:bodyPr>
          <a:lstStyle>
            <a:lvl1pPr>
              <a:lnSpc>
                <a:spcPct val="110000"/>
              </a:lnSpc>
              <a:spcAft>
                <a:spcPts val="500"/>
              </a:spcAft>
              <a:defRPr sz="3200">
                <a:solidFill>
                  <a:schemeClr val="tx1"/>
                </a:solidFill>
              </a:defRPr>
            </a:lvl1pPr>
            <a:lvl2pPr>
              <a:spcAft>
                <a:spcPts val="500"/>
              </a:spcAft>
              <a:defRPr sz="2800">
                <a:solidFill>
                  <a:schemeClr val="tx1"/>
                </a:solidFill>
              </a:defRPr>
            </a:lvl2pPr>
            <a:lvl3pPr>
              <a:spcAft>
                <a:spcPts val="500"/>
              </a:spcAft>
              <a:defRPr sz="2400">
                <a:solidFill>
                  <a:schemeClr val="tx1"/>
                </a:solidFill>
              </a:defRPr>
            </a:lvl3pPr>
            <a:lvl4pPr>
              <a:spcAft>
                <a:spcPts val="500"/>
              </a:spcAft>
              <a:defRPr sz="2000">
                <a:solidFill>
                  <a:schemeClr val="tx1"/>
                </a:solidFill>
              </a:defRPr>
            </a:lvl4pPr>
            <a:lvl5pPr>
              <a:spcAft>
                <a:spcPts val="500"/>
              </a:spcAft>
              <a:defRPr sz="1800">
                <a:solidFill>
                  <a:schemeClr val="tx1"/>
                </a:solidFill>
              </a:defRPr>
            </a:lvl5pPr>
          </a:lstStyle>
          <a:p>
            <a:pPr lvl="0"/>
            <a:r>
              <a:rPr lang="en-US"/>
              <a:t>Single column</a:t>
            </a:r>
          </a:p>
          <a:p>
            <a:pPr lvl="1"/>
            <a:r>
              <a:rPr lang="en-US"/>
              <a:t>Second level</a:t>
            </a:r>
          </a:p>
          <a:p>
            <a:pPr lvl="2"/>
            <a:r>
              <a:rPr lang="en-US"/>
              <a:t>Third level</a:t>
            </a:r>
          </a:p>
          <a:p>
            <a:pPr lvl="3"/>
            <a:r>
              <a:rPr lang="en-US"/>
              <a:t>Fourth level</a:t>
            </a:r>
          </a:p>
          <a:p>
            <a:pPr lvl="4"/>
            <a:r>
              <a:rPr lang="en-US"/>
              <a:t>Fifth level</a:t>
            </a:r>
          </a:p>
        </p:txBody>
      </p:sp>
      <p:pic>
        <p:nvPicPr>
          <p:cNvPr id="9" name="Logo">
            <a:extLst>
              <a:ext uri="{FF2B5EF4-FFF2-40B4-BE49-F238E27FC236}">
                <a16:creationId xmlns:a16="http://schemas.microsoft.com/office/drawing/2014/main" id="{E87E00BB-C881-4224-884B-E53DCEF7FC18}"/>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47849" y="6281865"/>
            <a:ext cx="3489869" cy="306034"/>
          </a:xfrm>
          <a:prstGeom prst="rect">
            <a:avLst/>
          </a:prstGeom>
        </p:spPr>
      </p:pic>
    </p:spTree>
    <p:extLst>
      <p:ext uri="{BB962C8B-B14F-4D97-AF65-F5344CB8AC3E}">
        <p14:creationId xmlns:p14="http://schemas.microsoft.com/office/powerpoint/2010/main" val="10783421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Simple quote slide">
    <p:bg>
      <p:bgPr>
        <a:solidFill>
          <a:schemeClr val="bg1">
            <a:lumMod val="95000"/>
          </a:schemeClr>
        </a:solidFill>
        <a:effectLst/>
      </p:bgPr>
    </p:bg>
    <p:spTree>
      <p:nvGrpSpPr>
        <p:cNvPr id="1" name=""/>
        <p:cNvGrpSpPr/>
        <p:nvPr/>
      </p:nvGrpSpPr>
      <p:grpSpPr>
        <a:xfrm>
          <a:off x="0" y="0"/>
          <a:ext cx="0" cy="0"/>
          <a:chOff x="0" y="0"/>
          <a:chExt cx="0" cy="0"/>
        </a:xfrm>
      </p:grpSpPr>
      <p:sp>
        <p:nvSpPr>
          <p:cNvPr id="14" name="Slide Number Placeholder">
            <a:extLst>
              <a:ext uri="{FF2B5EF4-FFF2-40B4-BE49-F238E27FC236}">
                <a16:creationId xmlns:a16="http://schemas.microsoft.com/office/drawing/2014/main" id="{5D913410-9DC7-834A-B330-976E80A5685D}"/>
              </a:ext>
            </a:extLst>
          </p:cNvPr>
          <p:cNvSpPr>
            <a:spLocks noGrp="1"/>
          </p:cNvSpPr>
          <p:nvPr>
            <p:ph type="sldNum" sz="quarter" idx="4"/>
          </p:nvPr>
        </p:nvSpPr>
        <p:spPr>
          <a:xfrm>
            <a:off x="4662087" y="6250893"/>
            <a:ext cx="2867827" cy="365125"/>
          </a:xfrm>
          <a:prstGeom prst="rect">
            <a:avLst/>
          </a:prstGeom>
        </p:spPr>
        <p:txBody>
          <a:bodyPr/>
          <a:lstStyle>
            <a:lvl1pPr>
              <a:defRPr sz="1800">
                <a:solidFill>
                  <a:srgbClr val="003C57"/>
                </a:solidFill>
              </a:defRPr>
            </a:lvl1pPr>
          </a:lstStyle>
          <a:p>
            <a:pPr algn="ctr"/>
            <a:fld id="{232417FB-2EF4-EC49-BC13-97513C37E9E5}" type="slidenum">
              <a:rPr lang="en-US" smtClean="0"/>
              <a:pPr algn="ctr"/>
              <a:t>‹#›</a:t>
            </a:fld>
            <a:endParaRPr lang="en-US"/>
          </a:p>
        </p:txBody>
      </p:sp>
      <p:sp>
        <p:nvSpPr>
          <p:cNvPr id="15" name="Footer Placeholder">
            <a:extLst>
              <a:ext uri="{FF2B5EF4-FFF2-40B4-BE49-F238E27FC236}">
                <a16:creationId xmlns:a16="http://schemas.microsoft.com/office/drawing/2014/main" id="{EA701F44-73AD-C64B-8322-8400CB324EFB}"/>
              </a:ext>
            </a:extLst>
          </p:cNvPr>
          <p:cNvSpPr>
            <a:spLocks noGrp="1"/>
          </p:cNvSpPr>
          <p:nvPr>
            <p:ph type="ftr" sz="quarter" idx="3"/>
          </p:nvPr>
        </p:nvSpPr>
        <p:spPr>
          <a:xfrm>
            <a:off x="7529914" y="6250892"/>
            <a:ext cx="3842031" cy="365125"/>
          </a:xfrm>
          <a:prstGeom prst="rect">
            <a:avLst/>
          </a:prstGeom>
        </p:spPr>
        <p:txBody>
          <a:bodyPr vert="horz" lIns="91440" tIns="45720" rIns="0" bIns="45720" rtlCol="0" anchor="t" anchorCtr="0"/>
          <a:lstStyle>
            <a:lvl1pPr algn="r">
              <a:defRPr sz="1800" b="1">
                <a:solidFill>
                  <a:srgbClr val="003C57"/>
                </a:solidFill>
              </a:defRPr>
            </a:lvl1pPr>
          </a:lstStyle>
          <a:p>
            <a:endParaRPr lang="en-US"/>
          </a:p>
        </p:txBody>
      </p:sp>
      <p:sp>
        <p:nvSpPr>
          <p:cNvPr id="8" name="Title">
            <a:extLst>
              <a:ext uri="{FF2B5EF4-FFF2-40B4-BE49-F238E27FC236}">
                <a16:creationId xmlns:a16="http://schemas.microsoft.com/office/drawing/2014/main" id="{4823432E-3586-604D-92FD-6766ABAEBE02}"/>
              </a:ext>
            </a:extLst>
          </p:cNvPr>
          <p:cNvSpPr>
            <a:spLocks noGrp="1"/>
          </p:cNvSpPr>
          <p:nvPr>
            <p:ph type="title" hasCustomPrompt="1"/>
          </p:nvPr>
        </p:nvSpPr>
        <p:spPr>
          <a:xfrm>
            <a:off x="838200" y="3120395"/>
            <a:ext cx="10515600" cy="701731"/>
          </a:xfrm>
          <a:prstGeom prst="rect">
            <a:avLst/>
          </a:prstGeom>
        </p:spPr>
        <p:txBody>
          <a:bodyPr tIns="0" rIns="0" bIns="0" anchor="t" anchorCtr="0">
            <a:spAutoFit/>
          </a:bodyPr>
          <a:lstStyle>
            <a:lvl1pPr algn="l">
              <a:defRPr sz="4800" b="0">
                <a:solidFill>
                  <a:srgbClr val="003C57"/>
                </a:solidFill>
              </a:defRPr>
            </a:lvl1pPr>
          </a:lstStyle>
          <a:p>
            <a:r>
              <a:rPr lang="en-US"/>
              <a:t>“Simple quote.”</a:t>
            </a:r>
          </a:p>
        </p:txBody>
      </p:sp>
      <p:sp>
        <p:nvSpPr>
          <p:cNvPr id="7" name="Author">
            <a:extLst>
              <a:ext uri="{FF2B5EF4-FFF2-40B4-BE49-F238E27FC236}">
                <a16:creationId xmlns:a16="http://schemas.microsoft.com/office/drawing/2014/main" id="{5098D52F-C970-2B40-8239-2E25388E3E8D}"/>
              </a:ext>
            </a:extLst>
          </p:cNvPr>
          <p:cNvSpPr>
            <a:spLocks noGrp="1"/>
          </p:cNvSpPr>
          <p:nvPr>
            <p:ph type="subTitle" idx="1" hasCustomPrompt="1"/>
          </p:nvPr>
        </p:nvSpPr>
        <p:spPr>
          <a:xfrm>
            <a:off x="838200" y="3916872"/>
            <a:ext cx="10515600" cy="1655762"/>
          </a:xfrm>
          <a:prstGeom prst="rect">
            <a:avLst/>
          </a:prstGeom>
        </p:spPr>
        <p:txBody>
          <a:bodyPr tIns="72000" bIns="0" anchor="t" anchorCtr="0">
            <a:normAutofit/>
          </a:bodyPr>
          <a:lstStyle>
            <a:lvl1pPr marL="0" indent="0" algn="l">
              <a:lnSpc>
                <a:spcPts val="2850"/>
              </a:lnSpc>
              <a:spcBef>
                <a:spcPts val="0"/>
              </a:spcBef>
              <a:spcAft>
                <a:spcPts val="750"/>
              </a:spcAft>
              <a:buNone/>
              <a:defRPr sz="2400">
                <a:solidFill>
                  <a:srgbClr val="003C57"/>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Author</a:t>
            </a:r>
          </a:p>
        </p:txBody>
      </p:sp>
      <p:pic>
        <p:nvPicPr>
          <p:cNvPr id="9" name="Logo" descr="Office for National Statistics Logo">
            <a:extLst>
              <a:ext uri="{FF2B5EF4-FFF2-40B4-BE49-F238E27FC236}">
                <a16:creationId xmlns:a16="http://schemas.microsoft.com/office/drawing/2014/main" id="{7A4EB21D-1F66-9140-ACD5-ED5E34EAEA6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38200" y="6286250"/>
            <a:ext cx="4064000" cy="264160"/>
          </a:xfrm>
          <a:prstGeom prst="rect">
            <a:avLst/>
          </a:prstGeom>
        </p:spPr>
      </p:pic>
    </p:spTree>
    <p:extLst>
      <p:ext uri="{BB962C8B-B14F-4D97-AF65-F5344CB8AC3E}">
        <p14:creationId xmlns:p14="http://schemas.microsoft.com/office/powerpoint/2010/main" val="13998308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ext left, one image right">
    <p:bg>
      <p:bgPr>
        <a:solidFill>
          <a:schemeClr val="bg1">
            <a:lumMod val="95000"/>
          </a:schemeClr>
        </a:solidFill>
        <a:effectLst/>
      </p:bgPr>
    </p:bg>
    <p:spTree>
      <p:nvGrpSpPr>
        <p:cNvPr id="1" name=""/>
        <p:cNvGrpSpPr/>
        <p:nvPr/>
      </p:nvGrpSpPr>
      <p:grpSpPr>
        <a:xfrm>
          <a:off x="0" y="0"/>
          <a:ext cx="0" cy="0"/>
          <a:chOff x="0" y="0"/>
          <a:chExt cx="0" cy="0"/>
        </a:xfrm>
      </p:grpSpPr>
      <p:sp>
        <p:nvSpPr>
          <p:cNvPr id="4" name="Slide Number Placeholder">
            <a:extLst>
              <a:ext uri="{FF2B5EF4-FFF2-40B4-BE49-F238E27FC236}">
                <a16:creationId xmlns:a16="http://schemas.microsoft.com/office/drawing/2014/main" id="{82EEFC85-1348-1B4D-BA3F-948A6B6A2C11}"/>
              </a:ext>
            </a:extLst>
          </p:cNvPr>
          <p:cNvSpPr>
            <a:spLocks noGrp="1"/>
          </p:cNvSpPr>
          <p:nvPr>
            <p:ph type="sldNum" sz="quarter" idx="4"/>
          </p:nvPr>
        </p:nvSpPr>
        <p:spPr>
          <a:xfrm>
            <a:off x="4662087" y="6250893"/>
            <a:ext cx="2867827" cy="365125"/>
          </a:xfrm>
          <a:prstGeom prst="rect">
            <a:avLst/>
          </a:prstGeom>
        </p:spPr>
        <p:txBody>
          <a:bodyPr/>
          <a:lstStyle>
            <a:lvl1pPr>
              <a:defRPr sz="1800">
                <a:solidFill>
                  <a:srgbClr val="003C57"/>
                </a:solidFill>
              </a:defRPr>
            </a:lvl1pPr>
          </a:lstStyle>
          <a:p>
            <a:pPr algn="ctr"/>
            <a:fld id="{232417FB-2EF4-EC49-BC13-97513C37E9E5}" type="slidenum">
              <a:rPr lang="en-US" smtClean="0"/>
              <a:pPr algn="ctr"/>
              <a:t>‹#›</a:t>
            </a:fld>
            <a:endParaRPr lang="en-US"/>
          </a:p>
        </p:txBody>
      </p:sp>
      <p:sp>
        <p:nvSpPr>
          <p:cNvPr id="5" name="Footer Placeholder">
            <a:extLst>
              <a:ext uri="{FF2B5EF4-FFF2-40B4-BE49-F238E27FC236}">
                <a16:creationId xmlns:a16="http://schemas.microsoft.com/office/drawing/2014/main" id="{3C90513C-0A03-D04D-8CDF-DC791864E4FF}"/>
              </a:ext>
            </a:extLst>
          </p:cNvPr>
          <p:cNvSpPr>
            <a:spLocks noGrp="1"/>
          </p:cNvSpPr>
          <p:nvPr>
            <p:ph type="ftr" sz="quarter" idx="3"/>
          </p:nvPr>
        </p:nvSpPr>
        <p:spPr>
          <a:xfrm>
            <a:off x="7529914" y="6250892"/>
            <a:ext cx="3842031" cy="365125"/>
          </a:xfrm>
          <a:prstGeom prst="rect">
            <a:avLst/>
          </a:prstGeom>
        </p:spPr>
        <p:txBody>
          <a:bodyPr vert="horz" lIns="91440" tIns="45720" rIns="0" bIns="45720" rtlCol="0" anchor="t" anchorCtr="0"/>
          <a:lstStyle>
            <a:lvl1pPr algn="r">
              <a:defRPr sz="1800" b="1">
                <a:solidFill>
                  <a:srgbClr val="003C57"/>
                </a:solidFill>
              </a:defRPr>
            </a:lvl1pPr>
          </a:lstStyle>
          <a:p>
            <a:endParaRPr lang="en-US"/>
          </a:p>
        </p:txBody>
      </p:sp>
      <p:sp>
        <p:nvSpPr>
          <p:cNvPr id="2" name="Title">
            <a:extLst>
              <a:ext uri="{FF2B5EF4-FFF2-40B4-BE49-F238E27FC236}">
                <a16:creationId xmlns:a16="http://schemas.microsoft.com/office/drawing/2014/main" id="{94D02D21-1C76-9E4B-94B2-6AD15B513FB7}"/>
              </a:ext>
            </a:extLst>
          </p:cNvPr>
          <p:cNvSpPr>
            <a:spLocks noGrp="1"/>
          </p:cNvSpPr>
          <p:nvPr>
            <p:ph type="title" hasCustomPrompt="1"/>
          </p:nvPr>
        </p:nvSpPr>
        <p:spPr>
          <a:xfrm>
            <a:off x="838200" y="644845"/>
            <a:ext cx="2819400" cy="784710"/>
          </a:xfrm>
          <a:prstGeom prst="rect">
            <a:avLst/>
          </a:prstGeom>
        </p:spPr>
        <p:txBody>
          <a:bodyPr>
            <a:normAutofit/>
          </a:bodyPr>
          <a:lstStyle>
            <a:lvl1pPr>
              <a:defRPr sz="2400"/>
            </a:lvl1pPr>
          </a:lstStyle>
          <a:p>
            <a:r>
              <a:rPr lang="en-US"/>
              <a:t>Text left, one image right</a:t>
            </a:r>
          </a:p>
        </p:txBody>
      </p:sp>
      <p:sp>
        <p:nvSpPr>
          <p:cNvPr id="9" name="Content Placeholder">
            <a:extLst>
              <a:ext uri="{FF2B5EF4-FFF2-40B4-BE49-F238E27FC236}">
                <a16:creationId xmlns:a16="http://schemas.microsoft.com/office/drawing/2014/main" id="{3839011E-673A-0F47-8C53-040C537C2C6F}"/>
              </a:ext>
            </a:extLst>
          </p:cNvPr>
          <p:cNvSpPr>
            <a:spLocks noGrp="1"/>
          </p:cNvSpPr>
          <p:nvPr>
            <p:ph sz="quarter" idx="10" hasCustomPrompt="1"/>
          </p:nvPr>
        </p:nvSpPr>
        <p:spPr>
          <a:xfrm>
            <a:off x="838200" y="1416426"/>
            <a:ext cx="3128760" cy="1967719"/>
          </a:xfrm>
        </p:spPr>
        <p:txBody>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Column one</a:t>
            </a:r>
          </a:p>
          <a:p>
            <a:pPr lvl="1"/>
            <a:r>
              <a:rPr lang="en-US"/>
              <a:t>Second level</a:t>
            </a:r>
          </a:p>
          <a:p>
            <a:pPr lvl="2"/>
            <a:r>
              <a:rPr lang="en-US"/>
              <a:t>Third level</a:t>
            </a:r>
          </a:p>
          <a:p>
            <a:pPr lvl="3"/>
            <a:r>
              <a:rPr lang="en-US"/>
              <a:t>Fourth level</a:t>
            </a:r>
          </a:p>
          <a:p>
            <a:pPr lvl="4"/>
            <a:r>
              <a:rPr lang="en-US"/>
              <a:t>Fifth level</a:t>
            </a:r>
          </a:p>
        </p:txBody>
      </p:sp>
      <p:sp>
        <p:nvSpPr>
          <p:cNvPr id="19" name="Content Placeholder">
            <a:extLst>
              <a:ext uri="{FF2B5EF4-FFF2-40B4-BE49-F238E27FC236}">
                <a16:creationId xmlns:a16="http://schemas.microsoft.com/office/drawing/2014/main" id="{3AEE310C-A9B2-BC47-9C43-3532231F7D72}"/>
              </a:ext>
            </a:extLst>
          </p:cNvPr>
          <p:cNvSpPr>
            <a:spLocks noGrp="1"/>
          </p:cNvSpPr>
          <p:nvPr>
            <p:ph idx="1" hasCustomPrompt="1"/>
          </p:nvPr>
        </p:nvSpPr>
        <p:spPr>
          <a:xfrm>
            <a:off x="3966961" y="2247119"/>
            <a:ext cx="7386841" cy="2235046"/>
          </a:xfrm>
          <a:prstGeom prst="rect">
            <a:avLst/>
          </a:prstGeom>
          <a:solidFill>
            <a:schemeClr val="bg2"/>
          </a:solidFill>
        </p:spPr>
        <p:txBody>
          <a:bodyPr wrap="square" lIns="720000" tIns="720000" rIns="720000" bIns="720000" anchor="ctr" anchorCtr="0"/>
          <a:lstStyle>
            <a:lvl1pPr marL="0" indent="0">
              <a:buNone/>
              <a:defRPr sz="2400">
                <a:solidFill>
                  <a:schemeClr val="tx2"/>
                </a:solidFill>
              </a:defRPr>
            </a:lvl1pPr>
            <a:lvl2pPr>
              <a:defRPr sz="2100"/>
            </a:lvl2pPr>
            <a:lvl3pPr>
              <a:defRPr sz="1800"/>
            </a:lvl3pPr>
            <a:lvl4pPr>
              <a:defRPr sz="1500"/>
            </a:lvl4pPr>
            <a:lvl5pPr>
              <a:defRPr sz="1500"/>
            </a:lvl5pPr>
          </a:lstStyle>
          <a:p>
            <a:pPr lvl="0"/>
            <a:r>
              <a:rPr lang="en-US"/>
              <a:t>Add your image here</a:t>
            </a:r>
            <a:br>
              <a:rPr lang="en-US"/>
            </a:br>
            <a:r>
              <a:rPr lang="en-US"/>
              <a:t>(aspect ratio 4:3)</a:t>
            </a:r>
          </a:p>
        </p:txBody>
      </p:sp>
      <p:pic>
        <p:nvPicPr>
          <p:cNvPr id="8" name="Logo" descr="Office for National Statistics Logo">
            <a:extLst>
              <a:ext uri="{FF2B5EF4-FFF2-40B4-BE49-F238E27FC236}">
                <a16:creationId xmlns:a16="http://schemas.microsoft.com/office/drawing/2014/main" id="{3C6A32A7-FC6C-434A-843C-14860452CB73}"/>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38200" y="6286250"/>
            <a:ext cx="4064000" cy="264160"/>
          </a:xfrm>
          <a:prstGeom prst="rect">
            <a:avLst/>
          </a:prstGeom>
        </p:spPr>
      </p:pic>
    </p:spTree>
    <p:extLst>
      <p:ext uri="{BB962C8B-B14F-4D97-AF65-F5344CB8AC3E}">
        <p14:creationId xmlns:p14="http://schemas.microsoft.com/office/powerpoint/2010/main" val="39014679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950750CE-40EE-4E5B-88D8-1E050A7AD6A9}" type="slidenum">
              <a:rPr lang="en-GB"/>
              <a:pPr/>
              <a:t>‹#›</a:t>
            </a:fld>
            <a:endParaRPr lang="en-GB"/>
          </a:p>
        </p:txBody>
      </p:sp>
    </p:spTree>
    <p:extLst>
      <p:ext uri="{BB962C8B-B14F-4D97-AF65-F5344CB8AC3E}">
        <p14:creationId xmlns:p14="http://schemas.microsoft.com/office/powerpoint/2010/main" val="41564109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ext left, two images right">
    <p:bg>
      <p:bgPr>
        <a:solidFill>
          <a:schemeClr val="bg1">
            <a:lumMod val="95000"/>
          </a:schemeClr>
        </a:solidFill>
        <a:effectLst/>
      </p:bgPr>
    </p:bg>
    <p:spTree>
      <p:nvGrpSpPr>
        <p:cNvPr id="1" name=""/>
        <p:cNvGrpSpPr/>
        <p:nvPr/>
      </p:nvGrpSpPr>
      <p:grpSpPr>
        <a:xfrm>
          <a:off x="0" y="0"/>
          <a:ext cx="0" cy="0"/>
          <a:chOff x="0" y="0"/>
          <a:chExt cx="0" cy="0"/>
        </a:xfrm>
      </p:grpSpPr>
      <p:sp>
        <p:nvSpPr>
          <p:cNvPr id="5" name="Slide Number Placeholder">
            <a:extLst>
              <a:ext uri="{FF2B5EF4-FFF2-40B4-BE49-F238E27FC236}">
                <a16:creationId xmlns:a16="http://schemas.microsoft.com/office/drawing/2014/main" id="{ADE7D3AB-96D3-4643-83A3-E505E78A73E6}"/>
              </a:ext>
            </a:extLst>
          </p:cNvPr>
          <p:cNvSpPr>
            <a:spLocks noGrp="1"/>
          </p:cNvSpPr>
          <p:nvPr>
            <p:ph type="sldNum" sz="quarter" idx="4"/>
          </p:nvPr>
        </p:nvSpPr>
        <p:spPr>
          <a:xfrm>
            <a:off x="4662087" y="6250893"/>
            <a:ext cx="2867827" cy="365125"/>
          </a:xfrm>
          <a:prstGeom prst="rect">
            <a:avLst/>
          </a:prstGeom>
        </p:spPr>
        <p:txBody>
          <a:bodyPr/>
          <a:lstStyle>
            <a:lvl1pPr>
              <a:defRPr sz="1800">
                <a:solidFill>
                  <a:srgbClr val="003C57"/>
                </a:solidFill>
              </a:defRPr>
            </a:lvl1pPr>
          </a:lstStyle>
          <a:p>
            <a:pPr algn="ctr"/>
            <a:fld id="{232417FB-2EF4-EC49-BC13-97513C37E9E5}" type="slidenum">
              <a:rPr lang="en-US" smtClean="0"/>
              <a:pPr algn="ctr"/>
              <a:t>‹#›</a:t>
            </a:fld>
            <a:endParaRPr lang="en-US"/>
          </a:p>
        </p:txBody>
      </p:sp>
      <p:sp>
        <p:nvSpPr>
          <p:cNvPr id="6" name="Footer Placeholder">
            <a:extLst>
              <a:ext uri="{FF2B5EF4-FFF2-40B4-BE49-F238E27FC236}">
                <a16:creationId xmlns:a16="http://schemas.microsoft.com/office/drawing/2014/main" id="{9F2D74FC-DE0D-9142-9052-7DC552A8C99E}"/>
              </a:ext>
            </a:extLst>
          </p:cNvPr>
          <p:cNvSpPr>
            <a:spLocks noGrp="1"/>
          </p:cNvSpPr>
          <p:nvPr>
            <p:ph type="ftr" sz="quarter" idx="3"/>
          </p:nvPr>
        </p:nvSpPr>
        <p:spPr>
          <a:xfrm>
            <a:off x="7529914" y="6250892"/>
            <a:ext cx="3842031" cy="365125"/>
          </a:xfrm>
          <a:prstGeom prst="rect">
            <a:avLst/>
          </a:prstGeom>
        </p:spPr>
        <p:txBody>
          <a:bodyPr vert="horz" lIns="91440" tIns="45720" rIns="0" bIns="45720" rtlCol="0" anchor="t" anchorCtr="0"/>
          <a:lstStyle>
            <a:lvl1pPr algn="r">
              <a:defRPr sz="1800" b="1">
                <a:solidFill>
                  <a:srgbClr val="003C57"/>
                </a:solidFill>
              </a:defRPr>
            </a:lvl1pPr>
          </a:lstStyle>
          <a:p>
            <a:endParaRPr lang="en-US"/>
          </a:p>
        </p:txBody>
      </p:sp>
      <p:sp>
        <p:nvSpPr>
          <p:cNvPr id="2" name="Title">
            <a:extLst>
              <a:ext uri="{FF2B5EF4-FFF2-40B4-BE49-F238E27FC236}">
                <a16:creationId xmlns:a16="http://schemas.microsoft.com/office/drawing/2014/main" id="{50D1F766-8605-1149-A55A-D0E9A4B42473}"/>
              </a:ext>
            </a:extLst>
          </p:cNvPr>
          <p:cNvSpPr>
            <a:spLocks noGrp="1"/>
          </p:cNvSpPr>
          <p:nvPr>
            <p:ph type="title" hasCustomPrompt="1"/>
          </p:nvPr>
        </p:nvSpPr>
        <p:spPr>
          <a:xfrm>
            <a:off x="838200" y="644846"/>
            <a:ext cx="5360832" cy="449859"/>
          </a:xfrm>
          <a:prstGeom prst="rect">
            <a:avLst/>
          </a:prstGeom>
        </p:spPr>
        <p:txBody>
          <a:bodyPr>
            <a:normAutofit/>
          </a:bodyPr>
          <a:lstStyle>
            <a:lvl1pPr>
              <a:defRPr sz="2400"/>
            </a:lvl1pPr>
          </a:lstStyle>
          <a:p>
            <a:r>
              <a:rPr lang="en-US"/>
              <a:t>Text left, two images right</a:t>
            </a:r>
          </a:p>
        </p:txBody>
      </p:sp>
      <p:sp>
        <p:nvSpPr>
          <p:cNvPr id="10" name="Content Placeholder">
            <a:extLst>
              <a:ext uri="{FF2B5EF4-FFF2-40B4-BE49-F238E27FC236}">
                <a16:creationId xmlns:a16="http://schemas.microsoft.com/office/drawing/2014/main" id="{B90F28D7-EB40-C043-BED1-CE41FAE3F98A}"/>
              </a:ext>
            </a:extLst>
          </p:cNvPr>
          <p:cNvSpPr>
            <a:spLocks noGrp="1"/>
          </p:cNvSpPr>
          <p:nvPr>
            <p:ph sz="quarter" idx="10" hasCustomPrompt="1"/>
          </p:nvPr>
        </p:nvSpPr>
        <p:spPr>
          <a:xfrm>
            <a:off x="838200" y="1094704"/>
            <a:ext cx="5360832" cy="1933927"/>
          </a:xfrm>
        </p:spPr>
        <p:txBody>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Column one</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6ED01163-A081-394B-A56F-2E745CD47FAF}"/>
              </a:ext>
            </a:extLst>
          </p:cNvPr>
          <p:cNvSpPr>
            <a:spLocks noGrp="1"/>
          </p:cNvSpPr>
          <p:nvPr>
            <p:ph idx="1" hasCustomPrompt="1"/>
          </p:nvPr>
        </p:nvSpPr>
        <p:spPr>
          <a:xfrm>
            <a:off x="6477002" y="923872"/>
            <a:ext cx="4876799" cy="2235046"/>
          </a:xfrm>
          <a:prstGeom prst="rect">
            <a:avLst/>
          </a:prstGeom>
          <a:solidFill>
            <a:schemeClr val="bg2"/>
          </a:solidFill>
          <a:ln>
            <a:solidFill>
              <a:schemeClr val="bg1"/>
            </a:solidFill>
          </a:ln>
        </p:spPr>
        <p:txBody>
          <a:bodyPr wrap="square" lIns="720000" tIns="720000" rIns="720000" bIns="720000" anchor="ctr" anchorCtr="0"/>
          <a:lstStyle>
            <a:lvl1pPr marL="0" indent="0">
              <a:buNone/>
              <a:defRPr sz="2400">
                <a:solidFill>
                  <a:schemeClr val="tx2"/>
                </a:solidFill>
              </a:defRPr>
            </a:lvl1pPr>
            <a:lvl2pPr>
              <a:defRPr sz="2100"/>
            </a:lvl2pPr>
            <a:lvl3pPr>
              <a:defRPr sz="1800"/>
            </a:lvl3pPr>
            <a:lvl4pPr>
              <a:defRPr sz="1500"/>
            </a:lvl4pPr>
            <a:lvl5pPr>
              <a:defRPr sz="1500"/>
            </a:lvl5pPr>
          </a:lstStyle>
          <a:p>
            <a:pPr lvl="0"/>
            <a:r>
              <a:rPr lang="en-US"/>
              <a:t>Add your image here (aspect ratio 16:9)</a:t>
            </a:r>
          </a:p>
        </p:txBody>
      </p:sp>
      <p:sp>
        <p:nvSpPr>
          <p:cNvPr id="16" name="Content Placeholder 3">
            <a:extLst>
              <a:ext uri="{FF2B5EF4-FFF2-40B4-BE49-F238E27FC236}">
                <a16:creationId xmlns:a16="http://schemas.microsoft.com/office/drawing/2014/main" id="{6F0C757D-809E-2D4A-9E4D-DFA6D9C02CE5}"/>
              </a:ext>
            </a:extLst>
          </p:cNvPr>
          <p:cNvSpPr>
            <a:spLocks noGrp="1"/>
          </p:cNvSpPr>
          <p:nvPr>
            <p:ph idx="12" hasCustomPrompt="1"/>
          </p:nvPr>
        </p:nvSpPr>
        <p:spPr>
          <a:xfrm>
            <a:off x="6477000" y="3708478"/>
            <a:ext cx="4876800" cy="2235046"/>
          </a:xfrm>
          <a:prstGeom prst="rect">
            <a:avLst/>
          </a:prstGeom>
          <a:solidFill>
            <a:schemeClr val="bg2"/>
          </a:solidFill>
          <a:ln>
            <a:solidFill>
              <a:schemeClr val="bg1"/>
            </a:solidFill>
          </a:ln>
        </p:spPr>
        <p:txBody>
          <a:bodyPr wrap="square" lIns="720000" tIns="720000" rIns="720000" bIns="720000" anchor="ctr" anchorCtr="0"/>
          <a:lstStyle>
            <a:lvl1pPr marL="0" indent="0">
              <a:buNone/>
              <a:defRPr sz="2400">
                <a:solidFill>
                  <a:schemeClr val="tx2"/>
                </a:solidFill>
              </a:defRPr>
            </a:lvl1pPr>
            <a:lvl2pPr>
              <a:defRPr sz="2100"/>
            </a:lvl2pPr>
            <a:lvl3pPr>
              <a:defRPr sz="1800"/>
            </a:lvl3pPr>
            <a:lvl4pPr>
              <a:defRPr sz="1500"/>
            </a:lvl4pPr>
            <a:lvl5pPr>
              <a:defRPr sz="1500"/>
            </a:lvl5pPr>
          </a:lstStyle>
          <a:p>
            <a:pPr lvl="0"/>
            <a:r>
              <a:rPr lang="en-US"/>
              <a:t>Add your image here (aspect ratio 16:9)</a:t>
            </a:r>
          </a:p>
        </p:txBody>
      </p:sp>
      <p:pic>
        <p:nvPicPr>
          <p:cNvPr id="8" name="Logo" descr="Office for National Statistics Logo">
            <a:extLst>
              <a:ext uri="{FF2B5EF4-FFF2-40B4-BE49-F238E27FC236}">
                <a16:creationId xmlns:a16="http://schemas.microsoft.com/office/drawing/2014/main" id="{D9420085-DE86-E44D-80C7-79F8A940EC7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38200" y="6286250"/>
            <a:ext cx="4064000" cy="264160"/>
          </a:xfrm>
          <a:prstGeom prst="rect">
            <a:avLst/>
          </a:prstGeom>
        </p:spPr>
      </p:pic>
    </p:spTree>
    <p:extLst>
      <p:ext uri="{BB962C8B-B14F-4D97-AF65-F5344CB8AC3E}">
        <p14:creationId xmlns:p14="http://schemas.microsoft.com/office/powerpoint/2010/main" val="28064887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hree image gri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a:extLst>
              <a:ext uri="{FF2B5EF4-FFF2-40B4-BE49-F238E27FC236}">
                <a16:creationId xmlns:a16="http://schemas.microsoft.com/office/drawing/2014/main" id="{4808582D-7370-C64D-A77D-894A2888694E}"/>
              </a:ext>
            </a:extLst>
          </p:cNvPr>
          <p:cNvSpPr>
            <a:spLocks noGrp="1"/>
          </p:cNvSpPr>
          <p:nvPr>
            <p:ph type="title" hasCustomPrompt="1"/>
          </p:nvPr>
        </p:nvSpPr>
        <p:spPr>
          <a:xfrm>
            <a:off x="838200" y="644845"/>
            <a:ext cx="5638801" cy="475617"/>
          </a:xfrm>
          <a:prstGeom prst="rect">
            <a:avLst/>
          </a:prstGeom>
        </p:spPr>
        <p:txBody>
          <a:bodyPr>
            <a:normAutofit/>
          </a:bodyPr>
          <a:lstStyle>
            <a:lvl1pPr>
              <a:defRPr sz="2400"/>
            </a:lvl1pPr>
          </a:lstStyle>
          <a:p>
            <a:r>
              <a:rPr lang="en-US"/>
              <a:t>Image Slide</a:t>
            </a:r>
          </a:p>
        </p:txBody>
      </p:sp>
      <p:sp>
        <p:nvSpPr>
          <p:cNvPr id="5" name="Content Placeholder 1">
            <a:extLst>
              <a:ext uri="{FF2B5EF4-FFF2-40B4-BE49-F238E27FC236}">
                <a16:creationId xmlns:a16="http://schemas.microsoft.com/office/drawing/2014/main" id="{FD7AF38B-FBB9-3F4D-B8B3-1F0F79401D2E}"/>
              </a:ext>
            </a:extLst>
          </p:cNvPr>
          <p:cNvSpPr>
            <a:spLocks noGrp="1"/>
          </p:cNvSpPr>
          <p:nvPr>
            <p:ph idx="13" hasCustomPrompt="1"/>
          </p:nvPr>
        </p:nvSpPr>
        <p:spPr>
          <a:xfrm>
            <a:off x="800101" y="2270224"/>
            <a:ext cx="5676899" cy="2235046"/>
          </a:xfrm>
          <a:prstGeom prst="rect">
            <a:avLst/>
          </a:prstGeom>
          <a:solidFill>
            <a:schemeClr val="bg2"/>
          </a:solidFill>
          <a:ln>
            <a:solidFill>
              <a:schemeClr val="bg1"/>
            </a:solidFill>
          </a:ln>
        </p:spPr>
        <p:txBody>
          <a:bodyPr wrap="square" lIns="720000" tIns="720000" rIns="720000" bIns="720000" anchor="ctr" anchorCtr="0"/>
          <a:lstStyle>
            <a:lvl1pPr marL="0" indent="0">
              <a:buNone/>
              <a:defRPr sz="2400">
                <a:solidFill>
                  <a:schemeClr val="tx2"/>
                </a:solidFill>
              </a:defRPr>
            </a:lvl1pPr>
            <a:lvl2pPr>
              <a:defRPr sz="2100"/>
            </a:lvl2pPr>
            <a:lvl3pPr>
              <a:defRPr sz="1800"/>
            </a:lvl3pPr>
            <a:lvl4pPr>
              <a:defRPr sz="1500"/>
            </a:lvl4pPr>
            <a:lvl5pPr>
              <a:defRPr sz="1500"/>
            </a:lvl5pPr>
          </a:lstStyle>
          <a:p>
            <a:pPr lvl="0"/>
            <a:r>
              <a:rPr lang="en-US"/>
              <a:t>Add your image here (aspect ratio 1:1)</a:t>
            </a:r>
          </a:p>
        </p:txBody>
      </p:sp>
      <p:sp>
        <p:nvSpPr>
          <p:cNvPr id="16" name="Content Placeholder 2">
            <a:extLst>
              <a:ext uri="{FF2B5EF4-FFF2-40B4-BE49-F238E27FC236}">
                <a16:creationId xmlns:a16="http://schemas.microsoft.com/office/drawing/2014/main" id="{6F0C757D-809E-2D4A-9E4D-DFA6D9C02CE5}"/>
              </a:ext>
            </a:extLst>
          </p:cNvPr>
          <p:cNvSpPr>
            <a:spLocks noGrp="1"/>
          </p:cNvSpPr>
          <p:nvPr>
            <p:ph idx="12" hasCustomPrompt="1"/>
          </p:nvPr>
        </p:nvSpPr>
        <p:spPr>
          <a:xfrm>
            <a:off x="6477000" y="3655817"/>
            <a:ext cx="4876800" cy="2235046"/>
          </a:xfrm>
          <a:prstGeom prst="rect">
            <a:avLst/>
          </a:prstGeom>
          <a:solidFill>
            <a:schemeClr val="bg2"/>
          </a:solidFill>
          <a:ln>
            <a:solidFill>
              <a:schemeClr val="bg1"/>
            </a:solidFill>
          </a:ln>
        </p:spPr>
        <p:txBody>
          <a:bodyPr wrap="square" lIns="720000" tIns="720000" rIns="720000" bIns="720000" anchor="ctr" anchorCtr="0"/>
          <a:lstStyle>
            <a:lvl1pPr marL="0" indent="0">
              <a:buNone/>
              <a:defRPr sz="2400">
                <a:solidFill>
                  <a:schemeClr val="tx2"/>
                </a:solidFill>
              </a:defRPr>
            </a:lvl1pPr>
            <a:lvl2pPr>
              <a:defRPr sz="2100"/>
            </a:lvl2pPr>
            <a:lvl3pPr>
              <a:defRPr sz="1800"/>
            </a:lvl3pPr>
            <a:lvl4pPr>
              <a:defRPr sz="1500"/>
            </a:lvl4pPr>
            <a:lvl5pPr>
              <a:defRPr sz="1500"/>
            </a:lvl5pPr>
          </a:lstStyle>
          <a:p>
            <a:pPr lvl="0"/>
            <a:r>
              <a:rPr lang="en-US"/>
              <a:t>Add your image here (aspect ratio 16:9)</a:t>
            </a:r>
          </a:p>
        </p:txBody>
      </p:sp>
      <p:sp>
        <p:nvSpPr>
          <p:cNvPr id="12" name="Content Placeholder 3">
            <a:extLst>
              <a:ext uri="{FF2B5EF4-FFF2-40B4-BE49-F238E27FC236}">
                <a16:creationId xmlns:a16="http://schemas.microsoft.com/office/drawing/2014/main" id="{6ED01163-A081-394B-A56F-2E745CD47FAF}"/>
              </a:ext>
            </a:extLst>
          </p:cNvPr>
          <p:cNvSpPr>
            <a:spLocks noGrp="1"/>
          </p:cNvSpPr>
          <p:nvPr>
            <p:ph idx="1" hasCustomPrompt="1"/>
          </p:nvPr>
        </p:nvSpPr>
        <p:spPr>
          <a:xfrm>
            <a:off x="6477002" y="904911"/>
            <a:ext cx="4876799" cy="2235046"/>
          </a:xfrm>
          <a:prstGeom prst="rect">
            <a:avLst/>
          </a:prstGeom>
          <a:solidFill>
            <a:schemeClr val="bg2"/>
          </a:solidFill>
          <a:ln>
            <a:solidFill>
              <a:schemeClr val="bg1"/>
            </a:solidFill>
          </a:ln>
        </p:spPr>
        <p:txBody>
          <a:bodyPr wrap="square" lIns="720000" tIns="720000" rIns="720000" bIns="720000" anchor="ctr" anchorCtr="0"/>
          <a:lstStyle>
            <a:lvl1pPr marL="0" indent="0">
              <a:buNone/>
              <a:defRPr sz="2400">
                <a:solidFill>
                  <a:schemeClr val="tx2"/>
                </a:solidFill>
              </a:defRPr>
            </a:lvl1pPr>
            <a:lvl2pPr>
              <a:defRPr sz="2100"/>
            </a:lvl2pPr>
            <a:lvl3pPr>
              <a:defRPr sz="1800"/>
            </a:lvl3pPr>
            <a:lvl4pPr>
              <a:defRPr sz="1500"/>
            </a:lvl4pPr>
            <a:lvl5pPr>
              <a:defRPr sz="1500"/>
            </a:lvl5pPr>
          </a:lstStyle>
          <a:p>
            <a:pPr lvl="0"/>
            <a:r>
              <a:rPr lang="en-US"/>
              <a:t>Add your image here (aspect ratio 16:9)</a:t>
            </a:r>
          </a:p>
        </p:txBody>
      </p:sp>
    </p:spTree>
    <p:extLst>
      <p:ext uri="{BB962C8B-B14F-4D97-AF65-F5344CB8AC3E}">
        <p14:creationId xmlns:p14="http://schemas.microsoft.com/office/powerpoint/2010/main" val="369222545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Simple slide">
    <p:bg>
      <p:bgPr>
        <a:solidFill>
          <a:schemeClr val="bg1">
            <a:lumMod val="95000"/>
          </a:schemeClr>
        </a:solidFill>
        <a:effectLst/>
      </p:bgPr>
    </p:bg>
    <p:spTree>
      <p:nvGrpSpPr>
        <p:cNvPr id="1" name=""/>
        <p:cNvGrpSpPr/>
        <p:nvPr/>
      </p:nvGrpSpPr>
      <p:grpSpPr>
        <a:xfrm>
          <a:off x="0" y="0"/>
          <a:ext cx="0" cy="0"/>
          <a:chOff x="0" y="0"/>
          <a:chExt cx="0" cy="0"/>
        </a:xfrm>
      </p:grpSpPr>
      <p:sp>
        <p:nvSpPr>
          <p:cNvPr id="14" name="Slide Number Placeholder">
            <a:extLst>
              <a:ext uri="{FF2B5EF4-FFF2-40B4-BE49-F238E27FC236}">
                <a16:creationId xmlns:a16="http://schemas.microsoft.com/office/drawing/2014/main" id="{5D913410-9DC7-834A-B330-976E80A5685D}"/>
              </a:ext>
            </a:extLst>
          </p:cNvPr>
          <p:cNvSpPr>
            <a:spLocks noGrp="1"/>
          </p:cNvSpPr>
          <p:nvPr>
            <p:ph type="sldNum" sz="quarter" idx="4"/>
          </p:nvPr>
        </p:nvSpPr>
        <p:spPr>
          <a:xfrm>
            <a:off x="4662087" y="6250893"/>
            <a:ext cx="2867827" cy="365125"/>
          </a:xfrm>
          <a:prstGeom prst="rect">
            <a:avLst/>
          </a:prstGeom>
        </p:spPr>
        <p:txBody>
          <a:bodyPr/>
          <a:lstStyle>
            <a:lvl1pPr>
              <a:defRPr sz="1800">
                <a:solidFill>
                  <a:srgbClr val="003C57"/>
                </a:solidFill>
              </a:defRPr>
            </a:lvl1pPr>
          </a:lstStyle>
          <a:p>
            <a:pPr algn="ctr"/>
            <a:fld id="{232417FB-2EF4-EC49-BC13-97513C37E9E5}" type="slidenum">
              <a:rPr lang="en-US" smtClean="0"/>
              <a:pPr algn="ctr"/>
              <a:t>‹#›</a:t>
            </a:fld>
            <a:endParaRPr lang="en-US"/>
          </a:p>
        </p:txBody>
      </p:sp>
      <p:sp>
        <p:nvSpPr>
          <p:cNvPr id="15" name="Footer Placeholder">
            <a:extLst>
              <a:ext uri="{FF2B5EF4-FFF2-40B4-BE49-F238E27FC236}">
                <a16:creationId xmlns:a16="http://schemas.microsoft.com/office/drawing/2014/main" id="{EA701F44-73AD-C64B-8322-8400CB324EFB}"/>
              </a:ext>
            </a:extLst>
          </p:cNvPr>
          <p:cNvSpPr>
            <a:spLocks noGrp="1"/>
          </p:cNvSpPr>
          <p:nvPr>
            <p:ph type="ftr" sz="quarter" idx="3"/>
          </p:nvPr>
        </p:nvSpPr>
        <p:spPr>
          <a:xfrm>
            <a:off x="7529914" y="6250892"/>
            <a:ext cx="3842031" cy="365125"/>
          </a:xfrm>
          <a:prstGeom prst="rect">
            <a:avLst/>
          </a:prstGeom>
        </p:spPr>
        <p:txBody>
          <a:bodyPr vert="horz" lIns="91440" tIns="45720" rIns="0" bIns="45720" rtlCol="0" anchor="t" anchorCtr="0"/>
          <a:lstStyle>
            <a:lvl1pPr algn="r">
              <a:defRPr sz="1800" b="1">
                <a:solidFill>
                  <a:srgbClr val="003C57"/>
                </a:solidFill>
              </a:defRPr>
            </a:lvl1pPr>
          </a:lstStyle>
          <a:p>
            <a:endParaRPr lang="en-US"/>
          </a:p>
        </p:txBody>
      </p:sp>
      <p:sp>
        <p:nvSpPr>
          <p:cNvPr id="8" name="Subtitle">
            <a:extLst>
              <a:ext uri="{FF2B5EF4-FFF2-40B4-BE49-F238E27FC236}">
                <a16:creationId xmlns:a16="http://schemas.microsoft.com/office/drawing/2014/main" id="{FAC3410B-E9D3-1344-BA0A-156C8EAB8562}"/>
              </a:ext>
            </a:extLst>
          </p:cNvPr>
          <p:cNvSpPr>
            <a:spLocks noGrp="1"/>
          </p:cNvSpPr>
          <p:nvPr>
            <p:ph type="subTitle" idx="1" hasCustomPrompt="1"/>
          </p:nvPr>
        </p:nvSpPr>
        <p:spPr>
          <a:xfrm>
            <a:off x="838200" y="3916872"/>
            <a:ext cx="10515600" cy="1655762"/>
          </a:xfrm>
          <a:prstGeom prst="rect">
            <a:avLst/>
          </a:prstGeom>
        </p:spPr>
        <p:txBody>
          <a:bodyPr tIns="72000" bIns="0" anchor="t" anchorCtr="0">
            <a:normAutofit/>
          </a:bodyPr>
          <a:lstStyle>
            <a:lvl1pPr marL="0" indent="0" algn="l">
              <a:lnSpc>
                <a:spcPts val="2850"/>
              </a:lnSpc>
              <a:spcBef>
                <a:spcPts val="0"/>
              </a:spcBef>
              <a:spcAft>
                <a:spcPts val="750"/>
              </a:spcAft>
              <a:buNone/>
              <a:defRPr sz="2400">
                <a:solidFill>
                  <a:srgbClr val="003C57"/>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Subtitle</a:t>
            </a:r>
          </a:p>
        </p:txBody>
      </p:sp>
      <p:sp>
        <p:nvSpPr>
          <p:cNvPr id="9" name="Title">
            <a:extLst>
              <a:ext uri="{FF2B5EF4-FFF2-40B4-BE49-F238E27FC236}">
                <a16:creationId xmlns:a16="http://schemas.microsoft.com/office/drawing/2014/main" id="{760E4220-BD25-4B4C-B455-33118A52112D}"/>
              </a:ext>
            </a:extLst>
          </p:cNvPr>
          <p:cNvSpPr>
            <a:spLocks noGrp="1"/>
          </p:cNvSpPr>
          <p:nvPr>
            <p:ph type="title" hasCustomPrompt="1"/>
          </p:nvPr>
        </p:nvSpPr>
        <p:spPr>
          <a:xfrm>
            <a:off x="838200" y="2769530"/>
            <a:ext cx="10515600" cy="701731"/>
          </a:xfrm>
          <a:prstGeom prst="rect">
            <a:avLst/>
          </a:prstGeom>
        </p:spPr>
        <p:txBody>
          <a:bodyPr tIns="0" rIns="0" bIns="0" anchor="t" anchorCtr="0">
            <a:spAutoFit/>
          </a:bodyPr>
          <a:lstStyle>
            <a:lvl1pPr algn="l">
              <a:defRPr sz="4800" b="0" spc="-50" baseline="0">
                <a:solidFill>
                  <a:srgbClr val="003C57"/>
                </a:solidFill>
              </a:defRPr>
            </a:lvl1pPr>
          </a:lstStyle>
          <a:p>
            <a:r>
              <a:rPr lang="en-US"/>
              <a:t>Simple slide</a:t>
            </a:r>
          </a:p>
        </p:txBody>
      </p:sp>
      <p:cxnSp>
        <p:nvCxnSpPr>
          <p:cNvPr id="10" name="Line">
            <a:extLst>
              <a:ext uri="{FF2B5EF4-FFF2-40B4-BE49-F238E27FC236}">
                <a16:creationId xmlns:a16="http://schemas.microsoft.com/office/drawing/2014/main" id="{A1492732-274B-7443-B318-02524D57E933}"/>
              </a:ext>
            </a:extLst>
          </p:cNvPr>
          <p:cNvCxnSpPr>
            <a:cxnSpLocks/>
          </p:cNvCxnSpPr>
          <p:nvPr userDrawn="1"/>
        </p:nvCxnSpPr>
        <p:spPr>
          <a:xfrm>
            <a:off x="823943" y="6055339"/>
            <a:ext cx="10548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7" name="Logo" descr="Office for National Statistics Logo">
            <a:extLst>
              <a:ext uri="{FF2B5EF4-FFF2-40B4-BE49-F238E27FC236}">
                <a16:creationId xmlns:a16="http://schemas.microsoft.com/office/drawing/2014/main" id="{AEC7DE48-6735-734B-BE0D-C8777D3381A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38200" y="6286250"/>
            <a:ext cx="4064000" cy="264160"/>
          </a:xfrm>
          <a:prstGeom prst="rect">
            <a:avLst/>
          </a:prstGeom>
        </p:spPr>
      </p:pic>
    </p:spTree>
    <p:extLst>
      <p:ext uri="{BB962C8B-B14F-4D97-AF65-F5344CB8AC3E}">
        <p14:creationId xmlns:p14="http://schemas.microsoft.com/office/powerpoint/2010/main" val="22083476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Simple slide dark">
    <p:bg>
      <p:bgPr>
        <a:solidFill>
          <a:srgbClr val="323132"/>
        </a:solidFill>
        <a:effectLst/>
      </p:bgPr>
    </p:bg>
    <p:spTree>
      <p:nvGrpSpPr>
        <p:cNvPr id="1" name=""/>
        <p:cNvGrpSpPr/>
        <p:nvPr/>
      </p:nvGrpSpPr>
      <p:grpSpPr>
        <a:xfrm>
          <a:off x="0" y="0"/>
          <a:ext cx="0" cy="0"/>
          <a:chOff x="0" y="0"/>
          <a:chExt cx="0" cy="0"/>
        </a:xfrm>
      </p:grpSpPr>
      <p:sp>
        <p:nvSpPr>
          <p:cNvPr id="15" name="Footer Placeholder">
            <a:extLst>
              <a:ext uri="{FF2B5EF4-FFF2-40B4-BE49-F238E27FC236}">
                <a16:creationId xmlns:a16="http://schemas.microsoft.com/office/drawing/2014/main" id="{EA701F44-73AD-C64B-8322-8400CB324EFB}"/>
              </a:ext>
            </a:extLst>
          </p:cNvPr>
          <p:cNvSpPr>
            <a:spLocks noGrp="1"/>
          </p:cNvSpPr>
          <p:nvPr>
            <p:ph type="ftr" sz="quarter" idx="3"/>
          </p:nvPr>
        </p:nvSpPr>
        <p:spPr>
          <a:xfrm>
            <a:off x="7529914" y="6250892"/>
            <a:ext cx="3842031" cy="365125"/>
          </a:xfrm>
          <a:prstGeom prst="rect">
            <a:avLst/>
          </a:prstGeom>
        </p:spPr>
        <p:txBody>
          <a:bodyPr vert="horz" lIns="91440" tIns="45720" rIns="0" bIns="45720" rtlCol="0" anchor="t" anchorCtr="0"/>
          <a:lstStyle>
            <a:lvl1pPr algn="r">
              <a:defRPr sz="1800" b="1">
                <a:solidFill>
                  <a:schemeClr val="bg1"/>
                </a:solidFill>
              </a:defRPr>
            </a:lvl1pPr>
          </a:lstStyle>
          <a:p>
            <a:endParaRPr lang="en-US"/>
          </a:p>
        </p:txBody>
      </p:sp>
      <p:sp>
        <p:nvSpPr>
          <p:cNvPr id="14" name="Slide Number Placeholder">
            <a:extLst>
              <a:ext uri="{FF2B5EF4-FFF2-40B4-BE49-F238E27FC236}">
                <a16:creationId xmlns:a16="http://schemas.microsoft.com/office/drawing/2014/main" id="{5D913410-9DC7-834A-B330-976E80A5685D}"/>
              </a:ext>
            </a:extLst>
          </p:cNvPr>
          <p:cNvSpPr>
            <a:spLocks noGrp="1"/>
          </p:cNvSpPr>
          <p:nvPr>
            <p:ph type="sldNum" sz="quarter" idx="4"/>
          </p:nvPr>
        </p:nvSpPr>
        <p:spPr>
          <a:xfrm>
            <a:off x="4662087" y="6250893"/>
            <a:ext cx="2867827" cy="365125"/>
          </a:xfrm>
          <a:prstGeom prst="rect">
            <a:avLst/>
          </a:prstGeom>
        </p:spPr>
        <p:txBody>
          <a:bodyPr/>
          <a:lstStyle>
            <a:lvl1pPr>
              <a:defRPr sz="1800">
                <a:solidFill>
                  <a:schemeClr val="bg1"/>
                </a:solidFill>
              </a:defRPr>
            </a:lvl1pPr>
          </a:lstStyle>
          <a:p>
            <a:pPr algn="ctr"/>
            <a:fld id="{232417FB-2EF4-EC49-BC13-97513C37E9E5}" type="slidenum">
              <a:rPr lang="en-US" smtClean="0"/>
              <a:pPr algn="ctr"/>
              <a:t>‹#›</a:t>
            </a:fld>
            <a:endParaRPr lang="en-US"/>
          </a:p>
        </p:txBody>
      </p:sp>
      <p:sp>
        <p:nvSpPr>
          <p:cNvPr id="11" name="Subtitle">
            <a:extLst>
              <a:ext uri="{FF2B5EF4-FFF2-40B4-BE49-F238E27FC236}">
                <a16:creationId xmlns:a16="http://schemas.microsoft.com/office/drawing/2014/main" id="{AC9D43D1-196F-6E4B-8A8C-576F7DDB875F}"/>
              </a:ext>
            </a:extLst>
          </p:cNvPr>
          <p:cNvSpPr>
            <a:spLocks noGrp="1"/>
          </p:cNvSpPr>
          <p:nvPr>
            <p:ph type="subTitle" idx="1" hasCustomPrompt="1"/>
          </p:nvPr>
        </p:nvSpPr>
        <p:spPr>
          <a:xfrm>
            <a:off x="838200" y="3916872"/>
            <a:ext cx="10515600" cy="1655762"/>
          </a:xfrm>
          <a:prstGeom prst="rect">
            <a:avLst/>
          </a:prstGeom>
        </p:spPr>
        <p:txBody>
          <a:bodyPr tIns="72000" bIns="0" anchor="t" anchorCtr="0">
            <a:normAutofit/>
          </a:bodyPr>
          <a:lstStyle>
            <a:lvl1pPr marL="0" indent="0" algn="l">
              <a:lnSpc>
                <a:spcPts val="2850"/>
              </a:lnSpc>
              <a:spcBef>
                <a:spcPts val="0"/>
              </a:spcBef>
              <a:spcAft>
                <a:spcPts val="750"/>
              </a:spcAft>
              <a:buNone/>
              <a:defRPr sz="24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Subtitle</a:t>
            </a:r>
          </a:p>
        </p:txBody>
      </p:sp>
      <p:sp>
        <p:nvSpPr>
          <p:cNvPr id="12" name="Title">
            <a:extLst>
              <a:ext uri="{FF2B5EF4-FFF2-40B4-BE49-F238E27FC236}">
                <a16:creationId xmlns:a16="http://schemas.microsoft.com/office/drawing/2014/main" id="{E66B1B25-E87D-DD48-B7D5-8781B0C8E2B4}"/>
              </a:ext>
            </a:extLst>
          </p:cNvPr>
          <p:cNvSpPr>
            <a:spLocks noGrp="1"/>
          </p:cNvSpPr>
          <p:nvPr>
            <p:ph type="title" hasCustomPrompt="1"/>
          </p:nvPr>
        </p:nvSpPr>
        <p:spPr>
          <a:xfrm>
            <a:off x="838200" y="2769530"/>
            <a:ext cx="10515600" cy="701731"/>
          </a:xfrm>
          <a:prstGeom prst="rect">
            <a:avLst/>
          </a:prstGeom>
        </p:spPr>
        <p:txBody>
          <a:bodyPr tIns="0" rIns="0" bIns="0" anchor="t" anchorCtr="0">
            <a:spAutoFit/>
          </a:bodyPr>
          <a:lstStyle>
            <a:lvl1pPr algn="l">
              <a:defRPr sz="4800" b="0" spc="-50" baseline="0">
                <a:solidFill>
                  <a:schemeClr val="bg1"/>
                </a:solidFill>
              </a:defRPr>
            </a:lvl1pPr>
          </a:lstStyle>
          <a:p>
            <a:r>
              <a:rPr lang="en-US"/>
              <a:t>Simple slide dark</a:t>
            </a:r>
          </a:p>
        </p:txBody>
      </p:sp>
      <p:pic>
        <p:nvPicPr>
          <p:cNvPr id="7" name="Logo" descr="Office for National Statistics Logo">
            <a:extLst>
              <a:ext uri="{FF2B5EF4-FFF2-40B4-BE49-F238E27FC236}">
                <a16:creationId xmlns:a16="http://schemas.microsoft.com/office/drawing/2014/main" id="{8A844915-30B7-B345-A194-1D6401CC8076}"/>
              </a:ext>
            </a:extLst>
          </p:cNvPr>
          <p:cNvPicPr>
            <a:picLocks noChangeAspect="1"/>
          </p:cNvPicPr>
          <p:nvPr userDrawn="1"/>
        </p:nvPicPr>
        <p:blipFill>
          <a:blip r:embed="rId2"/>
          <a:stretch>
            <a:fillRect/>
          </a:stretch>
        </p:blipFill>
        <p:spPr>
          <a:xfrm>
            <a:off x="838200" y="6292113"/>
            <a:ext cx="4064000" cy="259080"/>
          </a:xfrm>
          <a:prstGeom prst="rect">
            <a:avLst/>
          </a:prstGeom>
        </p:spPr>
      </p:pic>
    </p:spTree>
    <p:extLst>
      <p:ext uri="{BB962C8B-B14F-4D97-AF65-F5344CB8AC3E}">
        <p14:creationId xmlns:p14="http://schemas.microsoft.com/office/powerpoint/2010/main" val="32488143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Full image slide with tex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Slide Number Placeholder">
            <a:extLst>
              <a:ext uri="{FF2B5EF4-FFF2-40B4-BE49-F238E27FC236}">
                <a16:creationId xmlns:a16="http://schemas.microsoft.com/office/drawing/2014/main" id="{A887C01F-E831-1347-BF6E-F8337514ED80}"/>
              </a:ext>
            </a:extLst>
          </p:cNvPr>
          <p:cNvSpPr>
            <a:spLocks noGrp="1"/>
          </p:cNvSpPr>
          <p:nvPr>
            <p:ph type="sldNum" sz="quarter" idx="12"/>
          </p:nvPr>
        </p:nvSpPr>
        <p:spPr/>
        <p:txBody>
          <a:bodyPr/>
          <a:lstStyle>
            <a:lvl1pPr>
              <a:defRPr>
                <a:solidFill>
                  <a:schemeClr val="bg1"/>
                </a:solidFill>
              </a:defRPr>
            </a:lvl1pPr>
          </a:lstStyle>
          <a:p>
            <a:pPr algn="ctr"/>
            <a:fld id="{232417FB-2EF4-EC49-BC13-97513C37E9E5}" type="slidenum">
              <a:rPr lang="en-US" smtClean="0"/>
              <a:pPr algn="ctr"/>
              <a:t>‹#›</a:t>
            </a:fld>
            <a:endParaRPr lang="en-US"/>
          </a:p>
        </p:txBody>
      </p:sp>
      <p:sp>
        <p:nvSpPr>
          <p:cNvPr id="4" name="Footer Placeholder">
            <a:extLst>
              <a:ext uri="{FF2B5EF4-FFF2-40B4-BE49-F238E27FC236}">
                <a16:creationId xmlns:a16="http://schemas.microsoft.com/office/drawing/2014/main" id="{D984022C-717A-394E-A7B0-E38478A09ADA}"/>
              </a:ext>
            </a:extLst>
          </p:cNvPr>
          <p:cNvSpPr>
            <a:spLocks noGrp="1"/>
          </p:cNvSpPr>
          <p:nvPr>
            <p:ph type="ftr" sz="quarter" idx="11"/>
          </p:nvPr>
        </p:nvSpPr>
        <p:spPr/>
        <p:txBody>
          <a:bodyPr/>
          <a:lstStyle>
            <a:lvl1pPr>
              <a:defRPr>
                <a:solidFill>
                  <a:schemeClr val="bg1"/>
                </a:solidFill>
              </a:defRPr>
            </a:lvl1pPr>
          </a:lstStyle>
          <a:p>
            <a:endParaRPr lang="en-US"/>
          </a:p>
        </p:txBody>
      </p:sp>
      <p:sp>
        <p:nvSpPr>
          <p:cNvPr id="2" name="Colour filter for image" descr="The Earth from space">
            <a:extLst>
              <a:ext uri="{FF2B5EF4-FFF2-40B4-BE49-F238E27FC236}">
                <a16:creationId xmlns:a16="http://schemas.microsoft.com/office/drawing/2014/main" id="{B014DE38-8C4D-6F43-8595-E82C3F754B7A}"/>
              </a:ext>
            </a:extLst>
          </p:cNvPr>
          <p:cNvSpPr/>
          <p:nvPr userDrawn="1"/>
        </p:nvSpPr>
        <p:spPr>
          <a:xfrm>
            <a:off x="0" y="0"/>
            <a:ext cx="12192000" cy="6858000"/>
          </a:xfrm>
          <a:prstGeom prst="rect">
            <a:avLst/>
          </a:prstGeom>
          <a:solidFill>
            <a:schemeClr val="tx1">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Title">
            <a:extLst>
              <a:ext uri="{FF2B5EF4-FFF2-40B4-BE49-F238E27FC236}">
                <a16:creationId xmlns:a16="http://schemas.microsoft.com/office/drawing/2014/main" id="{83AAA621-F3CF-3740-81C1-B8882EE4AE1F}"/>
              </a:ext>
            </a:extLst>
          </p:cNvPr>
          <p:cNvSpPr>
            <a:spLocks noGrp="1"/>
          </p:cNvSpPr>
          <p:nvPr>
            <p:ph type="title" hasCustomPrompt="1"/>
          </p:nvPr>
        </p:nvSpPr>
        <p:spPr>
          <a:xfrm>
            <a:off x="838200" y="2243230"/>
            <a:ext cx="10515600" cy="1578894"/>
          </a:xfrm>
          <a:prstGeom prst="rect">
            <a:avLst/>
          </a:prstGeom>
        </p:spPr>
        <p:txBody>
          <a:bodyPr tIns="0" rIns="0" bIns="0" anchor="b" anchorCtr="0">
            <a:spAutoFit/>
          </a:bodyPr>
          <a:lstStyle>
            <a:lvl1pPr algn="l">
              <a:defRPr sz="5400">
                <a:solidFill>
                  <a:schemeClr val="bg1"/>
                </a:solidFill>
              </a:defRPr>
            </a:lvl1pPr>
          </a:lstStyle>
          <a:p>
            <a:r>
              <a:rPr lang="en-US"/>
              <a:t>Text over</a:t>
            </a:r>
            <a:br>
              <a:rPr lang="en-US"/>
            </a:br>
            <a:r>
              <a:rPr lang="en-US"/>
              <a:t>image slide</a:t>
            </a:r>
          </a:p>
        </p:txBody>
      </p:sp>
      <p:sp>
        <p:nvSpPr>
          <p:cNvPr id="8" name="Subtitle">
            <a:extLst>
              <a:ext uri="{FF2B5EF4-FFF2-40B4-BE49-F238E27FC236}">
                <a16:creationId xmlns:a16="http://schemas.microsoft.com/office/drawing/2014/main" id="{ACB83E4B-B9C7-0F43-932F-F73B5EC8324B}"/>
              </a:ext>
            </a:extLst>
          </p:cNvPr>
          <p:cNvSpPr>
            <a:spLocks noGrp="1"/>
          </p:cNvSpPr>
          <p:nvPr>
            <p:ph type="subTitle" idx="1" hasCustomPrompt="1"/>
          </p:nvPr>
        </p:nvSpPr>
        <p:spPr>
          <a:xfrm>
            <a:off x="838200" y="3916872"/>
            <a:ext cx="10515600" cy="1655762"/>
          </a:xfrm>
          <a:prstGeom prst="rect">
            <a:avLst/>
          </a:prstGeom>
        </p:spPr>
        <p:txBody>
          <a:bodyPr tIns="72000" bIns="0" anchor="t" anchorCtr="0">
            <a:normAutofit/>
          </a:bodyPr>
          <a:lstStyle>
            <a:lvl1pPr marL="0" indent="0" algn="l">
              <a:lnSpc>
                <a:spcPts val="2850"/>
              </a:lnSpc>
              <a:spcBef>
                <a:spcPts val="0"/>
              </a:spcBef>
              <a:spcAft>
                <a:spcPts val="750"/>
              </a:spcAft>
              <a:buNone/>
              <a:defRPr sz="24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Subtitle</a:t>
            </a:r>
          </a:p>
        </p:txBody>
      </p:sp>
      <p:sp>
        <p:nvSpPr>
          <p:cNvPr id="5" name="Copyright information for image if required">
            <a:extLst>
              <a:ext uri="{FF2B5EF4-FFF2-40B4-BE49-F238E27FC236}">
                <a16:creationId xmlns:a16="http://schemas.microsoft.com/office/drawing/2014/main" id="{D31CAD75-D2A9-D948-9127-164AB51939F0}"/>
              </a:ext>
            </a:extLst>
          </p:cNvPr>
          <p:cNvSpPr>
            <a:spLocks noGrp="1"/>
          </p:cNvSpPr>
          <p:nvPr>
            <p:ph type="body" sz="quarter" idx="13" hasCustomPrompt="1"/>
          </p:nvPr>
        </p:nvSpPr>
        <p:spPr>
          <a:xfrm>
            <a:off x="838201" y="5264052"/>
            <a:ext cx="10533743" cy="327655"/>
          </a:xfrm>
        </p:spPr>
        <p:txBody>
          <a:bodyPr/>
          <a:lstStyle>
            <a:lvl1pPr marL="0" marR="0" indent="0" algn="ctr" defTabSz="685800" rtl="0" eaLnBrk="1" fontAlgn="auto" latinLnBrk="0" hangingPunct="1">
              <a:lnSpc>
                <a:spcPct val="110000"/>
              </a:lnSpc>
              <a:spcBef>
                <a:spcPts val="0"/>
              </a:spcBef>
              <a:spcAft>
                <a:spcPts val="750"/>
              </a:spcAft>
              <a:buClrTx/>
              <a:buSzTx/>
              <a:buFont typeface="Arial" panose="020B0604020202020204" pitchFamily="34" charset="0"/>
              <a:buNone/>
              <a:tabLst/>
              <a:defRPr sz="1500">
                <a:solidFill>
                  <a:schemeClr val="bg1"/>
                </a:solidFill>
              </a:defRPr>
            </a:lvl1pPr>
          </a:lstStyle>
          <a:p>
            <a:pPr marL="0" marR="0" lvl="0" indent="0" algn="l" defTabSz="685800" rtl="0" eaLnBrk="1" fontAlgn="auto" latinLnBrk="0" hangingPunct="1">
              <a:lnSpc>
                <a:spcPct val="110000"/>
              </a:lnSpc>
              <a:spcBef>
                <a:spcPts val="0"/>
              </a:spcBef>
              <a:spcAft>
                <a:spcPts val="750"/>
              </a:spcAft>
              <a:buClrTx/>
              <a:buSzTx/>
              <a:buFont typeface="Arial" panose="020B0604020202020204" pitchFamily="34" charset="0"/>
              <a:buNone/>
              <a:tabLst/>
              <a:defRPr/>
            </a:pPr>
            <a:r>
              <a:rPr lang="en-US"/>
              <a:t>Replace the background image and include any copyright information if required e.g. </a:t>
            </a:r>
            <a:r>
              <a:rPr lang="en-US">
                <a:solidFill>
                  <a:schemeClr val="bg1"/>
                </a:solidFill>
              </a:rPr>
              <a:t>© </a:t>
            </a:r>
            <a:r>
              <a:rPr lang="en-GB">
                <a:solidFill>
                  <a:schemeClr val="bg1"/>
                </a:solidFill>
              </a:rPr>
              <a:t>Photo by NASA on </a:t>
            </a:r>
            <a:r>
              <a:rPr lang="en-GB" err="1">
                <a:solidFill>
                  <a:schemeClr val="bg1"/>
                </a:solidFill>
              </a:rPr>
              <a:t>Unsplash</a:t>
            </a:r>
            <a:endParaRPr lang="en-US"/>
          </a:p>
        </p:txBody>
      </p:sp>
      <p:pic>
        <p:nvPicPr>
          <p:cNvPr id="11" name="Logo" descr="Office for National Statistics Logo">
            <a:extLst>
              <a:ext uri="{FF2B5EF4-FFF2-40B4-BE49-F238E27FC236}">
                <a16:creationId xmlns:a16="http://schemas.microsoft.com/office/drawing/2014/main" id="{0E2EDD18-C536-B74C-ADD5-2100C1C8B1CC}"/>
              </a:ext>
            </a:extLst>
          </p:cNvPr>
          <p:cNvPicPr>
            <a:picLocks noChangeAspect="1"/>
          </p:cNvPicPr>
          <p:nvPr userDrawn="1"/>
        </p:nvPicPr>
        <p:blipFill>
          <a:blip r:embed="rId3"/>
          <a:stretch>
            <a:fillRect/>
          </a:stretch>
        </p:blipFill>
        <p:spPr>
          <a:xfrm>
            <a:off x="838200" y="6292113"/>
            <a:ext cx="4064000" cy="259080"/>
          </a:xfrm>
          <a:prstGeom prst="rect">
            <a:avLst/>
          </a:prstGeom>
        </p:spPr>
      </p:pic>
    </p:spTree>
    <p:extLst>
      <p:ext uri="{BB962C8B-B14F-4D97-AF65-F5344CB8AC3E}">
        <p14:creationId xmlns:p14="http://schemas.microsoft.com/office/powerpoint/2010/main" val="3976130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Section slide simple">
    <p:bg>
      <p:bgPr>
        <a:solidFill>
          <a:schemeClr val="bg1">
            <a:lumMod val="95000"/>
          </a:schemeClr>
        </a:solidFill>
        <a:effectLst/>
      </p:bgPr>
    </p:bg>
    <p:spTree>
      <p:nvGrpSpPr>
        <p:cNvPr id="1" name=""/>
        <p:cNvGrpSpPr/>
        <p:nvPr/>
      </p:nvGrpSpPr>
      <p:grpSpPr>
        <a:xfrm>
          <a:off x="0" y="0"/>
          <a:ext cx="0" cy="0"/>
          <a:chOff x="0" y="0"/>
          <a:chExt cx="0" cy="0"/>
        </a:xfrm>
      </p:grpSpPr>
      <p:sp>
        <p:nvSpPr>
          <p:cNvPr id="8" name="Slide Number Placeholder">
            <a:extLst>
              <a:ext uri="{FF2B5EF4-FFF2-40B4-BE49-F238E27FC236}">
                <a16:creationId xmlns:a16="http://schemas.microsoft.com/office/drawing/2014/main" id="{BAA1490B-BB3E-0748-BA6A-B8586696578B}"/>
              </a:ext>
            </a:extLst>
          </p:cNvPr>
          <p:cNvSpPr>
            <a:spLocks noGrp="1"/>
          </p:cNvSpPr>
          <p:nvPr>
            <p:ph type="sldNum" sz="quarter" idx="4"/>
          </p:nvPr>
        </p:nvSpPr>
        <p:spPr>
          <a:xfrm>
            <a:off x="4662087" y="6250893"/>
            <a:ext cx="2867827" cy="365125"/>
          </a:xfrm>
          <a:prstGeom prst="rect">
            <a:avLst/>
          </a:prstGeom>
        </p:spPr>
        <p:txBody>
          <a:bodyPr/>
          <a:lstStyle>
            <a:lvl1pPr>
              <a:defRPr sz="1800">
                <a:solidFill>
                  <a:schemeClr val="tx1"/>
                </a:solidFill>
              </a:defRPr>
            </a:lvl1pPr>
          </a:lstStyle>
          <a:p>
            <a:pPr algn="ctr"/>
            <a:fld id="{232417FB-2EF4-EC49-BC13-97513C37E9E5}" type="slidenum">
              <a:rPr lang="en-US" smtClean="0"/>
              <a:pPr algn="ctr"/>
              <a:t>‹#›</a:t>
            </a:fld>
            <a:endParaRPr lang="en-US"/>
          </a:p>
        </p:txBody>
      </p:sp>
      <p:sp>
        <p:nvSpPr>
          <p:cNvPr id="9" name="Footer Placeholder">
            <a:extLst>
              <a:ext uri="{FF2B5EF4-FFF2-40B4-BE49-F238E27FC236}">
                <a16:creationId xmlns:a16="http://schemas.microsoft.com/office/drawing/2014/main" id="{61622BCB-5999-744E-B77D-08F504F71E8B}"/>
              </a:ext>
            </a:extLst>
          </p:cNvPr>
          <p:cNvSpPr>
            <a:spLocks noGrp="1"/>
          </p:cNvSpPr>
          <p:nvPr>
            <p:ph type="ftr" sz="quarter" idx="3"/>
          </p:nvPr>
        </p:nvSpPr>
        <p:spPr>
          <a:xfrm>
            <a:off x="7529914" y="6250892"/>
            <a:ext cx="3842031" cy="365125"/>
          </a:xfrm>
          <a:prstGeom prst="rect">
            <a:avLst/>
          </a:prstGeom>
        </p:spPr>
        <p:txBody>
          <a:bodyPr vert="horz" lIns="91440" tIns="45720" rIns="0" bIns="45720" rtlCol="0" anchor="t" anchorCtr="0"/>
          <a:lstStyle>
            <a:lvl1pPr algn="r">
              <a:defRPr sz="1800" b="1">
                <a:solidFill>
                  <a:schemeClr val="tx1"/>
                </a:solidFill>
              </a:defRPr>
            </a:lvl1pPr>
          </a:lstStyle>
          <a:p>
            <a:endParaRPr lang="en-US"/>
          </a:p>
        </p:txBody>
      </p:sp>
      <p:sp>
        <p:nvSpPr>
          <p:cNvPr id="14" name="Title">
            <a:extLst>
              <a:ext uri="{FF2B5EF4-FFF2-40B4-BE49-F238E27FC236}">
                <a16:creationId xmlns:a16="http://schemas.microsoft.com/office/drawing/2014/main" id="{F0107D9C-8794-7E4B-B350-FEC30E7FAEF6}"/>
              </a:ext>
            </a:extLst>
          </p:cNvPr>
          <p:cNvSpPr>
            <a:spLocks noGrp="1"/>
          </p:cNvSpPr>
          <p:nvPr>
            <p:ph type="title" hasCustomPrompt="1"/>
          </p:nvPr>
        </p:nvSpPr>
        <p:spPr>
          <a:xfrm>
            <a:off x="838200" y="2769529"/>
            <a:ext cx="10515600" cy="789447"/>
          </a:xfrm>
          <a:prstGeom prst="rect">
            <a:avLst/>
          </a:prstGeom>
        </p:spPr>
        <p:txBody>
          <a:bodyPr tIns="0" rIns="0" bIns="0" anchor="t" anchorCtr="0">
            <a:spAutoFit/>
          </a:bodyPr>
          <a:lstStyle>
            <a:lvl1pPr algn="l">
              <a:defRPr sz="5400">
                <a:solidFill>
                  <a:schemeClr val="tx1"/>
                </a:solidFill>
              </a:defRPr>
            </a:lvl1pPr>
          </a:lstStyle>
          <a:p>
            <a:r>
              <a:rPr lang="en-US"/>
              <a:t>Section slide</a:t>
            </a:r>
          </a:p>
        </p:txBody>
      </p:sp>
      <p:sp>
        <p:nvSpPr>
          <p:cNvPr id="12" name="Subtitle">
            <a:extLst>
              <a:ext uri="{FF2B5EF4-FFF2-40B4-BE49-F238E27FC236}">
                <a16:creationId xmlns:a16="http://schemas.microsoft.com/office/drawing/2014/main" id="{814F886F-B0B2-9547-B024-B36E85246204}"/>
              </a:ext>
            </a:extLst>
          </p:cNvPr>
          <p:cNvSpPr>
            <a:spLocks noGrp="1"/>
          </p:cNvSpPr>
          <p:nvPr>
            <p:ph type="subTitle" idx="1" hasCustomPrompt="1"/>
          </p:nvPr>
        </p:nvSpPr>
        <p:spPr>
          <a:xfrm>
            <a:off x="838200" y="3916872"/>
            <a:ext cx="10515600" cy="1655762"/>
          </a:xfrm>
          <a:prstGeom prst="rect">
            <a:avLst/>
          </a:prstGeom>
        </p:spPr>
        <p:txBody>
          <a:bodyPr tIns="72000" bIns="0" anchor="t" anchorCtr="0">
            <a:normAutofit/>
          </a:bodyPr>
          <a:lstStyle>
            <a:lvl1pPr marL="0" indent="0" algn="l">
              <a:lnSpc>
                <a:spcPts val="2850"/>
              </a:lnSpc>
              <a:spcBef>
                <a:spcPts val="0"/>
              </a:spcBef>
              <a:spcAft>
                <a:spcPts val="750"/>
              </a:spcAft>
              <a:buNone/>
              <a:defRPr sz="24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Subtitle</a:t>
            </a:r>
          </a:p>
        </p:txBody>
      </p:sp>
      <p:cxnSp>
        <p:nvCxnSpPr>
          <p:cNvPr id="10" name="Line">
            <a:extLst>
              <a:ext uri="{FF2B5EF4-FFF2-40B4-BE49-F238E27FC236}">
                <a16:creationId xmlns:a16="http://schemas.microsoft.com/office/drawing/2014/main" id="{41E16F23-B3CF-314E-AFD9-633806B1334D}"/>
              </a:ext>
            </a:extLst>
          </p:cNvPr>
          <p:cNvCxnSpPr>
            <a:cxnSpLocks/>
          </p:cNvCxnSpPr>
          <p:nvPr userDrawn="1"/>
        </p:nvCxnSpPr>
        <p:spPr>
          <a:xfrm>
            <a:off x="823943" y="6055339"/>
            <a:ext cx="10548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Logo" descr="Office for National Statistics Logo">
            <a:extLst>
              <a:ext uri="{FF2B5EF4-FFF2-40B4-BE49-F238E27FC236}">
                <a16:creationId xmlns:a16="http://schemas.microsoft.com/office/drawing/2014/main" id="{0CB59F91-B008-8B43-8C7B-342D4A7BECF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38200" y="6286250"/>
            <a:ext cx="4064000" cy="264160"/>
          </a:xfrm>
          <a:prstGeom prst="rect">
            <a:avLst/>
          </a:prstGeom>
        </p:spPr>
      </p:pic>
    </p:spTree>
    <p:extLst>
      <p:ext uri="{BB962C8B-B14F-4D97-AF65-F5344CB8AC3E}">
        <p14:creationId xmlns:p14="http://schemas.microsoft.com/office/powerpoint/2010/main" val="2365086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Section slide black">
    <p:bg>
      <p:bgPr>
        <a:solidFill>
          <a:srgbClr val="323132"/>
        </a:solidFill>
        <a:effectLst/>
      </p:bgPr>
    </p:bg>
    <p:spTree>
      <p:nvGrpSpPr>
        <p:cNvPr id="1" name=""/>
        <p:cNvGrpSpPr/>
        <p:nvPr/>
      </p:nvGrpSpPr>
      <p:grpSpPr>
        <a:xfrm>
          <a:off x="0" y="0"/>
          <a:ext cx="0" cy="0"/>
          <a:chOff x="0" y="0"/>
          <a:chExt cx="0" cy="0"/>
        </a:xfrm>
      </p:grpSpPr>
      <p:sp>
        <p:nvSpPr>
          <p:cNvPr id="8" name="Slide Number Placeholder">
            <a:extLst>
              <a:ext uri="{FF2B5EF4-FFF2-40B4-BE49-F238E27FC236}">
                <a16:creationId xmlns:a16="http://schemas.microsoft.com/office/drawing/2014/main" id="{BAA1490B-BB3E-0748-BA6A-B8586696578B}"/>
              </a:ext>
            </a:extLst>
          </p:cNvPr>
          <p:cNvSpPr>
            <a:spLocks noGrp="1"/>
          </p:cNvSpPr>
          <p:nvPr>
            <p:ph type="sldNum" sz="quarter" idx="4"/>
          </p:nvPr>
        </p:nvSpPr>
        <p:spPr>
          <a:xfrm>
            <a:off x="4662087" y="6250893"/>
            <a:ext cx="2867827" cy="365125"/>
          </a:xfrm>
          <a:prstGeom prst="rect">
            <a:avLst/>
          </a:prstGeom>
        </p:spPr>
        <p:txBody>
          <a:bodyPr/>
          <a:lstStyle>
            <a:lvl1pPr>
              <a:defRPr sz="1800">
                <a:solidFill>
                  <a:schemeClr val="bg1"/>
                </a:solidFill>
              </a:defRPr>
            </a:lvl1pPr>
          </a:lstStyle>
          <a:p>
            <a:pPr algn="ctr"/>
            <a:fld id="{232417FB-2EF4-EC49-BC13-97513C37E9E5}" type="slidenum">
              <a:rPr lang="en-US" smtClean="0"/>
              <a:pPr algn="ctr"/>
              <a:t>‹#›</a:t>
            </a:fld>
            <a:endParaRPr lang="en-US"/>
          </a:p>
        </p:txBody>
      </p:sp>
      <p:sp>
        <p:nvSpPr>
          <p:cNvPr id="9" name="Footer Placeholder">
            <a:extLst>
              <a:ext uri="{FF2B5EF4-FFF2-40B4-BE49-F238E27FC236}">
                <a16:creationId xmlns:a16="http://schemas.microsoft.com/office/drawing/2014/main" id="{61622BCB-5999-744E-B77D-08F504F71E8B}"/>
              </a:ext>
            </a:extLst>
          </p:cNvPr>
          <p:cNvSpPr>
            <a:spLocks noGrp="1"/>
          </p:cNvSpPr>
          <p:nvPr>
            <p:ph type="ftr" sz="quarter" idx="3"/>
          </p:nvPr>
        </p:nvSpPr>
        <p:spPr>
          <a:xfrm>
            <a:off x="7529914" y="6250892"/>
            <a:ext cx="3842031" cy="365125"/>
          </a:xfrm>
          <a:prstGeom prst="rect">
            <a:avLst/>
          </a:prstGeom>
        </p:spPr>
        <p:txBody>
          <a:bodyPr vert="horz" lIns="91440" tIns="45720" rIns="0" bIns="45720" rtlCol="0" anchor="t" anchorCtr="0"/>
          <a:lstStyle>
            <a:lvl1pPr algn="r">
              <a:defRPr sz="1800" b="1">
                <a:solidFill>
                  <a:schemeClr val="bg1"/>
                </a:solidFill>
              </a:defRPr>
            </a:lvl1pPr>
          </a:lstStyle>
          <a:p>
            <a:endParaRPr lang="en-US"/>
          </a:p>
        </p:txBody>
      </p:sp>
      <p:sp>
        <p:nvSpPr>
          <p:cNvPr id="14" name="Title">
            <a:extLst>
              <a:ext uri="{FF2B5EF4-FFF2-40B4-BE49-F238E27FC236}">
                <a16:creationId xmlns:a16="http://schemas.microsoft.com/office/drawing/2014/main" id="{F0107D9C-8794-7E4B-B350-FEC30E7FAEF6}"/>
              </a:ext>
            </a:extLst>
          </p:cNvPr>
          <p:cNvSpPr>
            <a:spLocks noGrp="1"/>
          </p:cNvSpPr>
          <p:nvPr>
            <p:ph type="title" hasCustomPrompt="1"/>
          </p:nvPr>
        </p:nvSpPr>
        <p:spPr>
          <a:xfrm>
            <a:off x="838200" y="2769529"/>
            <a:ext cx="10515600" cy="789447"/>
          </a:xfrm>
          <a:prstGeom prst="rect">
            <a:avLst/>
          </a:prstGeom>
        </p:spPr>
        <p:txBody>
          <a:bodyPr tIns="0" rIns="0" bIns="0" anchor="t" anchorCtr="0">
            <a:spAutoFit/>
          </a:bodyPr>
          <a:lstStyle>
            <a:lvl1pPr algn="l">
              <a:defRPr sz="5400">
                <a:solidFill>
                  <a:schemeClr val="bg1"/>
                </a:solidFill>
              </a:defRPr>
            </a:lvl1pPr>
          </a:lstStyle>
          <a:p>
            <a:r>
              <a:rPr lang="en-US"/>
              <a:t>Section slide</a:t>
            </a:r>
          </a:p>
        </p:txBody>
      </p:sp>
      <p:sp>
        <p:nvSpPr>
          <p:cNvPr id="13" name="Subtitle">
            <a:extLst>
              <a:ext uri="{FF2B5EF4-FFF2-40B4-BE49-F238E27FC236}">
                <a16:creationId xmlns:a16="http://schemas.microsoft.com/office/drawing/2014/main" id="{C51DA302-E673-0B48-9032-76748EE3E6F6}"/>
              </a:ext>
            </a:extLst>
          </p:cNvPr>
          <p:cNvSpPr>
            <a:spLocks noGrp="1"/>
          </p:cNvSpPr>
          <p:nvPr>
            <p:ph type="subTitle" idx="1" hasCustomPrompt="1"/>
          </p:nvPr>
        </p:nvSpPr>
        <p:spPr>
          <a:xfrm>
            <a:off x="838200" y="3916872"/>
            <a:ext cx="10515600" cy="1655762"/>
          </a:xfrm>
          <a:prstGeom prst="rect">
            <a:avLst/>
          </a:prstGeom>
        </p:spPr>
        <p:txBody>
          <a:bodyPr tIns="72000" bIns="0" anchor="t" anchorCtr="0">
            <a:normAutofit/>
          </a:bodyPr>
          <a:lstStyle>
            <a:lvl1pPr marL="0" indent="0" algn="l">
              <a:lnSpc>
                <a:spcPts val="2850"/>
              </a:lnSpc>
              <a:spcBef>
                <a:spcPts val="0"/>
              </a:spcBef>
              <a:spcAft>
                <a:spcPts val="750"/>
              </a:spcAft>
              <a:buNone/>
              <a:defRPr sz="24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Subtitle</a:t>
            </a:r>
          </a:p>
        </p:txBody>
      </p:sp>
      <p:cxnSp>
        <p:nvCxnSpPr>
          <p:cNvPr id="10" name="Line">
            <a:extLst>
              <a:ext uri="{FF2B5EF4-FFF2-40B4-BE49-F238E27FC236}">
                <a16:creationId xmlns:a16="http://schemas.microsoft.com/office/drawing/2014/main" id="{41E16F23-B3CF-314E-AFD9-633806B1334D}"/>
              </a:ext>
            </a:extLst>
          </p:cNvPr>
          <p:cNvCxnSpPr>
            <a:cxnSpLocks/>
          </p:cNvCxnSpPr>
          <p:nvPr userDrawn="1"/>
        </p:nvCxnSpPr>
        <p:spPr>
          <a:xfrm>
            <a:off x="823943" y="6055339"/>
            <a:ext cx="105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Logo" descr="Office for National Statistics Logo">
            <a:extLst>
              <a:ext uri="{FF2B5EF4-FFF2-40B4-BE49-F238E27FC236}">
                <a16:creationId xmlns:a16="http://schemas.microsoft.com/office/drawing/2014/main" id="{E7B935A8-8A05-974E-9FB1-9D643E1A46CB}"/>
              </a:ext>
            </a:extLst>
          </p:cNvPr>
          <p:cNvPicPr>
            <a:picLocks noChangeAspect="1"/>
          </p:cNvPicPr>
          <p:nvPr userDrawn="1"/>
        </p:nvPicPr>
        <p:blipFill>
          <a:blip r:embed="rId2"/>
          <a:stretch>
            <a:fillRect/>
          </a:stretch>
        </p:blipFill>
        <p:spPr>
          <a:xfrm>
            <a:off x="838200" y="6292113"/>
            <a:ext cx="4064000" cy="259080"/>
          </a:xfrm>
          <a:prstGeom prst="rect">
            <a:avLst/>
          </a:prstGeom>
        </p:spPr>
      </p:pic>
    </p:spTree>
    <p:extLst>
      <p:ext uri="{BB962C8B-B14F-4D97-AF65-F5344CB8AC3E}">
        <p14:creationId xmlns:p14="http://schemas.microsoft.com/office/powerpoint/2010/main" val="39943715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Section slide ONS blue">
    <p:bg>
      <p:bgPr>
        <a:solidFill>
          <a:srgbClr val="003C57"/>
        </a:solidFill>
        <a:effectLst/>
      </p:bgPr>
    </p:bg>
    <p:spTree>
      <p:nvGrpSpPr>
        <p:cNvPr id="1" name=""/>
        <p:cNvGrpSpPr/>
        <p:nvPr/>
      </p:nvGrpSpPr>
      <p:grpSpPr>
        <a:xfrm>
          <a:off x="0" y="0"/>
          <a:ext cx="0" cy="0"/>
          <a:chOff x="0" y="0"/>
          <a:chExt cx="0" cy="0"/>
        </a:xfrm>
      </p:grpSpPr>
      <p:sp>
        <p:nvSpPr>
          <p:cNvPr id="8" name="Slide Number Placeholder">
            <a:extLst>
              <a:ext uri="{FF2B5EF4-FFF2-40B4-BE49-F238E27FC236}">
                <a16:creationId xmlns:a16="http://schemas.microsoft.com/office/drawing/2014/main" id="{BAA1490B-BB3E-0748-BA6A-B8586696578B}"/>
              </a:ext>
            </a:extLst>
          </p:cNvPr>
          <p:cNvSpPr>
            <a:spLocks noGrp="1"/>
          </p:cNvSpPr>
          <p:nvPr>
            <p:ph type="sldNum" sz="quarter" idx="4"/>
          </p:nvPr>
        </p:nvSpPr>
        <p:spPr>
          <a:xfrm>
            <a:off x="4662087" y="6250893"/>
            <a:ext cx="2867827" cy="365125"/>
          </a:xfrm>
          <a:prstGeom prst="rect">
            <a:avLst/>
          </a:prstGeom>
        </p:spPr>
        <p:txBody>
          <a:bodyPr/>
          <a:lstStyle>
            <a:lvl1pPr>
              <a:defRPr sz="1800">
                <a:solidFill>
                  <a:schemeClr val="bg1"/>
                </a:solidFill>
              </a:defRPr>
            </a:lvl1pPr>
          </a:lstStyle>
          <a:p>
            <a:pPr algn="ctr"/>
            <a:fld id="{232417FB-2EF4-EC49-BC13-97513C37E9E5}" type="slidenum">
              <a:rPr lang="en-US" smtClean="0"/>
              <a:pPr algn="ctr"/>
              <a:t>‹#›</a:t>
            </a:fld>
            <a:endParaRPr lang="en-US"/>
          </a:p>
        </p:txBody>
      </p:sp>
      <p:sp>
        <p:nvSpPr>
          <p:cNvPr id="9" name="Footer Placeholder">
            <a:extLst>
              <a:ext uri="{FF2B5EF4-FFF2-40B4-BE49-F238E27FC236}">
                <a16:creationId xmlns:a16="http://schemas.microsoft.com/office/drawing/2014/main" id="{61622BCB-5999-744E-B77D-08F504F71E8B}"/>
              </a:ext>
            </a:extLst>
          </p:cNvPr>
          <p:cNvSpPr>
            <a:spLocks noGrp="1"/>
          </p:cNvSpPr>
          <p:nvPr>
            <p:ph type="ftr" sz="quarter" idx="3"/>
          </p:nvPr>
        </p:nvSpPr>
        <p:spPr>
          <a:xfrm>
            <a:off x="7529914" y="6250892"/>
            <a:ext cx="3842031" cy="365125"/>
          </a:xfrm>
          <a:prstGeom prst="rect">
            <a:avLst/>
          </a:prstGeom>
        </p:spPr>
        <p:txBody>
          <a:bodyPr vert="horz" lIns="91440" tIns="45720" rIns="0" bIns="45720" rtlCol="0" anchor="t" anchorCtr="0"/>
          <a:lstStyle>
            <a:lvl1pPr algn="r">
              <a:defRPr sz="1800" b="1">
                <a:solidFill>
                  <a:schemeClr val="bg1"/>
                </a:solidFill>
              </a:defRPr>
            </a:lvl1pPr>
          </a:lstStyle>
          <a:p>
            <a:endParaRPr lang="en-US"/>
          </a:p>
        </p:txBody>
      </p:sp>
      <p:sp>
        <p:nvSpPr>
          <p:cNvPr id="14" name="Title">
            <a:extLst>
              <a:ext uri="{FF2B5EF4-FFF2-40B4-BE49-F238E27FC236}">
                <a16:creationId xmlns:a16="http://schemas.microsoft.com/office/drawing/2014/main" id="{39705124-4B77-4A45-9308-A04738CB6E18}"/>
              </a:ext>
            </a:extLst>
          </p:cNvPr>
          <p:cNvSpPr>
            <a:spLocks noGrp="1"/>
          </p:cNvSpPr>
          <p:nvPr>
            <p:ph type="title" hasCustomPrompt="1"/>
          </p:nvPr>
        </p:nvSpPr>
        <p:spPr>
          <a:xfrm>
            <a:off x="838200" y="2769529"/>
            <a:ext cx="10515600" cy="789447"/>
          </a:xfrm>
          <a:prstGeom prst="rect">
            <a:avLst/>
          </a:prstGeom>
        </p:spPr>
        <p:txBody>
          <a:bodyPr tIns="0" rIns="0" bIns="0" anchor="t" anchorCtr="0">
            <a:spAutoFit/>
          </a:bodyPr>
          <a:lstStyle>
            <a:lvl1pPr algn="l">
              <a:defRPr sz="5400">
                <a:solidFill>
                  <a:schemeClr val="bg1"/>
                </a:solidFill>
              </a:defRPr>
            </a:lvl1pPr>
          </a:lstStyle>
          <a:p>
            <a:r>
              <a:rPr lang="en-US"/>
              <a:t>Section slide</a:t>
            </a:r>
          </a:p>
        </p:txBody>
      </p:sp>
      <p:sp>
        <p:nvSpPr>
          <p:cNvPr id="13" name="Subtitle">
            <a:extLst>
              <a:ext uri="{FF2B5EF4-FFF2-40B4-BE49-F238E27FC236}">
                <a16:creationId xmlns:a16="http://schemas.microsoft.com/office/drawing/2014/main" id="{335C0D86-6B6D-9340-A3E4-0C4964615FC3}"/>
              </a:ext>
            </a:extLst>
          </p:cNvPr>
          <p:cNvSpPr>
            <a:spLocks noGrp="1"/>
          </p:cNvSpPr>
          <p:nvPr>
            <p:ph type="subTitle" idx="1" hasCustomPrompt="1"/>
          </p:nvPr>
        </p:nvSpPr>
        <p:spPr>
          <a:xfrm>
            <a:off x="838200" y="3916872"/>
            <a:ext cx="10515600" cy="1655762"/>
          </a:xfrm>
          <a:prstGeom prst="rect">
            <a:avLst/>
          </a:prstGeom>
        </p:spPr>
        <p:txBody>
          <a:bodyPr tIns="72000" bIns="0" anchor="t" anchorCtr="0">
            <a:normAutofit/>
          </a:bodyPr>
          <a:lstStyle>
            <a:lvl1pPr marL="0" indent="0" algn="l">
              <a:lnSpc>
                <a:spcPts val="2850"/>
              </a:lnSpc>
              <a:spcBef>
                <a:spcPts val="0"/>
              </a:spcBef>
              <a:spcAft>
                <a:spcPts val="750"/>
              </a:spcAft>
              <a:buNone/>
              <a:defRPr sz="24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Subtitle</a:t>
            </a:r>
          </a:p>
        </p:txBody>
      </p:sp>
      <p:cxnSp>
        <p:nvCxnSpPr>
          <p:cNvPr id="10" name="Line">
            <a:extLst>
              <a:ext uri="{FF2B5EF4-FFF2-40B4-BE49-F238E27FC236}">
                <a16:creationId xmlns:a16="http://schemas.microsoft.com/office/drawing/2014/main" id="{05620796-8D76-664C-B761-7F015F0DFF3B}"/>
              </a:ext>
            </a:extLst>
          </p:cNvPr>
          <p:cNvCxnSpPr>
            <a:cxnSpLocks/>
          </p:cNvCxnSpPr>
          <p:nvPr userDrawn="1"/>
        </p:nvCxnSpPr>
        <p:spPr>
          <a:xfrm>
            <a:off x="823943" y="6055339"/>
            <a:ext cx="105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Logo" descr="Office for National Statistics Logo">
            <a:extLst>
              <a:ext uri="{FF2B5EF4-FFF2-40B4-BE49-F238E27FC236}">
                <a16:creationId xmlns:a16="http://schemas.microsoft.com/office/drawing/2014/main" id="{60BABF11-0F3E-A946-913E-B5C933363596}"/>
              </a:ext>
            </a:extLst>
          </p:cNvPr>
          <p:cNvPicPr>
            <a:picLocks noChangeAspect="1"/>
          </p:cNvPicPr>
          <p:nvPr userDrawn="1"/>
        </p:nvPicPr>
        <p:blipFill>
          <a:blip r:embed="rId2"/>
          <a:stretch>
            <a:fillRect/>
          </a:stretch>
        </p:blipFill>
        <p:spPr>
          <a:xfrm>
            <a:off x="838200" y="6292113"/>
            <a:ext cx="4064000" cy="259080"/>
          </a:xfrm>
          <a:prstGeom prst="rect">
            <a:avLst/>
          </a:prstGeom>
        </p:spPr>
      </p:pic>
    </p:spTree>
    <p:extLst>
      <p:ext uri="{BB962C8B-B14F-4D97-AF65-F5344CB8AC3E}">
        <p14:creationId xmlns:p14="http://schemas.microsoft.com/office/powerpoint/2010/main" val="22288775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Section slide slate">
    <p:bg>
      <p:bgPr>
        <a:solidFill>
          <a:srgbClr val="5F7682"/>
        </a:solidFill>
        <a:effectLst/>
      </p:bgPr>
    </p:bg>
    <p:spTree>
      <p:nvGrpSpPr>
        <p:cNvPr id="1" name=""/>
        <p:cNvGrpSpPr/>
        <p:nvPr/>
      </p:nvGrpSpPr>
      <p:grpSpPr>
        <a:xfrm>
          <a:off x="0" y="0"/>
          <a:ext cx="0" cy="0"/>
          <a:chOff x="0" y="0"/>
          <a:chExt cx="0" cy="0"/>
        </a:xfrm>
      </p:grpSpPr>
      <p:sp>
        <p:nvSpPr>
          <p:cNvPr id="8" name="Slide Number Placeholder">
            <a:extLst>
              <a:ext uri="{FF2B5EF4-FFF2-40B4-BE49-F238E27FC236}">
                <a16:creationId xmlns:a16="http://schemas.microsoft.com/office/drawing/2014/main" id="{BAA1490B-BB3E-0748-BA6A-B8586696578B}"/>
              </a:ext>
            </a:extLst>
          </p:cNvPr>
          <p:cNvSpPr>
            <a:spLocks noGrp="1"/>
          </p:cNvSpPr>
          <p:nvPr>
            <p:ph type="sldNum" sz="quarter" idx="4"/>
          </p:nvPr>
        </p:nvSpPr>
        <p:spPr>
          <a:xfrm>
            <a:off x="4662087" y="6250893"/>
            <a:ext cx="2867827" cy="365125"/>
          </a:xfrm>
          <a:prstGeom prst="rect">
            <a:avLst/>
          </a:prstGeom>
        </p:spPr>
        <p:txBody>
          <a:bodyPr/>
          <a:lstStyle>
            <a:lvl1pPr>
              <a:defRPr sz="1800">
                <a:solidFill>
                  <a:schemeClr val="bg1"/>
                </a:solidFill>
              </a:defRPr>
            </a:lvl1pPr>
          </a:lstStyle>
          <a:p>
            <a:pPr algn="ctr"/>
            <a:fld id="{232417FB-2EF4-EC49-BC13-97513C37E9E5}" type="slidenum">
              <a:rPr lang="en-US" smtClean="0"/>
              <a:pPr algn="ctr"/>
              <a:t>‹#›</a:t>
            </a:fld>
            <a:endParaRPr lang="en-US"/>
          </a:p>
        </p:txBody>
      </p:sp>
      <p:sp>
        <p:nvSpPr>
          <p:cNvPr id="9" name="Footer Placeholder">
            <a:extLst>
              <a:ext uri="{FF2B5EF4-FFF2-40B4-BE49-F238E27FC236}">
                <a16:creationId xmlns:a16="http://schemas.microsoft.com/office/drawing/2014/main" id="{61622BCB-5999-744E-B77D-08F504F71E8B}"/>
              </a:ext>
            </a:extLst>
          </p:cNvPr>
          <p:cNvSpPr>
            <a:spLocks noGrp="1"/>
          </p:cNvSpPr>
          <p:nvPr>
            <p:ph type="ftr" sz="quarter" idx="3"/>
          </p:nvPr>
        </p:nvSpPr>
        <p:spPr>
          <a:xfrm>
            <a:off x="7529914" y="6250892"/>
            <a:ext cx="3842031" cy="365125"/>
          </a:xfrm>
          <a:prstGeom prst="rect">
            <a:avLst/>
          </a:prstGeom>
        </p:spPr>
        <p:txBody>
          <a:bodyPr vert="horz" lIns="91440" tIns="45720" rIns="0" bIns="45720" rtlCol="0" anchor="t" anchorCtr="0"/>
          <a:lstStyle>
            <a:lvl1pPr algn="r">
              <a:defRPr sz="1800" b="1">
                <a:solidFill>
                  <a:schemeClr val="bg1"/>
                </a:solidFill>
              </a:defRPr>
            </a:lvl1pPr>
          </a:lstStyle>
          <a:p>
            <a:endParaRPr lang="en-US"/>
          </a:p>
        </p:txBody>
      </p:sp>
      <p:sp>
        <p:nvSpPr>
          <p:cNvPr id="13" name="Title">
            <a:extLst>
              <a:ext uri="{FF2B5EF4-FFF2-40B4-BE49-F238E27FC236}">
                <a16:creationId xmlns:a16="http://schemas.microsoft.com/office/drawing/2014/main" id="{17295645-9FDE-574A-9486-F7FDBDF3781B}"/>
              </a:ext>
            </a:extLst>
          </p:cNvPr>
          <p:cNvSpPr>
            <a:spLocks noGrp="1"/>
          </p:cNvSpPr>
          <p:nvPr>
            <p:ph type="title" hasCustomPrompt="1"/>
          </p:nvPr>
        </p:nvSpPr>
        <p:spPr>
          <a:xfrm>
            <a:off x="838200" y="2769529"/>
            <a:ext cx="10515600" cy="789447"/>
          </a:xfrm>
          <a:prstGeom prst="rect">
            <a:avLst/>
          </a:prstGeom>
        </p:spPr>
        <p:txBody>
          <a:bodyPr tIns="0" rIns="0" bIns="0" anchor="t" anchorCtr="0">
            <a:spAutoFit/>
          </a:bodyPr>
          <a:lstStyle>
            <a:lvl1pPr algn="l">
              <a:defRPr sz="5400">
                <a:solidFill>
                  <a:schemeClr val="bg1"/>
                </a:solidFill>
              </a:defRPr>
            </a:lvl1pPr>
          </a:lstStyle>
          <a:p>
            <a:r>
              <a:rPr lang="en-US"/>
              <a:t>Section slide</a:t>
            </a:r>
          </a:p>
        </p:txBody>
      </p:sp>
      <p:sp>
        <p:nvSpPr>
          <p:cNvPr id="12" name="Subtitle">
            <a:extLst>
              <a:ext uri="{FF2B5EF4-FFF2-40B4-BE49-F238E27FC236}">
                <a16:creationId xmlns:a16="http://schemas.microsoft.com/office/drawing/2014/main" id="{B9896418-9A93-F547-B375-91E5E5B76A8D}"/>
              </a:ext>
            </a:extLst>
          </p:cNvPr>
          <p:cNvSpPr>
            <a:spLocks noGrp="1"/>
          </p:cNvSpPr>
          <p:nvPr>
            <p:ph type="subTitle" idx="1" hasCustomPrompt="1"/>
          </p:nvPr>
        </p:nvSpPr>
        <p:spPr>
          <a:xfrm>
            <a:off x="838200" y="3916872"/>
            <a:ext cx="10515600" cy="1655762"/>
          </a:xfrm>
          <a:prstGeom prst="rect">
            <a:avLst/>
          </a:prstGeom>
        </p:spPr>
        <p:txBody>
          <a:bodyPr tIns="72000" bIns="0" anchor="t" anchorCtr="0">
            <a:normAutofit/>
          </a:bodyPr>
          <a:lstStyle>
            <a:lvl1pPr marL="0" indent="0" algn="l">
              <a:lnSpc>
                <a:spcPts val="2850"/>
              </a:lnSpc>
              <a:spcBef>
                <a:spcPts val="0"/>
              </a:spcBef>
              <a:spcAft>
                <a:spcPts val="750"/>
              </a:spcAft>
              <a:buNone/>
              <a:defRPr sz="24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Subtitle</a:t>
            </a:r>
          </a:p>
        </p:txBody>
      </p:sp>
      <p:cxnSp>
        <p:nvCxnSpPr>
          <p:cNvPr id="17" name="Line">
            <a:extLst>
              <a:ext uri="{FF2B5EF4-FFF2-40B4-BE49-F238E27FC236}">
                <a16:creationId xmlns:a16="http://schemas.microsoft.com/office/drawing/2014/main" id="{E7A17917-5AA2-9546-83BC-34444E3C1470}"/>
              </a:ext>
            </a:extLst>
          </p:cNvPr>
          <p:cNvCxnSpPr>
            <a:cxnSpLocks/>
          </p:cNvCxnSpPr>
          <p:nvPr userDrawn="1"/>
        </p:nvCxnSpPr>
        <p:spPr>
          <a:xfrm>
            <a:off x="823943" y="6055339"/>
            <a:ext cx="105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0" name="Logo" descr="Office for National Statistics Logo">
            <a:extLst>
              <a:ext uri="{FF2B5EF4-FFF2-40B4-BE49-F238E27FC236}">
                <a16:creationId xmlns:a16="http://schemas.microsoft.com/office/drawing/2014/main" id="{5472545D-1C07-5347-BFAD-2229C12B10E1}"/>
              </a:ext>
            </a:extLst>
          </p:cNvPr>
          <p:cNvPicPr>
            <a:picLocks noChangeAspect="1"/>
          </p:cNvPicPr>
          <p:nvPr userDrawn="1"/>
        </p:nvPicPr>
        <p:blipFill>
          <a:blip r:embed="rId2"/>
          <a:stretch>
            <a:fillRect/>
          </a:stretch>
        </p:blipFill>
        <p:spPr>
          <a:xfrm>
            <a:off x="838200" y="6292113"/>
            <a:ext cx="4064000" cy="259080"/>
          </a:xfrm>
          <a:prstGeom prst="rect">
            <a:avLst/>
          </a:prstGeom>
        </p:spPr>
      </p:pic>
    </p:spTree>
    <p:extLst>
      <p:ext uri="{BB962C8B-B14F-4D97-AF65-F5344CB8AC3E}">
        <p14:creationId xmlns:p14="http://schemas.microsoft.com/office/powerpoint/2010/main" val="20036980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Section slide matisse">
    <p:bg>
      <p:bgPr>
        <a:solidFill>
          <a:srgbClr val="206095"/>
        </a:solidFill>
        <a:effectLst/>
      </p:bgPr>
    </p:bg>
    <p:spTree>
      <p:nvGrpSpPr>
        <p:cNvPr id="1" name=""/>
        <p:cNvGrpSpPr/>
        <p:nvPr/>
      </p:nvGrpSpPr>
      <p:grpSpPr>
        <a:xfrm>
          <a:off x="0" y="0"/>
          <a:ext cx="0" cy="0"/>
          <a:chOff x="0" y="0"/>
          <a:chExt cx="0" cy="0"/>
        </a:xfrm>
      </p:grpSpPr>
      <p:sp>
        <p:nvSpPr>
          <p:cNvPr id="8" name="Slide Number Placeholder">
            <a:extLst>
              <a:ext uri="{FF2B5EF4-FFF2-40B4-BE49-F238E27FC236}">
                <a16:creationId xmlns:a16="http://schemas.microsoft.com/office/drawing/2014/main" id="{BAA1490B-BB3E-0748-BA6A-B8586696578B}"/>
              </a:ext>
            </a:extLst>
          </p:cNvPr>
          <p:cNvSpPr>
            <a:spLocks noGrp="1"/>
          </p:cNvSpPr>
          <p:nvPr>
            <p:ph type="sldNum" sz="quarter" idx="4"/>
          </p:nvPr>
        </p:nvSpPr>
        <p:spPr>
          <a:xfrm>
            <a:off x="4662087" y="6250893"/>
            <a:ext cx="2867827" cy="365125"/>
          </a:xfrm>
          <a:prstGeom prst="rect">
            <a:avLst/>
          </a:prstGeom>
        </p:spPr>
        <p:txBody>
          <a:bodyPr/>
          <a:lstStyle>
            <a:lvl1pPr>
              <a:defRPr sz="1800">
                <a:solidFill>
                  <a:schemeClr val="bg1"/>
                </a:solidFill>
              </a:defRPr>
            </a:lvl1pPr>
          </a:lstStyle>
          <a:p>
            <a:pPr algn="ctr"/>
            <a:fld id="{232417FB-2EF4-EC49-BC13-97513C37E9E5}" type="slidenum">
              <a:rPr lang="en-US" smtClean="0"/>
              <a:pPr algn="ctr"/>
              <a:t>‹#›</a:t>
            </a:fld>
            <a:endParaRPr lang="en-US"/>
          </a:p>
        </p:txBody>
      </p:sp>
      <p:sp>
        <p:nvSpPr>
          <p:cNvPr id="9" name="Footer Placeholder">
            <a:extLst>
              <a:ext uri="{FF2B5EF4-FFF2-40B4-BE49-F238E27FC236}">
                <a16:creationId xmlns:a16="http://schemas.microsoft.com/office/drawing/2014/main" id="{61622BCB-5999-744E-B77D-08F504F71E8B}"/>
              </a:ext>
            </a:extLst>
          </p:cNvPr>
          <p:cNvSpPr>
            <a:spLocks noGrp="1"/>
          </p:cNvSpPr>
          <p:nvPr>
            <p:ph type="ftr" sz="quarter" idx="3"/>
          </p:nvPr>
        </p:nvSpPr>
        <p:spPr>
          <a:xfrm>
            <a:off x="7529914" y="6250892"/>
            <a:ext cx="3842031" cy="365125"/>
          </a:xfrm>
          <a:prstGeom prst="rect">
            <a:avLst/>
          </a:prstGeom>
        </p:spPr>
        <p:txBody>
          <a:bodyPr vert="horz" lIns="91440" tIns="45720" rIns="0" bIns="45720" rtlCol="0" anchor="t" anchorCtr="0"/>
          <a:lstStyle>
            <a:lvl1pPr algn="r">
              <a:defRPr sz="1800" b="1">
                <a:solidFill>
                  <a:schemeClr val="bg1"/>
                </a:solidFill>
              </a:defRPr>
            </a:lvl1pPr>
          </a:lstStyle>
          <a:p>
            <a:endParaRPr lang="en-US"/>
          </a:p>
        </p:txBody>
      </p:sp>
      <p:sp>
        <p:nvSpPr>
          <p:cNvPr id="14" name="Title">
            <a:extLst>
              <a:ext uri="{FF2B5EF4-FFF2-40B4-BE49-F238E27FC236}">
                <a16:creationId xmlns:a16="http://schemas.microsoft.com/office/drawing/2014/main" id="{B4C955DF-BE42-D34D-9E3E-CC9BF3A6DE30}"/>
              </a:ext>
            </a:extLst>
          </p:cNvPr>
          <p:cNvSpPr>
            <a:spLocks noGrp="1"/>
          </p:cNvSpPr>
          <p:nvPr>
            <p:ph type="title" hasCustomPrompt="1"/>
          </p:nvPr>
        </p:nvSpPr>
        <p:spPr>
          <a:xfrm>
            <a:off x="838200" y="2769529"/>
            <a:ext cx="10515600" cy="789447"/>
          </a:xfrm>
          <a:prstGeom prst="rect">
            <a:avLst/>
          </a:prstGeom>
        </p:spPr>
        <p:txBody>
          <a:bodyPr tIns="0" rIns="0" bIns="0" anchor="t" anchorCtr="0">
            <a:spAutoFit/>
          </a:bodyPr>
          <a:lstStyle>
            <a:lvl1pPr algn="l">
              <a:defRPr sz="5400">
                <a:solidFill>
                  <a:schemeClr val="bg1"/>
                </a:solidFill>
              </a:defRPr>
            </a:lvl1pPr>
          </a:lstStyle>
          <a:p>
            <a:r>
              <a:rPr lang="en-US"/>
              <a:t>Section slide</a:t>
            </a:r>
          </a:p>
        </p:txBody>
      </p:sp>
      <p:sp>
        <p:nvSpPr>
          <p:cNvPr id="13" name="Subtitle">
            <a:extLst>
              <a:ext uri="{FF2B5EF4-FFF2-40B4-BE49-F238E27FC236}">
                <a16:creationId xmlns:a16="http://schemas.microsoft.com/office/drawing/2014/main" id="{622D5613-4A3F-4C4D-AB7A-78FCC248ADED}"/>
              </a:ext>
            </a:extLst>
          </p:cNvPr>
          <p:cNvSpPr>
            <a:spLocks noGrp="1"/>
          </p:cNvSpPr>
          <p:nvPr>
            <p:ph type="subTitle" idx="1" hasCustomPrompt="1"/>
          </p:nvPr>
        </p:nvSpPr>
        <p:spPr>
          <a:xfrm>
            <a:off x="838200" y="3916872"/>
            <a:ext cx="10515600" cy="1655762"/>
          </a:xfrm>
          <a:prstGeom prst="rect">
            <a:avLst/>
          </a:prstGeom>
        </p:spPr>
        <p:txBody>
          <a:bodyPr tIns="72000" bIns="0" anchor="t" anchorCtr="0">
            <a:normAutofit/>
          </a:bodyPr>
          <a:lstStyle>
            <a:lvl1pPr marL="0" indent="0" algn="l">
              <a:lnSpc>
                <a:spcPts val="2850"/>
              </a:lnSpc>
              <a:spcBef>
                <a:spcPts val="0"/>
              </a:spcBef>
              <a:spcAft>
                <a:spcPts val="750"/>
              </a:spcAft>
              <a:buNone/>
              <a:defRPr sz="24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Subtitle</a:t>
            </a:r>
          </a:p>
        </p:txBody>
      </p:sp>
      <p:cxnSp>
        <p:nvCxnSpPr>
          <p:cNvPr id="10" name="Line">
            <a:extLst>
              <a:ext uri="{FF2B5EF4-FFF2-40B4-BE49-F238E27FC236}">
                <a16:creationId xmlns:a16="http://schemas.microsoft.com/office/drawing/2014/main" id="{05620796-8D76-664C-B761-7F015F0DFF3B}"/>
              </a:ext>
            </a:extLst>
          </p:cNvPr>
          <p:cNvCxnSpPr>
            <a:cxnSpLocks/>
          </p:cNvCxnSpPr>
          <p:nvPr userDrawn="1"/>
        </p:nvCxnSpPr>
        <p:spPr>
          <a:xfrm>
            <a:off x="823943" y="6055339"/>
            <a:ext cx="105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Logo" descr="Office for National Statistics Logo">
            <a:extLst>
              <a:ext uri="{FF2B5EF4-FFF2-40B4-BE49-F238E27FC236}">
                <a16:creationId xmlns:a16="http://schemas.microsoft.com/office/drawing/2014/main" id="{2549237D-4869-8B4D-A920-41E5FBE0F165}"/>
              </a:ext>
            </a:extLst>
          </p:cNvPr>
          <p:cNvPicPr>
            <a:picLocks noChangeAspect="1"/>
          </p:cNvPicPr>
          <p:nvPr userDrawn="1"/>
        </p:nvPicPr>
        <p:blipFill>
          <a:blip r:embed="rId2"/>
          <a:stretch>
            <a:fillRect/>
          </a:stretch>
        </p:blipFill>
        <p:spPr>
          <a:xfrm>
            <a:off x="838200" y="6292113"/>
            <a:ext cx="4064000" cy="259080"/>
          </a:xfrm>
          <a:prstGeom prst="rect">
            <a:avLst/>
          </a:prstGeom>
        </p:spPr>
      </p:pic>
    </p:spTree>
    <p:extLst>
      <p:ext uri="{BB962C8B-B14F-4D97-AF65-F5344CB8AC3E}">
        <p14:creationId xmlns:p14="http://schemas.microsoft.com/office/powerpoint/2010/main" val="16901973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GB"/>
          </a:p>
        </p:txBody>
      </p:sp>
      <p:sp>
        <p:nvSpPr>
          <p:cNvPr id="5" name="Footer Placeholder 4"/>
          <p:cNvSpPr>
            <a:spLocks noGrp="1"/>
          </p:cNvSpPr>
          <p:nvPr>
            <p:ph type="ftr" sz="quarter" idx="11"/>
          </p:nvPr>
        </p:nvSpPr>
        <p:spPr/>
        <p:txBody>
          <a:bodyPr/>
          <a:lstStyle>
            <a:lvl1pPr>
              <a:defRPr/>
            </a:lvl1pPr>
          </a:lstStyle>
          <a:p>
            <a:endParaRPr lang="en-GB"/>
          </a:p>
        </p:txBody>
      </p:sp>
      <p:sp>
        <p:nvSpPr>
          <p:cNvPr id="6" name="Slide Number Placeholder 5"/>
          <p:cNvSpPr>
            <a:spLocks noGrp="1"/>
          </p:cNvSpPr>
          <p:nvPr>
            <p:ph type="sldNum" sz="quarter" idx="12"/>
          </p:nvPr>
        </p:nvSpPr>
        <p:spPr/>
        <p:txBody>
          <a:bodyPr/>
          <a:lstStyle>
            <a:lvl1pPr>
              <a:defRPr/>
            </a:lvl1pPr>
          </a:lstStyle>
          <a:p>
            <a:fld id="{0C66B03F-FDDD-4A3F-9B86-925CDE26FEEA}" type="slidenum">
              <a:rPr lang="en-GB"/>
              <a:pPr/>
              <a:t>‹#›</a:t>
            </a:fld>
            <a:endParaRPr lang="en-GB"/>
          </a:p>
        </p:txBody>
      </p:sp>
    </p:spTree>
    <p:extLst>
      <p:ext uri="{BB962C8B-B14F-4D97-AF65-F5344CB8AC3E}">
        <p14:creationId xmlns:p14="http://schemas.microsoft.com/office/powerpoint/2010/main" val="18681668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Section slide astral">
    <p:bg>
      <p:bgPr>
        <a:solidFill>
          <a:srgbClr val="3B7A9E"/>
        </a:solidFill>
        <a:effectLst/>
      </p:bgPr>
    </p:bg>
    <p:spTree>
      <p:nvGrpSpPr>
        <p:cNvPr id="1" name=""/>
        <p:cNvGrpSpPr/>
        <p:nvPr/>
      </p:nvGrpSpPr>
      <p:grpSpPr>
        <a:xfrm>
          <a:off x="0" y="0"/>
          <a:ext cx="0" cy="0"/>
          <a:chOff x="0" y="0"/>
          <a:chExt cx="0" cy="0"/>
        </a:xfrm>
      </p:grpSpPr>
      <p:sp>
        <p:nvSpPr>
          <p:cNvPr id="8" name="Slide Number Placeholder">
            <a:extLst>
              <a:ext uri="{FF2B5EF4-FFF2-40B4-BE49-F238E27FC236}">
                <a16:creationId xmlns:a16="http://schemas.microsoft.com/office/drawing/2014/main" id="{BAA1490B-BB3E-0748-BA6A-B8586696578B}"/>
              </a:ext>
            </a:extLst>
          </p:cNvPr>
          <p:cNvSpPr>
            <a:spLocks noGrp="1"/>
          </p:cNvSpPr>
          <p:nvPr>
            <p:ph type="sldNum" sz="quarter" idx="4"/>
          </p:nvPr>
        </p:nvSpPr>
        <p:spPr>
          <a:xfrm>
            <a:off x="4662087" y="6250893"/>
            <a:ext cx="2867827" cy="365125"/>
          </a:xfrm>
          <a:prstGeom prst="rect">
            <a:avLst/>
          </a:prstGeom>
        </p:spPr>
        <p:txBody>
          <a:bodyPr/>
          <a:lstStyle>
            <a:lvl1pPr>
              <a:defRPr sz="1800">
                <a:solidFill>
                  <a:schemeClr val="bg1"/>
                </a:solidFill>
              </a:defRPr>
            </a:lvl1pPr>
          </a:lstStyle>
          <a:p>
            <a:pPr algn="ctr"/>
            <a:fld id="{232417FB-2EF4-EC49-BC13-97513C37E9E5}" type="slidenum">
              <a:rPr lang="en-US" smtClean="0"/>
              <a:pPr algn="ctr"/>
              <a:t>‹#›</a:t>
            </a:fld>
            <a:endParaRPr lang="en-US"/>
          </a:p>
        </p:txBody>
      </p:sp>
      <p:sp>
        <p:nvSpPr>
          <p:cNvPr id="9" name="Footer Placeholder ">
            <a:extLst>
              <a:ext uri="{FF2B5EF4-FFF2-40B4-BE49-F238E27FC236}">
                <a16:creationId xmlns:a16="http://schemas.microsoft.com/office/drawing/2014/main" id="{61622BCB-5999-744E-B77D-08F504F71E8B}"/>
              </a:ext>
            </a:extLst>
          </p:cNvPr>
          <p:cNvSpPr>
            <a:spLocks noGrp="1"/>
          </p:cNvSpPr>
          <p:nvPr>
            <p:ph type="ftr" sz="quarter" idx="3"/>
          </p:nvPr>
        </p:nvSpPr>
        <p:spPr>
          <a:xfrm>
            <a:off x="7529914" y="6250892"/>
            <a:ext cx="3842031" cy="365125"/>
          </a:xfrm>
          <a:prstGeom prst="rect">
            <a:avLst/>
          </a:prstGeom>
        </p:spPr>
        <p:txBody>
          <a:bodyPr vert="horz" lIns="91440" tIns="45720" rIns="0" bIns="45720" rtlCol="0" anchor="t" anchorCtr="0"/>
          <a:lstStyle>
            <a:lvl1pPr algn="r">
              <a:defRPr sz="1800" b="1">
                <a:solidFill>
                  <a:schemeClr val="bg1"/>
                </a:solidFill>
              </a:defRPr>
            </a:lvl1pPr>
          </a:lstStyle>
          <a:p>
            <a:endParaRPr lang="en-US"/>
          </a:p>
        </p:txBody>
      </p:sp>
      <p:sp>
        <p:nvSpPr>
          <p:cNvPr id="16" name="Subtitle">
            <a:extLst>
              <a:ext uri="{FF2B5EF4-FFF2-40B4-BE49-F238E27FC236}">
                <a16:creationId xmlns:a16="http://schemas.microsoft.com/office/drawing/2014/main" id="{DC45B465-DB9D-1B4E-98E6-EC6BC62650E6}"/>
              </a:ext>
            </a:extLst>
          </p:cNvPr>
          <p:cNvSpPr>
            <a:spLocks noGrp="1"/>
          </p:cNvSpPr>
          <p:nvPr>
            <p:ph type="subTitle" idx="1" hasCustomPrompt="1"/>
          </p:nvPr>
        </p:nvSpPr>
        <p:spPr>
          <a:xfrm>
            <a:off x="838200" y="3916872"/>
            <a:ext cx="10515600" cy="1655762"/>
          </a:xfrm>
          <a:prstGeom prst="rect">
            <a:avLst/>
          </a:prstGeom>
        </p:spPr>
        <p:txBody>
          <a:bodyPr tIns="72000" bIns="0" anchor="t" anchorCtr="0">
            <a:normAutofit/>
          </a:bodyPr>
          <a:lstStyle>
            <a:lvl1pPr marL="0" indent="0" algn="l">
              <a:lnSpc>
                <a:spcPts val="2850"/>
              </a:lnSpc>
              <a:spcBef>
                <a:spcPts val="0"/>
              </a:spcBef>
              <a:spcAft>
                <a:spcPts val="750"/>
              </a:spcAft>
              <a:buNone/>
              <a:defRPr sz="24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Subtitle</a:t>
            </a:r>
          </a:p>
        </p:txBody>
      </p:sp>
      <p:sp>
        <p:nvSpPr>
          <p:cNvPr id="17" name="Title">
            <a:extLst>
              <a:ext uri="{FF2B5EF4-FFF2-40B4-BE49-F238E27FC236}">
                <a16:creationId xmlns:a16="http://schemas.microsoft.com/office/drawing/2014/main" id="{FC7DF6CB-9235-DA4D-B1A3-7CA929282849}"/>
              </a:ext>
            </a:extLst>
          </p:cNvPr>
          <p:cNvSpPr>
            <a:spLocks noGrp="1"/>
          </p:cNvSpPr>
          <p:nvPr>
            <p:ph type="title" hasCustomPrompt="1"/>
          </p:nvPr>
        </p:nvSpPr>
        <p:spPr>
          <a:xfrm>
            <a:off x="838200" y="2769529"/>
            <a:ext cx="10515600" cy="789447"/>
          </a:xfrm>
          <a:prstGeom prst="rect">
            <a:avLst/>
          </a:prstGeom>
        </p:spPr>
        <p:txBody>
          <a:bodyPr tIns="0" rIns="0" bIns="0" anchor="t" anchorCtr="0">
            <a:spAutoFit/>
          </a:bodyPr>
          <a:lstStyle>
            <a:lvl1pPr algn="l">
              <a:defRPr sz="5400">
                <a:solidFill>
                  <a:schemeClr val="bg1"/>
                </a:solidFill>
              </a:defRPr>
            </a:lvl1pPr>
          </a:lstStyle>
          <a:p>
            <a:r>
              <a:rPr lang="en-US"/>
              <a:t>Section slide</a:t>
            </a:r>
          </a:p>
        </p:txBody>
      </p:sp>
      <p:cxnSp>
        <p:nvCxnSpPr>
          <p:cNvPr id="10" name="Line">
            <a:extLst>
              <a:ext uri="{FF2B5EF4-FFF2-40B4-BE49-F238E27FC236}">
                <a16:creationId xmlns:a16="http://schemas.microsoft.com/office/drawing/2014/main" id="{05620796-8D76-664C-B761-7F015F0DFF3B}"/>
              </a:ext>
            </a:extLst>
          </p:cNvPr>
          <p:cNvCxnSpPr>
            <a:cxnSpLocks/>
          </p:cNvCxnSpPr>
          <p:nvPr userDrawn="1"/>
        </p:nvCxnSpPr>
        <p:spPr>
          <a:xfrm>
            <a:off x="823943" y="6055339"/>
            <a:ext cx="105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Logo" descr="Office for National Statistics Logo">
            <a:extLst>
              <a:ext uri="{FF2B5EF4-FFF2-40B4-BE49-F238E27FC236}">
                <a16:creationId xmlns:a16="http://schemas.microsoft.com/office/drawing/2014/main" id="{730A596F-DF2A-534F-B26D-455C2088AAD8}"/>
              </a:ext>
            </a:extLst>
          </p:cNvPr>
          <p:cNvPicPr>
            <a:picLocks noChangeAspect="1"/>
          </p:cNvPicPr>
          <p:nvPr userDrawn="1"/>
        </p:nvPicPr>
        <p:blipFill>
          <a:blip r:embed="rId2"/>
          <a:stretch>
            <a:fillRect/>
          </a:stretch>
        </p:blipFill>
        <p:spPr>
          <a:xfrm>
            <a:off x="838200" y="6292113"/>
            <a:ext cx="4064000" cy="259080"/>
          </a:xfrm>
          <a:prstGeom prst="rect">
            <a:avLst/>
          </a:prstGeom>
        </p:spPr>
      </p:pic>
    </p:spTree>
    <p:extLst>
      <p:ext uri="{BB962C8B-B14F-4D97-AF65-F5344CB8AC3E}">
        <p14:creationId xmlns:p14="http://schemas.microsoft.com/office/powerpoint/2010/main" val="30285533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Section slide light blue">
    <p:bg>
      <p:bgPr>
        <a:solidFill>
          <a:srgbClr val="27A0CC"/>
        </a:solidFill>
        <a:effectLst/>
      </p:bgPr>
    </p:bg>
    <p:spTree>
      <p:nvGrpSpPr>
        <p:cNvPr id="1" name=""/>
        <p:cNvGrpSpPr/>
        <p:nvPr/>
      </p:nvGrpSpPr>
      <p:grpSpPr>
        <a:xfrm>
          <a:off x="0" y="0"/>
          <a:ext cx="0" cy="0"/>
          <a:chOff x="0" y="0"/>
          <a:chExt cx="0" cy="0"/>
        </a:xfrm>
      </p:grpSpPr>
      <p:sp>
        <p:nvSpPr>
          <p:cNvPr id="8" name="Slide Number Placeholder">
            <a:extLst>
              <a:ext uri="{FF2B5EF4-FFF2-40B4-BE49-F238E27FC236}">
                <a16:creationId xmlns:a16="http://schemas.microsoft.com/office/drawing/2014/main" id="{BAA1490B-BB3E-0748-BA6A-B8586696578B}"/>
              </a:ext>
            </a:extLst>
          </p:cNvPr>
          <p:cNvSpPr>
            <a:spLocks noGrp="1"/>
          </p:cNvSpPr>
          <p:nvPr>
            <p:ph type="sldNum" sz="quarter" idx="4"/>
          </p:nvPr>
        </p:nvSpPr>
        <p:spPr>
          <a:xfrm>
            <a:off x="4662087" y="6250893"/>
            <a:ext cx="2867827" cy="365125"/>
          </a:xfrm>
          <a:prstGeom prst="rect">
            <a:avLst/>
          </a:prstGeom>
        </p:spPr>
        <p:txBody>
          <a:bodyPr/>
          <a:lstStyle>
            <a:lvl1pPr>
              <a:defRPr sz="1800">
                <a:solidFill>
                  <a:schemeClr val="bg1"/>
                </a:solidFill>
              </a:defRPr>
            </a:lvl1pPr>
          </a:lstStyle>
          <a:p>
            <a:pPr algn="ctr"/>
            <a:fld id="{232417FB-2EF4-EC49-BC13-97513C37E9E5}" type="slidenum">
              <a:rPr lang="en-US" smtClean="0"/>
              <a:pPr algn="ctr"/>
              <a:t>‹#›</a:t>
            </a:fld>
            <a:endParaRPr lang="en-US"/>
          </a:p>
        </p:txBody>
      </p:sp>
      <p:sp>
        <p:nvSpPr>
          <p:cNvPr id="9" name="Footer Placeholder">
            <a:extLst>
              <a:ext uri="{FF2B5EF4-FFF2-40B4-BE49-F238E27FC236}">
                <a16:creationId xmlns:a16="http://schemas.microsoft.com/office/drawing/2014/main" id="{61622BCB-5999-744E-B77D-08F504F71E8B}"/>
              </a:ext>
            </a:extLst>
          </p:cNvPr>
          <p:cNvSpPr>
            <a:spLocks noGrp="1"/>
          </p:cNvSpPr>
          <p:nvPr>
            <p:ph type="ftr" sz="quarter" idx="3"/>
          </p:nvPr>
        </p:nvSpPr>
        <p:spPr>
          <a:xfrm>
            <a:off x="7529914" y="6250892"/>
            <a:ext cx="3842031" cy="365125"/>
          </a:xfrm>
          <a:prstGeom prst="rect">
            <a:avLst/>
          </a:prstGeom>
        </p:spPr>
        <p:txBody>
          <a:bodyPr vert="horz" lIns="91440" tIns="45720" rIns="0" bIns="45720" rtlCol="0" anchor="t" anchorCtr="0"/>
          <a:lstStyle>
            <a:lvl1pPr algn="r">
              <a:defRPr sz="1800" b="1">
                <a:solidFill>
                  <a:schemeClr val="bg1"/>
                </a:solidFill>
              </a:defRPr>
            </a:lvl1pPr>
          </a:lstStyle>
          <a:p>
            <a:endParaRPr lang="en-US"/>
          </a:p>
        </p:txBody>
      </p:sp>
      <p:cxnSp>
        <p:nvCxnSpPr>
          <p:cNvPr id="10" name="Straight Connector">
            <a:extLst>
              <a:ext uri="{FF2B5EF4-FFF2-40B4-BE49-F238E27FC236}">
                <a16:creationId xmlns:a16="http://schemas.microsoft.com/office/drawing/2014/main" id="{D13A9CD3-E6C3-0344-974D-58215B0ABAAA}"/>
              </a:ext>
            </a:extLst>
          </p:cNvPr>
          <p:cNvCxnSpPr>
            <a:cxnSpLocks/>
          </p:cNvCxnSpPr>
          <p:nvPr userDrawn="1"/>
        </p:nvCxnSpPr>
        <p:spPr>
          <a:xfrm>
            <a:off x="823943" y="6055339"/>
            <a:ext cx="105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itle">
            <a:extLst>
              <a:ext uri="{FF2B5EF4-FFF2-40B4-BE49-F238E27FC236}">
                <a16:creationId xmlns:a16="http://schemas.microsoft.com/office/drawing/2014/main" id="{A07FCA63-88F4-0D40-B646-DB3E33AA931D}"/>
              </a:ext>
            </a:extLst>
          </p:cNvPr>
          <p:cNvSpPr>
            <a:spLocks noGrp="1"/>
          </p:cNvSpPr>
          <p:nvPr>
            <p:ph type="title" hasCustomPrompt="1"/>
          </p:nvPr>
        </p:nvSpPr>
        <p:spPr>
          <a:xfrm>
            <a:off x="838200" y="2769529"/>
            <a:ext cx="10515600" cy="789447"/>
          </a:xfrm>
          <a:prstGeom prst="rect">
            <a:avLst/>
          </a:prstGeom>
        </p:spPr>
        <p:txBody>
          <a:bodyPr tIns="0" rIns="0" bIns="0" anchor="t" anchorCtr="0">
            <a:spAutoFit/>
          </a:bodyPr>
          <a:lstStyle>
            <a:lvl1pPr algn="l">
              <a:defRPr sz="5400">
                <a:solidFill>
                  <a:schemeClr val="bg1"/>
                </a:solidFill>
              </a:defRPr>
            </a:lvl1pPr>
          </a:lstStyle>
          <a:p>
            <a:r>
              <a:rPr lang="en-US"/>
              <a:t>Section slide</a:t>
            </a:r>
          </a:p>
        </p:txBody>
      </p:sp>
      <p:sp>
        <p:nvSpPr>
          <p:cNvPr id="16" name="Subtitle">
            <a:extLst>
              <a:ext uri="{FF2B5EF4-FFF2-40B4-BE49-F238E27FC236}">
                <a16:creationId xmlns:a16="http://schemas.microsoft.com/office/drawing/2014/main" id="{680E1A51-C56D-6C4C-90F5-70BA71A10A6C}"/>
              </a:ext>
            </a:extLst>
          </p:cNvPr>
          <p:cNvSpPr>
            <a:spLocks noGrp="1"/>
          </p:cNvSpPr>
          <p:nvPr>
            <p:ph type="subTitle" idx="1" hasCustomPrompt="1"/>
          </p:nvPr>
        </p:nvSpPr>
        <p:spPr>
          <a:xfrm>
            <a:off x="838200" y="3916872"/>
            <a:ext cx="10515600" cy="1655762"/>
          </a:xfrm>
          <a:prstGeom prst="rect">
            <a:avLst/>
          </a:prstGeom>
        </p:spPr>
        <p:txBody>
          <a:bodyPr tIns="72000" bIns="0" anchor="t" anchorCtr="0">
            <a:normAutofit/>
          </a:bodyPr>
          <a:lstStyle>
            <a:lvl1pPr marL="0" indent="0" algn="l">
              <a:lnSpc>
                <a:spcPts val="2850"/>
              </a:lnSpc>
              <a:spcBef>
                <a:spcPts val="0"/>
              </a:spcBef>
              <a:spcAft>
                <a:spcPts val="750"/>
              </a:spcAft>
              <a:buNone/>
              <a:defRPr sz="24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Subtitle</a:t>
            </a:r>
          </a:p>
        </p:txBody>
      </p:sp>
      <p:pic>
        <p:nvPicPr>
          <p:cNvPr id="11" name="Logo" descr="Office for National Statistics Logo">
            <a:extLst>
              <a:ext uri="{FF2B5EF4-FFF2-40B4-BE49-F238E27FC236}">
                <a16:creationId xmlns:a16="http://schemas.microsoft.com/office/drawing/2014/main" id="{EA7D084E-64AF-DD4E-B981-807E26CB3B62}"/>
              </a:ext>
            </a:extLst>
          </p:cNvPr>
          <p:cNvPicPr>
            <a:picLocks noChangeAspect="1"/>
          </p:cNvPicPr>
          <p:nvPr userDrawn="1"/>
        </p:nvPicPr>
        <p:blipFill>
          <a:blip r:embed="rId2"/>
          <a:stretch>
            <a:fillRect/>
          </a:stretch>
        </p:blipFill>
        <p:spPr>
          <a:xfrm>
            <a:off x="838200" y="6292113"/>
            <a:ext cx="4064000" cy="259080"/>
          </a:xfrm>
          <a:prstGeom prst="rect">
            <a:avLst/>
          </a:prstGeom>
        </p:spPr>
      </p:pic>
    </p:spTree>
    <p:extLst>
      <p:ext uri="{BB962C8B-B14F-4D97-AF65-F5344CB8AC3E}">
        <p14:creationId xmlns:p14="http://schemas.microsoft.com/office/powerpoint/2010/main" val="20855134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Section slide light teal">
    <p:bg>
      <p:bgPr>
        <a:solidFill>
          <a:srgbClr val="00A5A1"/>
        </a:solidFill>
        <a:effectLst/>
      </p:bgPr>
    </p:bg>
    <p:spTree>
      <p:nvGrpSpPr>
        <p:cNvPr id="1" name=""/>
        <p:cNvGrpSpPr/>
        <p:nvPr/>
      </p:nvGrpSpPr>
      <p:grpSpPr>
        <a:xfrm>
          <a:off x="0" y="0"/>
          <a:ext cx="0" cy="0"/>
          <a:chOff x="0" y="0"/>
          <a:chExt cx="0" cy="0"/>
        </a:xfrm>
      </p:grpSpPr>
      <p:sp>
        <p:nvSpPr>
          <p:cNvPr id="8" name="Slide Number Placeholder">
            <a:extLst>
              <a:ext uri="{FF2B5EF4-FFF2-40B4-BE49-F238E27FC236}">
                <a16:creationId xmlns:a16="http://schemas.microsoft.com/office/drawing/2014/main" id="{BAA1490B-BB3E-0748-BA6A-B8586696578B}"/>
              </a:ext>
            </a:extLst>
          </p:cNvPr>
          <p:cNvSpPr>
            <a:spLocks noGrp="1"/>
          </p:cNvSpPr>
          <p:nvPr>
            <p:ph type="sldNum" sz="quarter" idx="4"/>
          </p:nvPr>
        </p:nvSpPr>
        <p:spPr>
          <a:xfrm>
            <a:off x="4662087" y="6250893"/>
            <a:ext cx="2867827" cy="365125"/>
          </a:xfrm>
          <a:prstGeom prst="rect">
            <a:avLst/>
          </a:prstGeom>
        </p:spPr>
        <p:txBody>
          <a:bodyPr/>
          <a:lstStyle>
            <a:lvl1pPr>
              <a:defRPr sz="1800">
                <a:solidFill>
                  <a:schemeClr val="bg1"/>
                </a:solidFill>
              </a:defRPr>
            </a:lvl1pPr>
          </a:lstStyle>
          <a:p>
            <a:pPr algn="ctr"/>
            <a:fld id="{232417FB-2EF4-EC49-BC13-97513C37E9E5}" type="slidenum">
              <a:rPr lang="en-US" smtClean="0"/>
              <a:pPr algn="ctr"/>
              <a:t>‹#›</a:t>
            </a:fld>
            <a:endParaRPr lang="en-US"/>
          </a:p>
        </p:txBody>
      </p:sp>
      <p:sp>
        <p:nvSpPr>
          <p:cNvPr id="9" name="Footer Placeholder">
            <a:extLst>
              <a:ext uri="{FF2B5EF4-FFF2-40B4-BE49-F238E27FC236}">
                <a16:creationId xmlns:a16="http://schemas.microsoft.com/office/drawing/2014/main" id="{61622BCB-5999-744E-B77D-08F504F71E8B}"/>
              </a:ext>
            </a:extLst>
          </p:cNvPr>
          <p:cNvSpPr>
            <a:spLocks noGrp="1"/>
          </p:cNvSpPr>
          <p:nvPr>
            <p:ph type="ftr" sz="quarter" idx="3"/>
          </p:nvPr>
        </p:nvSpPr>
        <p:spPr>
          <a:xfrm>
            <a:off x="7529914" y="6250892"/>
            <a:ext cx="3842031" cy="365125"/>
          </a:xfrm>
          <a:prstGeom prst="rect">
            <a:avLst/>
          </a:prstGeom>
        </p:spPr>
        <p:txBody>
          <a:bodyPr vert="horz" lIns="91440" tIns="45720" rIns="0" bIns="45720" rtlCol="0" anchor="t" anchorCtr="0"/>
          <a:lstStyle>
            <a:lvl1pPr algn="r">
              <a:defRPr sz="1800" b="1">
                <a:solidFill>
                  <a:schemeClr val="bg1"/>
                </a:solidFill>
              </a:defRPr>
            </a:lvl1pPr>
          </a:lstStyle>
          <a:p>
            <a:endParaRPr lang="en-US"/>
          </a:p>
        </p:txBody>
      </p:sp>
      <p:sp>
        <p:nvSpPr>
          <p:cNvPr id="17" name="Title">
            <a:extLst>
              <a:ext uri="{FF2B5EF4-FFF2-40B4-BE49-F238E27FC236}">
                <a16:creationId xmlns:a16="http://schemas.microsoft.com/office/drawing/2014/main" id="{5594CD60-7AAD-6645-8BE7-91075D074DEF}"/>
              </a:ext>
            </a:extLst>
          </p:cNvPr>
          <p:cNvSpPr>
            <a:spLocks noGrp="1"/>
          </p:cNvSpPr>
          <p:nvPr>
            <p:ph type="title" hasCustomPrompt="1"/>
          </p:nvPr>
        </p:nvSpPr>
        <p:spPr>
          <a:xfrm>
            <a:off x="838200" y="2769529"/>
            <a:ext cx="10515600" cy="789447"/>
          </a:xfrm>
          <a:prstGeom prst="rect">
            <a:avLst/>
          </a:prstGeom>
        </p:spPr>
        <p:txBody>
          <a:bodyPr tIns="0" rIns="0" bIns="0" anchor="t" anchorCtr="0">
            <a:spAutoFit/>
          </a:bodyPr>
          <a:lstStyle>
            <a:lvl1pPr algn="l">
              <a:defRPr sz="5400">
                <a:solidFill>
                  <a:schemeClr val="bg1"/>
                </a:solidFill>
              </a:defRPr>
            </a:lvl1pPr>
          </a:lstStyle>
          <a:p>
            <a:r>
              <a:rPr lang="en-US"/>
              <a:t>Section slide</a:t>
            </a:r>
          </a:p>
        </p:txBody>
      </p:sp>
      <p:sp>
        <p:nvSpPr>
          <p:cNvPr id="16" name="Subtitle">
            <a:extLst>
              <a:ext uri="{FF2B5EF4-FFF2-40B4-BE49-F238E27FC236}">
                <a16:creationId xmlns:a16="http://schemas.microsoft.com/office/drawing/2014/main" id="{24E14278-FEE3-0242-BA15-B6E28E53E8F1}"/>
              </a:ext>
            </a:extLst>
          </p:cNvPr>
          <p:cNvSpPr>
            <a:spLocks noGrp="1"/>
          </p:cNvSpPr>
          <p:nvPr>
            <p:ph type="subTitle" idx="1" hasCustomPrompt="1"/>
          </p:nvPr>
        </p:nvSpPr>
        <p:spPr>
          <a:xfrm>
            <a:off x="838200" y="3916872"/>
            <a:ext cx="10515600" cy="1655762"/>
          </a:xfrm>
          <a:prstGeom prst="rect">
            <a:avLst/>
          </a:prstGeom>
        </p:spPr>
        <p:txBody>
          <a:bodyPr tIns="72000" bIns="0" anchor="t" anchorCtr="0">
            <a:normAutofit/>
          </a:bodyPr>
          <a:lstStyle>
            <a:lvl1pPr marL="0" indent="0" algn="l">
              <a:lnSpc>
                <a:spcPts val="2850"/>
              </a:lnSpc>
              <a:spcBef>
                <a:spcPts val="0"/>
              </a:spcBef>
              <a:spcAft>
                <a:spcPts val="750"/>
              </a:spcAft>
              <a:buNone/>
              <a:defRPr sz="24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Subtitle</a:t>
            </a:r>
          </a:p>
        </p:txBody>
      </p:sp>
      <p:cxnSp>
        <p:nvCxnSpPr>
          <p:cNvPr id="10" name="Line">
            <a:extLst>
              <a:ext uri="{FF2B5EF4-FFF2-40B4-BE49-F238E27FC236}">
                <a16:creationId xmlns:a16="http://schemas.microsoft.com/office/drawing/2014/main" id="{AAED0727-79E8-044A-A266-B0C74790E72D}"/>
              </a:ext>
            </a:extLst>
          </p:cNvPr>
          <p:cNvCxnSpPr>
            <a:cxnSpLocks/>
          </p:cNvCxnSpPr>
          <p:nvPr userDrawn="1"/>
        </p:nvCxnSpPr>
        <p:spPr>
          <a:xfrm>
            <a:off x="823943" y="6055339"/>
            <a:ext cx="105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Logo" descr="Office for National Statistics Logo">
            <a:extLst>
              <a:ext uri="{FF2B5EF4-FFF2-40B4-BE49-F238E27FC236}">
                <a16:creationId xmlns:a16="http://schemas.microsoft.com/office/drawing/2014/main" id="{7913276B-5746-5B47-AB74-E5BB7666DFD7}"/>
              </a:ext>
            </a:extLst>
          </p:cNvPr>
          <p:cNvPicPr>
            <a:picLocks noChangeAspect="1"/>
          </p:cNvPicPr>
          <p:nvPr userDrawn="1"/>
        </p:nvPicPr>
        <p:blipFill>
          <a:blip r:embed="rId2"/>
          <a:stretch>
            <a:fillRect/>
          </a:stretch>
        </p:blipFill>
        <p:spPr>
          <a:xfrm>
            <a:off x="838200" y="6292113"/>
            <a:ext cx="4064000" cy="259080"/>
          </a:xfrm>
          <a:prstGeom prst="rect">
            <a:avLst/>
          </a:prstGeom>
        </p:spPr>
      </p:pic>
    </p:spTree>
    <p:extLst>
      <p:ext uri="{BB962C8B-B14F-4D97-AF65-F5344CB8AC3E}">
        <p14:creationId xmlns:p14="http://schemas.microsoft.com/office/powerpoint/2010/main" val="6708080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Section slide teal">
    <p:bg>
      <p:bgPr>
        <a:solidFill>
          <a:srgbClr val="008080"/>
        </a:solidFill>
        <a:effectLst/>
      </p:bgPr>
    </p:bg>
    <p:spTree>
      <p:nvGrpSpPr>
        <p:cNvPr id="1" name=""/>
        <p:cNvGrpSpPr/>
        <p:nvPr/>
      </p:nvGrpSpPr>
      <p:grpSpPr>
        <a:xfrm>
          <a:off x="0" y="0"/>
          <a:ext cx="0" cy="0"/>
          <a:chOff x="0" y="0"/>
          <a:chExt cx="0" cy="0"/>
        </a:xfrm>
      </p:grpSpPr>
      <p:sp>
        <p:nvSpPr>
          <p:cNvPr id="8" name="Slide Number Placeholder">
            <a:extLst>
              <a:ext uri="{FF2B5EF4-FFF2-40B4-BE49-F238E27FC236}">
                <a16:creationId xmlns:a16="http://schemas.microsoft.com/office/drawing/2014/main" id="{BAA1490B-BB3E-0748-BA6A-B8586696578B}"/>
              </a:ext>
            </a:extLst>
          </p:cNvPr>
          <p:cNvSpPr>
            <a:spLocks noGrp="1"/>
          </p:cNvSpPr>
          <p:nvPr>
            <p:ph type="sldNum" sz="quarter" idx="4"/>
          </p:nvPr>
        </p:nvSpPr>
        <p:spPr>
          <a:xfrm>
            <a:off x="4662087" y="6250893"/>
            <a:ext cx="2867827" cy="365125"/>
          </a:xfrm>
          <a:prstGeom prst="rect">
            <a:avLst/>
          </a:prstGeom>
        </p:spPr>
        <p:txBody>
          <a:bodyPr/>
          <a:lstStyle>
            <a:lvl1pPr>
              <a:defRPr sz="1800">
                <a:solidFill>
                  <a:schemeClr val="bg1"/>
                </a:solidFill>
              </a:defRPr>
            </a:lvl1pPr>
          </a:lstStyle>
          <a:p>
            <a:pPr algn="ctr"/>
            <a:fld id="{232417FB-2EF4-EC49-BC13-97513C37E9E5}" type="slidenum">
              <a:rPr lang="en-US" smtClean="0"/>
              <a:pPr algn="ctr"/>
              <a:t>‹#›</a:t>
            </a:fld>
            <a:endParaRPr lang="en-US"/>
          </a:p>
        </p:txBody>
      </p:sp>
      <p:sp>
        <p:nvSpPr>
          <p:cNvPr id="9" name="Footer Placeholder">
            <a:extLst>
              <a:ext uri="{FF2B5EF4-FFF2-40B4-BE49-F238E27FC236}">
                <a16:creationId xmlns:a16="http://schemas.microsoft.com/office/drawing/2014/main" id="{61622BCB-5999-744E-B77D-08F504F71E8B}"/>
              </a:ext>
            </a:extLst>
          </p:cNvPr>
          <p:cNvSpPr>
            <a:spLocks noGrp="1"/>
          </p:cNvSpPr>
          <p:nvPr>
            <p:ph type="ftr" sz="quarter" idx="3"/>
          </p:nvPr>
        </p:nvSpPr>
        <p:spPr>
          <a:xfrm>
            <a:off x="7529914" y="6250892"/>
            <a:ext cx="3842031" cy="365125"/>
          </a:xfrm>
          <a:prstGeom prst="rect">
            <a:avLst/>
          </a:prstGeom>
        </p:spPr>
        <p:txBody>
          <a:bodyPr vert="horz" lIns="91440" tIns="45720" rIns="0" bIns="45720" rtlCol="0" anchor="t" anchorCtr="0"/>
          <a:lstStyle>
            <a:lvl1pPr algn="r">
              <a:defRPr sz="1800" b="1">
                <a:solidFill>
                  <a:schemeClr val="bg1"/>
                </a:solidFill>
              </a:defRPr>
            </a:lvl1pPr>
          </a:lstStyle>
          <a:p>
            <a:endParaRPr lang="en-US"/>
          </a:p>
        </p:txBody>
      </p:sp>
      <p:sp>
        <p:nvSpPr>
          <p:cNvPr id="17" name="Title">
            <a:extLst>
              <a:ext uri="{FF2B5EF4-FFF2-40B4-BE49-F238E27FC236}">
                <a16:creationId xmlns:a16="http://schemas.microsoft.com/office/drawing/2014/main" id="{1FFF5308-8243-A94B-81A6-3885912D01F0}"/>
              </a:ext>
            </a:extLst>
          </p:cNvPr>
          <p:cNvSpPr>
            <a:spLocks noGrp="1"/>
          </p:cNvSpPr>
          <p:nvPr>
            <p:ph type="title" hasCustomPrompt="1"/>
          </p:nvPr>
        </p:nvSpPr>
        <p:spPr>
          <a:xfrm>
            <a:off x="838200" y="2769529"/>
            <a:ext cx="10515600" cy="789447"/>
          </a:xfrm>
          <a:prstGeom prst="rect">
            <a:avLst/>
          </a:prstGeom>
        </p:spPr>
        <p:txBody>
          <a:bodyPr tIns="0" rIns="0" bIns="0" anchor="t" anchorCtr="0">
            <a:spAutoFit/>
          </a:bodyPr>
          <a:lstStyle>
            <a:lvl1pPr algn="l">
              <a:defRPr sz="5400">
                <a:solidFill>
                  <a:schemeClr val="bg1"/>
                </a:solidFill>
              </a:defRPr>
            </a:lvl1pPr>
          </a:lstStyle>
          <a:p>
            <a:r>
              <a:rPr lang="en-US"/>
              <a:t>Section slide</a:t>
            </a:r>
          </a:p>
        </p:txBody>
      </p:sp>
      <p:sp>
        <p:nvSpPr>
          <p:cNvPr id="16" name="Subtitle">
            <a:extLst>
              <a:ext uri="{FF2B5EF4-FFF2-40B4-BE49-F238E27FC236}">
                <a16:creationId xmlns:a16="http://schemas.microsoft.com/office/drawing/2014/main" id="{5903921C-6D50-A849-B477-5BE38F246FF8}"/>
              </a:ext>
            </a:extLst>
          </p:cNvPr>
          <p:cNvSpPr>
            <a:spLocks noGrp="1"/>
          </p:cNvSpPr>
          <p:nvPr>
            <p:ph type="subTitle" idx="1" hasCustomPrompt="1"/>
          </p:nvPr>
        </p:nvSpPr>
        <p:spPr>
          <a:xfrm>
            <a:off x="838200" y="3916872"/>
            <a:ext cx="10515600" cy="1655762"/>
          </a:xfrm>
          <a:prstGeom prst="rect">
            <a:avLst/>
          </a:prstGeom>
        </p:spPr>
        <p:txBody>
          <a:bodyPr tIns="72000" bIns="0" anchor="t" anchorCtr="0">
            <a:normAutofit/>
          </a:bodyPr>
          <a:lstStyle>
            <a:lvl1pPr marL="0" indent="0" algn="l">
              <a:lnSpc>
                <a:spcPts val="2850"/>
              </a:lnSpc>
              <a:spcBef>
                <a:spcPts val="0"/>
              </a:spcBef>
              <a:spcAft>
                <a:spcPts val="750"/>
              </a:spcAft>
              <a:buNone/>
              <a:defRPr sz="24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Subtitle</a:t>
            </a:r>
          </a:p>
        </p:txBody>
      </p:sp>
      <p:cxnSp>
        <p:nvCxnSpPr>
          <p:cNvPr id="10" name="Line">
            <a:extLst>
              <a:ext uri="{FF2B5EF4-FFF2-40B4-BE49-F238E27FC236}">
                <a16:creationId xmlns:a16="http://schemas.microsoft.com/office/drawing/2014/main" id="{9BEE2D9E-3E87-ED40-89C2-DBA774F1F211}"/>
              </a:ext>
            </a:extLst>
          </p:cNvPr>
          <p:cNvCxnSpPr>
            <a:cxnSpLocks/>
          </p:cNvCxnSpPr>
          <p:nvPr userDrawn="1"/>
        </p:nvCxnSpPr>
        <p:spPr>
          <a:xfrm>
            <a:off x="823943" y="6055339"/>
            <a:ext cx="105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Logo" descr="Office for National Statistics Logo">
            <a:extLst>
              <a:ext uri="{FF2B5EF4-FFF2-40B4-BE49-F238E27FC236}">
                <a16:creationId xmlns:a16="http://schemas.microsoft.com/office/drawing/2014/main" id="{06BF1C11-E58A-BF45-905E-28A4E35CB8FA}"/>
              </a:ext>
            </a:extLst>
          </p:cNvPr>
          <p:cNvPicPr>
            <a:picLocks noChangeAspect="1"/>
          </p:cNvPicPr>
          <p:nvPr userDrawn="1"/>
        </p:nvPicPr>
        <p:blipFill>
          <a:blip r:embed="rId2"/>
          <a:stretch>
            <a:fillRect/>
          </a:stretch>
        </p:blipFill>
        <p:spPr>
          <a:xfrm>
            <a:off x="838200" y="6292113"/>
            <a:ext cx="4064000" cy="259080"/>
          </a:xfrm>
          <a:prstGeom prst="rect">
            <a:avLst/>
          </a:prstGeom>
        </p:spPr>
      </p:pic>
    </p:spTree>
    <p:extLst>
      <p:ext uri="{BB962C8B-B14F-4D97-AF65-F5344CB8AC3E}">
        <p14:creationId xmlns:p14="http://schemas.microsoft.com/office/powerpoint/2010/main" val="125896134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Section slide salem">
    <p:bg>
      <p:bgPr>
        <a:solidFill>
          <a:srgbClr val="0F8243"/>
        </a:solidFill>
        <a:effectLst/>
      </p:bgPr>
    </p:bg>
    <p:spTree>
      <p:nvGrpSpPr>
        <p:cNvPr id="1" name=""/>
        <p:cNvGrpSpPr/>
        <p:nvPr/>
      </p:nvGrpSpPr>
      <p:grpSpPr>
        <a:xfrm>
          <a:off x="0" y="0"/>
          <a:ext cx="0" cy="0"/>
          <a:chOff x="0" y="0"/>
          <a:chExt cx="0" cy="0"/>
        </a:xfrm>
      </p:grpSpPr>
      <p:sp>
        <p:nvSpPr>
          <p:cNvPr id="8" name="Slide Number Placeholder">
            <a:extLst>
              <a:ext uri="{FF2B5EF4-FFF2-40B4-BE49-F238E27FC236}">
                <a16:creationId xmlns:a16="http://schemas.microsoft.com/office/drawing/2014/main" id="{BAA1490B-BB3E-0748-BA6A-B8586696578B}"/>
              </a:ext>
            </a:extLst>
          </p:cNvPr>
          <p:cNvSpPr>
            <a:spLocks noGrp="1"/>
          </p:cNvSpPr>
          <p:nvPr>
            <p:ph type="sldNum" sz="quarter" idx="4"/>
          </p:nvPr>
        </p:nvSpPr>
        <p:spPr>
          <a:xfrm>
            <a:off x="4662087" y="6250893"/>
            <a:ext cx="2867827" cy="365125"/>
          </a:xfrm>
          <a:prstGeom prst="rect">
            <a:avLst/>
          </a:prstGeom>
        </p:spPr>
        <p:txBody>
          <a:bodyPr/>
          <a:lstStyle>
            <a:lvl1pPr>
              <a:defRPr sz="1800">
                <a:solidFill>
                  <a:schemeClr val="bg1"/>
                </a:solidFill>
              </a:defRPr>
            </a:lvl1pPr>
          </a:lstStyle>
          <a:p>
            <a:pPr algn="ctr"/>
            <a:fld id="{232417FB-2EF4-EC49-BC13-97513C37E9E5}" type="slidenum">
              <a:rPr lang="en-US" smtClean="0"/>
              <a:pPr algn="ctr"/>
              <a:t>‹#›</a:t>
            </a:fld>
            <a:endParaRPr lang="en-US"/>
          </a:p>
        </p:txBody>
      </p:sp>
      <p:sp>
        <p:nvSpPr>
          <p:cNvPr id="9" name="Footer Placeholder">
            <a:extLst>
              <a:ext uri="{FF2B5EF4-FFF2-40B4-BE49-F238E27FC236}">
                <a16:creationId xmlns:a16="http://schemas.microsoft.com/office/drawing/2014/main" id="{61622BCB-5999-744E-B77D-08F504F71E8B}"/>
              </a:ext>
            </a:extLst>
          </p:cNvPr>
          <p:cNvSpPr>
            <a:spLocks noGrp="1"/>
          </p:cNvSpPr>
          <p:nvPr>
            <p:ph type="ftr" sz="quarter" idx="3"/>
          </p:nvPr>
        </p:nvSpPr>
        <p:spPr>
          <a:xfrm>
            <a:off x="7529914" y="6250892"/>
            <a:ext cx="3842031" cy="365125"/>
          </a:xfrm>
          <a:prstGeom prst="rect">
            <a:avLst/>
          </a:prstGeom>
        </p:spPr>
        <p:txBody>
          <a:bodyPr vert="horz" lIns="91440" tIns="45720" rIns="0" bIns="45720" rtlCol="0" anchor="t" anchorCtr="0"/>
          <a:lstStyle>
            <a:lvl1pPr algn="r">
              <a:defRPr sz="1800" b="1">
                <a:solidFill>
                  <a:schemeClr val="bg1"/>
                </a:solidFill>
              </a:defRPr>
            </a:lvl1pPr>
          </a:lstStyle>
          <a:p>
            <a:endParaRPr lang="en-US"/>
          </a:p>
        </p:txBody>
      </p:sp>
      <p:cxnSp>
        <p:nvCxnSpPr>
          <p:cNvPr id="10" name="Line">
            <a:extLst>
              <a:ext uri="{FF2B5EF4-FFF2-40B4-BE49-F238E27FC236}">
                <a16:creationId xmlns:a16="http://schemas.microsoft.com/office/drawing/2014/main" id="{2D6F6E82-1A2A-A042-8877-3692D4187F3F}"/>
              </a:ext>
            </a:extLst>
          </p:cNvPr>
          <p:cNvCxnSpPr>
            <a:cxnSpLocks/>
          </p:cNvCxnSpPr>
          <p:nvPr userDrawn="1"/>
        </p:nvCxnSpPr>
        <p:spPr>
          <a:xfrm>
            <a:off x="823943" y="6055339"/>
            <a:ext cx="105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itle">
            <a:extLst>
              <a:ext uri="{FF2B5EF4-FFF2-40B4-BE49-F238E27FC236}">
                <a16:creationId xmlns:a16="http://schemas.microsoft.com/office/drawing/2014/main" id="{54334A07-9B9F-A349-8CB2-86A842F8F64D}"/>
              </a:ext>
            </a:extLst>
          </p:cNvPr>
          <p:cNvSpPr>
            <a:spLocks noGrp="1"/>
          </p:cNvSpPr>
          <p:nvPr>
            <p:ph type="title" hasCustomPrompt="1"/>
          </p:nvPr>
        </p:nvSpPr>
        <p:spPr>
          <a:xfrm>
            <a:off x="838200" y="2769529"/>
            <a:ext cx="10515600" cy="789447"/>
          </a:xfrm>
          <a:prstGeom prst="rect">
            <a:avLst/>
          </a:prstGeom>
        </p:spPr>
        <p:txBody>
          <a:bodyPr tIns="0" rIns="0" bIns="0" anchor="t" anchorCtr="0">
            <a:spAutoFit/>
          </a:bodyPr>
          <a:lstStyle>
            <a:lvl1pPr algn="l">
              <a:defRPr sz="5400">
                <a:solidFill>
                  <a:schemeClr val="bg1"/>
                </a:solidFill>
              </a:defRPr>
            </a:lvl1pPr>
          </a:lstStyle>
          <a:p>
            <a:r>
              <a:rPr lang="en-US"/>
              <a:t>Section slide</a:t>
            </a:r>
          </a:p>
        </p:txBody>
      </p:sp>
      <p:sp>
        <p:nvSpPr>
          <p:cNvPr id="16" name="Subtitle">
            <a:extLst>
              <a:ext uri="{FF2B5EF4-FFF2-40B4-BE49-F238E27FC236}">
                <a16:creationId xmlns:a16="http://schemas.microsoft.com/office/drawing/2014/main" id="{D120A143-5C37-E449-99C7-B1D969F1B890}"/>
              </a:ext>
            </a:extLst>
          </p:cNvPr>
          <p:cNvSpPr>
            <a:spLocks noGrp="1"/>
          </p:cNvSpPr>
          <p:nvPr>
            <p:ph type="subTitle" idx="1" hasCustomPrompt="1"/>
          </p:nvPr>
        </p:nvSpPr>
        <p:spPr>
          <a:xfrm>
            <a:off x="838200" y="3916872"/>
            <a:ext cx="10515600" cy="1655762"/>
          </a:xfrm>
          <a:prstGeom prst="rect">
            <a:avLst/>
          </a:prstGeom>
        </p:spPr>
        <p:txBody>
          <a:bodyPr tIns="72000" bIns="0" anchor="t" anchorCtr="0">
            <a:normAutofit/>
          </a:bodyPr>
          <a:lstStyle>
            <a:lvl1pPr marL="0" indent="0" algn="l">
              <a:lnSpc>
                <a:spcPts val="2850"/>
              </a:lnSpc>
              <a:spcBef>
                <a:spcPts val="0"/>
              </a:spcBef>
              <a:spcAft>
                <a:spcPts val="750"/>
              </a:spcAft>
              <a:buNone/>
              <a:defRPr sz="24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Subtitle</a:t>
            </a:r>
          </a:p>
        </p:txBody>
      </p:sp>
      <p:pic>
        <p:nvPicPr>
          <p:cNvPr id="11" name="Logo" descr="Office for National Statistics Logo">
            <a:extLst>
              <a:ext uri="{FF2B5EF4-FFF2-40B4-BE49-F238E27FC236}">
                <a16:creationId xmlns:a16="http://schemas.microsoft.com/office/drawing/2014/main" id="{DC26D33C-3EB9-C749-A67D-7F4431F8DC50}"/>
              </a:ext>
            </a:extLst>
          </p:cNvPr>
          <p:cNvPicPr>
            <a:picLocks noChangeAspect="1"/>
          </p:cNvPicPr>
          <p:nvPr userDrawn="1"/>
        </p:nvPicPr>
        <p:blipFill>
          <a:blip r:embed="rId2"/>
          <a:stretch>
            <a:fillRect/>
          </a:stretch>
        </p:blipFill>
        <p:spPr>
          <a:xfrm>
            <a:off x="838200" y="6292113"/>
            <a:ext cx="4064000" cy="259080"/>
          </a:xfrm>
          <a:prstGeom prst="rect">
            <a:avLst/>
          </a:prstGeom>
        </p:spPr>
      </p:pic>
    </p:spTree>
    <p:extLst>
      <p:ext uri="{BB962C8B-B14F-4D97-AF65-F5344CB8AC3E}">
        <p14:creationId xmlns:p14="http://schemas.microsoft.com/office/powerpoint/2010/main" val="78532629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Section slide gold">
    <p:bg>
      <p:bgPr>
        <a:solidFill>
          <a:srgbClr val="B8860B"/>
        </a:solidFill>
        <a:effectLst/>
      </p:bgPr>
    </p:bg>
    <p:spTree>
      <p:nvGrpSpPr>
        <p:cNvPr id="1" name=""/>
        <p:cNvGrpSpPr/>
        <p:nvPr/>
      </p:nvGrpSpPr>
      <p:grpSpPr>
        <a:xfrm>
          <a:off x="0" y="0"/>
          <a:ext cx="0" cy="0"/>
          <a:chOff x="0" y="0"/>
          <a:chExt cx="0" cy="0"/>
        </a:xfrm>
      </p:grpSpPr>
      <p:sp>
        <p:nvSpPr>
          <p:cNvPr id="8" name="Slide Number Placeholder">
            <a:extLst>
              <a:ext uri="{FF2B5EF4-FFF2-40B4-BE49-F238E27FC236}">
                <a16:creationId xmlns:a16="http://schemas.microsoft.com/office/drawing/2014/main" id="{BAA1490B-BB3E-0748-BA6A-B8586696578B}"/>
              </a:ext>
            </a:extLst>
          </p:cNvPr>
          <p:cNvSpPr>
            <a:spLocks noGrp="1"/>
          </p:cNvSpPr>
          <p:nvPr>
            <p:ph type="sldNum" sz="quarter" idx="4"/>
          </p:nvPr>
        </p:nvSpPr>
        <p:spPr>
          <a:xfrm>
            <a:off x="4662087" y="6250893"/>
            <a:ext cx="2867827" cy="365125"/>
          </a:xfrm>
          <a:prstGeom prst="rect">
            <a:avLst/>
          </a:prstGeom>
        </p:spPr>
        <p:txBody>
          <a:bodyPr/>
          <a:lstStyle>
            <a:lvl1pPr>
              <a:defRPr sz="1800">
                <a:solidFill>
                  <a:schemeClr val="bg1"/>
                </a:solidFill>
              </a:defRPr>
            </a:lvl1pPr>
          </a:lstStyle>
          <a:p>
            <a:pPr algn="ctr"/>
            <a:fld id="{232417FB-2EF4-EC49-BC13-97513C37E9E5}" type="slidenum">
              <a:rPr lang="en-US" smtClean="0"/>
              <a:pPr algn="ctr"/>
              <a:t>‹#›</a:t>
            </a:fld>
            <a:endParaRPr lang="en-US"/>
          </a:p>
        </p:txBody>
      </p:sp>
      <p:sp>
        <p:nvSpPr>
          <p:cNvPr id="9" name="Footer Placeholder">
            <a:extLst>
              <a:ext uri="{FF2B5EF4-FFF2-40B4-BE49-F238E27FC236}">
                <a16:creationId xmlns:a16="http://schemas.microsoft.com/office/drawing/2014/main" id="{61622BCB-5999-744E-B77D-08F504F71E8B}"/>
              </a:ext>
            </a:extLst>
          </p:cNvPr>
          <p:cNvSpPr>
            <a:spLocks noGrp="1"/>
          </p:cNvSpPr>
          <p:nvPr>
            <p:ph type="ftr" sz="quarter" idx="3"/>
          </p:nvPr>
        </p:nvSpPr>
        <p:spPr>
          <a:xfrm>
            <a:off x="7529914" y="6250892"/>
            <a:ext cx="3842031" cy="365125"/>
          </a:xfrm>
          <a:prstGeom prst="rect">
            <a:avLst/>
          </a:prstGeom>
        </p:spPr>
        <p:txBody>
          <a:bodyPr vert="horz" lIns="91440" tIns="45720" rIns="0" bIns="45720" rtlCol="0" anchor="t" anchorCtr="0"/>
          <a:lstStyle>
            <a:lvl1pPr algn="r">
              <a:defRPr sz="1800" b="1">
                <a:solidFill>
                  <a:schemeClr val="bg1"/>
                </a:solidFill>
              </a:defRPr>
            </a:lvl1pPr>
          </a:lstStyle>
          <a:p>
            <a:endParaRPr lang="en-US"/>
          </a:p>
        </p:txBody>
      </p:sp>
      <p:sp>
        <p:nvSpPr>
          <p:cNvPr id="18" name="Subtitle">
            <a:extLst>
              <a:ext uri="{FF2B5EF4-FFF2-40B4-BE49-F238E27FC236}">
                <a16:creationId xmlns:a16="http://schemas.microsoft.com/office/drawing/2014/main" id="{C62F1910-CA81-E648-B863-DE791419B0EC}"/>
              </a:ext>
            </a:extLst>
          </p:cNvPr>
          <p:cNvSpPr>
            <a:spLocks noGrp="1"/>
          </p:cNvSpPr>
          <p:nvPr>
            <p:ph type="subTitle" idx="1" hasCustomPrompt="1"/>
          </p:nvPr>
        </p:nvSpPr>
        <p:spPr>
          <a:xfrm>
            <a:off x="838200" y="3916872"/>
            <a:ext cx="10515600" cy="1655762"/>
          </a:xfrm>
          <a:prstGeom prst="rect">
            <a:avLst/>
          </a:prstGeom>
        </p:spPr>
        <p:txBody>
          <a:bodyPr tIns="72000" bIns="0" anchor="t" anchorCtr="0">
            <a:normAutofit/>
          </a:bodyPr>
          <a:lstStyle>
            <a:lvl1pPr marL="0" indent="0" algn="l">
              <a:lnSpc>
                <a:spcPts val="2850"/>
              </a:lnSpc>
              <a:spcBef>
                <a:spcPts val="0"/>
              </a:spcBef>
              <a:spcAft>
                <a:spcPts val="750"/>
              </a:spcAft>
              <a:buNone/>
              <a:defRPr sz="24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Subtitle</a:t>
            </a:r>
          </a:p>
        </p:txBody>
      </p:sp>
      <p:sp>
        <p:nvSpPr>
          <p:cNvPr id="19" name="Title">
            <a:extLst>
              <a:ext uri="{FF2B5EF4-FFF2-40B4-BE49-F238E27FC236}">
                <a16:creationId xmlns:a16="http://schemas.microsoft.com/office/drawing/2014/main" id="{8E7CF45C-0FAE-7E42-85CA-A478088C01D7}"/>
              </a:ext>
            </a:extLst>
          </p:cNvPr>
          <p:cNvSpPr>
            <a:spLocks noGrp="1"/>
          </p:cNvSpPr>
          <p:nvPr>
            <p:ph type="title" hasCustomPrompt="1"/>
          </p:nvPr>
        </p:nvSpPr>
        <p:spPr>
          <a:xfrm>
            <a:off x="838200" y="2769529"/>
            <a:ext cx="10515600" cy="789447"/>
          </a:xfrm>
          <a:prstGeom prst="rect">
            <a:avLst/>
          </a:prstGeom>
        </p:spPr>
        <p:txBody>
          <a:bodyPr tIns="0" rIns="0" bIns="0" anchor="t" anchorCtr="0">
            <a:spAutoFit/>
          </a:bodyPr>
          <a:lstStyle>
            <a:lvl1pPr algn="l">
              <a:defRPr sz="5400">
                <a:solidFill>
                  <a:schemeClr val="bg1"/>
                </a:solidFill>
              </a:defRPr>
            </a:lvl1pPr>
          </a:lstStyle>
          <a:p>
            <a:r>
              <a:rPr lang="en-US"/>
              <a:t>Section slide</a:t>
            </a:r>
          </a:p>
        </p:txBody>
      </p:sp>
      <p:cxnSp>
        <p:nvCxnSpPr>
          <p:cNvPr id="10" name="Line">
            <a:extLst>
              <a:ext uri="{FF2B5EF4-FFF2-40B4-BE49-F238E27FC236}">
                <a16:creationId xmlns:a16="http://schemas.microsoft.com/office/drawing/2014/main" id="{7B81843D-E333-4F4C-A36D-94080D3638C8}"/>
              </a:ext>
            </a:extLst>
          </p:cNvPr>
          <p:cNvCxnSpPr>
            <a:cxnSpLocks/>
          </p:cNvCxnSpPr>
          <p:nvPr userDrawn="1"/>
        </p:nvCxnSpPr>
        <p:spPr>
          <a:xfrm>
            <a:off x="823943" y="6055339"/>
            <a:ext cx="105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Logo" descr="Office for National Statistics Logo">
            <a:extLst>
              <a:ext uri="{FF2B5EF4-FFF2-40B4-BE49-F238E27FC236}">
                <a16:creationId xmlns:a16="http://schemas.microsoft.com/office/drawing/2014/main" id="{D90E9960-98A8-1E4C-B1BA-95341479C6DF}"/>
              </a:ext>
            </a:extLst>
          </p:cNvPr>
          <p:cNvPicPr>
            <a:picLocks noChangeAspect="1"/>
          </p:cNvPicPr>
          <p:nvPr userDrawn="1"/>
        </p:nvPicPr>
        <p:blipFill>
          <a:blip r:embed="rId2"/>
          <a:stretch>
            <a:fillRect/>
          </a:stretch>
        </p:blipFill>
        <p:spPr>
          <a:xfrm>
            <a:off x="838200" y="6292113"/>
            <a:ext cx="4064000" cy="259080"/>
          </a:xfrm>
          <a:prstGeom prst="rect">
            <a:avLst/>
          </a:prstGeom>
        </p:spPr>
      </p:pic>
    </p:spTree>
    <p:extLst>
      <p:ext uri="{BB962C8B-B14F-4D97-AF65-F5344CB8AC3E}">
        <p14:creationId xmlns:p14="http://schemas.microsoft.com/office/powerpoint/2010/main" val="200458852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Section slide poppy">
    <p:bg>
      <p:bgPr>
        <a:solidFill>
          <a:srgbClr val="D32F2F"/>
        </a:solidFill>
        <a:effectLst/>
      </p:bgPr>
    </p:bg>
    <p:spTree>
      <p:nvGrpSpPr>
        <p:cNvPr id="1" name=""/>
        <p:cNvGrpSpPr/>
        <p:nvPr/>
      </p:nvGrpSpPr>
      <p:grpSpPr>
        <a:xfrm>
          <a:off x="0" y="0"/>
          <a:ext cx="0" cy="0"/>
          <a:chOff x="0" y="0"/>
          <a:chExt cx="0" cy="0"/>
        </a:xfrm>
      </p:grpSpPr>
      <p:sp>
        <p:nvSpPr>
          <p:cNvPr id="8" name="Slide Number Placeholder">
            <a:extLst>
              <a:ext uri="{FF2B5EF4-FFF2-40B4-BE49-F238E27FC236}">
                <a16:creationId xmlns:a16="http://schemas.microsoft.com/office/drawing/2014/main" id="{BAA1490B-BB3E-0748-BA6A-B8586696578B}"/>
              </a:ext>
            </a:extLst>
          </p:cNvPr>
          <p:cNvSpPr>
            <a:spLocks noGrp="1"/>
          </p:cNvSpPr>
          <p:nvPr>
            <p:ph type="sldNum" sz="quarter" idx="4"/>
          </p:nvPr>
        </p:nvSpPr>
        <p:spPr>
          <a:xfrm>
            <a:off x="4662087" y="6250893"/>
            <a:ext cx="2867827" cy="365125"/>
          </a:xfrm>
          <a:prstGeom prst="rect">
            <a:avLst/>
          </a:prstGeom>
        </p:spPr>
        <p:txBody>
          <a:bodyPr/>
          <a:lstStyle>
            <a:lvl1pPr>
              <a:defRPr sz="1800">
                <a:solidFill>
                  <a:schemeClr val="bg1"/>
                </a:solidFill>
              </a:defRPr>
            </a:lvl1pPr>
          </a:lstStyle>
          <a:p>
            <a:pPr algn="ctr"/>
            <a:fld id="{232417FB-2EF4-EC49-BC13-97513C37E9E5}" type="slidenum">
              <a:rPr lang="en-US" smtClean="0"/>
              <a:pPr algn="ctr"/>
              <a:t>‹#›</a:t>
            </a:fld>
            <a:endParaRPr lang="en-US"/>
          </a:p>
        </p:txBody>
      </p:sp>
      <p:sp>
        <p:nvSpPr>
          <p:cNvPr id="9" name="Footer Placeholder">
            <a:extLst>
              <a:ext uri="{FF2B5EF4-FFF2-40B4-BE49-F238E27FC236}">
                <a16:creationId xmlns:a16="http://schemas.microsoft.com/office/drawing/2014/main" id="{61622BCB-5999-744E-B77D-08F504F71E8B}"/>
              </a:ext>
            </a:extLst>
          </p:cNvPr>
          <p:cNvSpPr>
            <a:spLocks noGrp="1"/>
          </p:cNvSpPr>
          <p:nvPr>
            <p:ph type="ftr" sz="quarter" idx="3"/>
          </p:nvPr>
        </p:nvSpPr>
        <p:spPr>
          <a:xfrm>
            <a:off x="7529914" y="6250892"/>
            <a:ext cx="3842031" cy="365125"/>
          </a:xfrm>
          <a:prstGeom prst="rect">
            <a:avLst/>
          </a:prstGeom>
        </p:spPr>
        <p:txBody>
          <a:bodyPr vert="horz" lIns="91440" tIns="45720" rIns="0" bIns="45720" rtlCol="0" anchor="t" anchorCtr="0"/>
          <a:lstStyle>
            <a:lvl1pPr algn="r">
              <a:defRPr sz="1800" b="1">
                <a:solidFill>
                  <a:schemeClr val="bg1"/>
                </a:solidFill>
              </a:defRPr>
            </a:lvl1pPr>
          </a:lstStyle>
          <a:p>
            <a:endParaRPr lang="en-US"/>
          </a:p>
        </p:txBody>
      </p:sp>
      <p:sp>
        <p:nvSpPr>
          <p:cNvPr id="14" name="Title">
            <a:extLst>
              <a:ext uri="{FF2B5EF4-FFF2-40B4-BE49-F238E27FC236}">
                <a16:creationId xmlns:a16="http://schemas.microsoft.com/office/drawing/2014/main" id="{0A16821C-C6DC-7B48-A948-EEC91826F275}"/>
              </a:ext>
            </a:extLst>
          </p:cNvPr>
          <p:cNvSpPr>
            <a:spLocks noGrp="1"/>
          </p:cNvSpPr>
          <p:nvPr>
            <p:ph type="title" hasCustomPrompt="1"/>
          </p:nvPr>
        </p:nvSpPr>
        <p:spPr>
          <a:xfrm>
            <a:off x="838200" y="2769529"/>
            <a:ext cx="10515600" cy="789447"/>
          </a:xfrm>
          <a:prstGeom prst="rect">
            <a:avLst/>
          </a:prstGeom>
        </p:spPr>
        <p:txBody>
          <a:bodyPr tIns="0" rIns="0" bIns="0" anchor="t" anchorCtr="0">
            <a:spAutoFit/>
          </a:bodyPr>
          <a:lstStyle>
            <a:lvl1pPr algn="l">
              <a:defRPr sz="5400">
                <a:solidFill>
                  <a:schemeClr val="bg1"/>
                </a:solidFill>
              </a:defRPr>
            </a:lvl1pPr>
          </a:lstStyle>
          <a:p>
            <a:r>
              <a:rPr lang="en-US"/>
              <a:t>Section slide</a:t>
            </a:r>
          </a:p>
        </p:txBody>
      </p:sp>
      <p:sp>
        <p:nvSpPr>
          <p:cNvPr id="13" name="Subtitle">
            <a:extLst>
              <a:ext uri="{FF2B5EF4-FFF2-40B4-BE49-F238E27FC236}">
                <a16:creationId xmlns:a16="http://schemas.microsoft.com/office/drawing/2014/main" id="{97414DBD-79C5-A244-8B4E-E0A37BD602F5}"/>
              </a:ext>
            </a:extLst>
          </p:cNvPr>
          <p:cNvSpPr>
            <a:spLocks noGrp="1"/>
          </p:cNvSpPr>
          <p:nvPr>
            <p:ph type="subTitle" idx="1" hasCustomPrompt="1"/>
          </p:nvPr>
        </p:nvSpPr>
        <p:spPr>
          <a:xfrm>
            <a:off x="838200" y="3916872"/>
            <a:ext cx="10515600" cy="1655762"/>
          </a:xfrm>
          <a:prstGeom prst="rect">
            <a:avLst/>
          </a:prstGeom>
        </p:spPr>
        <p:txBody>
          <a:bodyPr tIns="72000" bIns="0" anchor="t" anchorCtr="0">
            <a:normAutofit/>
          </a:bodyPr>
          <a:lstStyle>
            <a:lvl1pPr marL="0" indent="0" algn="l">
              <a:lnSpc>
                <a:spcPts val="2850"/>
              </a:lnSpc>
              <a:spcBef>
                <a:spcPts val="0"/>
              </a:spcBef>
              <a:spcAft>
                <a:spcPts val="750"/>
              </a:spcAft>
              <a:buNone/>
              <a:defRPr sz="24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Subtitle</a:t>
            </a:r>
          </a:p>
        </p:txBody>
      </p:sp>
      <p:cxnSp>
        <p:nvCxnSpPr>
          <p:cNvPr id="10" name="Line">
            <a:extLst>
              <a:ext uri="{FF2B5EF4-FFF2-40B4-BE49-F238E27FC236}">
                <a16:creationId xmlns:a16="http://schemas.microsoft.com/office/drawing/2014/main" id="{55661407-3B8B-664A-A263-554870E58063}"/>
              </a:ext>
            </a:extLst>
          </p:cNvPr>
          <p:cNvCxnSpPr>
            <a:cxnSpLocks/>
          </p:cNvCxnSpPr>
          <p:nvPr userDrawn="1"/>
        </p:nvCxnSpPr>
        <p:spPr>
          <a:xfrm>
            <a:off x="823943" y="6055339"/>
            <a:ext cx="105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Logo" descr="Office for National Statistics Logo">
            <a:extLst>
              <a:ext uri="{FF2B5EF4-FFF2-40B4-BE49-F238E27FC236}">
                <a16:creationId xmlns:a16="http://schemas.microsoft.com/office/drawing/2014/main" id="{83F28A8A-0E3B-EC48-9D17-7119B3C8F814}"/>
              </a:ext>
            </a:extLst>
          </p:cNvPr>
          <p:cNvPicPr>
            <a:picLocks noChangeAspect="1"/>
          </p:cNvPicPr>
          <p:nvPr userDrawn="1"/>
        </p:nvPicPr>
        <p:blipFill>
          <a:blip r:embed="rId2"/>
          <a:stretch>
            <a:fillRect/>
          </a:stretch>
        </p:blipFill>
        <p:spPr>
          <a:xfrm>
            <a:off x="838200" y="6292113"/>
            <a:ext cx="4064000" cy="259080"/>
          </a:xfrm>
          <a:prstGeom prst="rect">
            <a:avLst/>
          </a:prstGeom>
        </p:spPr>
      </p:pic>
    </p:spTree>
    <p:extLst>
      <p:ext uri="{BB962C8B-B14F-4D97-AF65-F5344CB8AC3E}">
        <p14:creationId xmlns:p14="http://schemas.microsoft.com/office/powerpoint/2010/main" val="59850561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Section slide pink">
    <p:bg>
      <p:bgPr>
        <a:solidFill>
          <a:srgbClr val="D2376D"/>
        </a:solidFill>
        <a:effectLst/>
      </p:bgPr>
    </p:bg>
    <p:spTree>
      <p:nvGrpSpPr>
        <p:cNvPr id="1" name=""/>
        <p:cNvGrpSpPr/>
        <p:nvPr/>
      </p:nvGrpSpPr>
      <p:grpSpPr>
        <a:xfrm>
          <a:off x="0" y="0"/>
          <a:ext cx="0" cy="0"/>
          <a:chOff x="0" y="0"/>
          <a:chExt cx="0" cy="0"/>
        </a:xfrm>
      </p:grpSpPr>
      <p:sp>
        <p:nvSpPr>
          <p:cNvPr id="8" name="Slide Number Placeholder">
            <a:extLst>
              <a:ext uri="{FF2B5EF4-FFF2-40B4-BE49-F238E27FC236}">
                <a16:creationId xmlns:a16="http://schemas.microsoft.com/office/drawing/2014/main" id="{BAA1490B-BB3E-0748-BA6A-B8586696578B}"/>
              </a:ext>
            </a:extLst>
          </p:cNvPr>
          <p:cNvSpPr>
            <a:spLocks noGrp="1"/>
          </p:cNvSpPr>
          <p:nvPr>
            <p:ph type="sldNum" sz="quarter" idx="4"/>
          </p:nvPr>
        </p:nvSpPr>
        <p:spPr>
          <a:xfrm>
            <a:off x="4662087" y="6250893"/>
            <a:ext cx="2867827" cy="365125"/>
          </a:xfrm>
          <a:prstGeom prst="rect">
            <a:avLst/>
          </a:prstGeom>
        </p:spPr>
        <p:txBody>
          <a:bodyPr/>
          <a:lstStyle>
            <a:lvl1pPr>
              <a:defRPr sz="1800">
                <a:solidFill>
                  <a:schemeClr val="bg1"/>
                </a:solidFill>
              </a:defRPr>
            </a:lvl1pPr>
          </a:lstStyle>
          <a:p>
            <a:pPr algn="ctr"/>
            <a:fld id="{232417FB-2EF4-EC49-BC13-97513C37E9E5}" type="slidenum">
              <a:rPr lang="en-US" smtClean="0"/>
              <a:pPr algn="ctr"/>
              <a:t>‹#›</a:t>
            </a:fld>
            <a:endParaRPr lang="en-US"/>
          </a:p>
        </p:txBody>
      </p:sp>
      <p:sp>
        <p:nvSpPr>
          <p:cNvPr id="9" name="Footer Placeholder">
            <a:extLst>
              <a:ext uri="{FF2B5EF4-FFF2-40B4-BE49-F238E27FC236}">
                <a16:creationId xmlns:a16="http://schemas.microsoft.com/office/drawing/2014/main" id="{61622BCB-5999-744E-B77D-08F504F71E8B}"/>
              </a:ext>
            </a:extLst>
          </p:cNvPr>
          <p:cNvSpPr>
            <a:spLocks noGrp="1"/>
          </p:cNvSpPr>
          <p:nvPr>
            <p:ph type="ftr" sz="quarter" idx="3"/>
          </p:nvPr>
        </p:nvSpPr>
        <p:spPr>
          <a:xfrm>
            <a:off x="7529914" y="6250892"/>
            <a:ext cx="3842031" cy="365125"/>
          </a:xfrm>
          <a:prstGeom prst="rect">
            <a:avLst/>
          </a:prstGeom>
        </p:spPr>
        <p:txBody>
          <a:bodyPr vert="horz" lIns="91440" tIns="45720" rIns="0" bIns="45720" rtlCol="0" anchor="t" anchorCtr="0"/>
          <a:lstStyle>
            <a:lvl1pPr algn="r">
              <a:defRPr sz="1800" b="1">
                <a:solidFill>
                  <a:schemeClr val="bg1"/>
                </a:solidFill>
              </a:defRPr>
            </a:lvl1pPr>
          </a:lstStyle>
          <a:p>
            <a:endParaRPr lang="en-US"/>
          </a:p>
        </p:txBody>
      </p:sp>
      <p:sp>
        <p:nvSpPr>
          <p:cNvPr id="14" name="Title">
            <a:extLst>
              <a:ext uri="{FF2B5EF4-FFF2-40B4-BE49-F238E27FC236}">
                <a16:creationId xmlns:a16="http://schemas.microsoft.com/office/drawing/2014/main" id="{03386FE0-A862-5740-962C-C24D3F6B9956}"/>
              </a:ext>
            </a:extLst>
          </p:cNvPr>
          <p:cNvSpPr>
            <a:spLocks noGrp="1"/>
          </p:cNvSpPr>
          <p:nvPr>
            <p:ph type="title" hasCustomPrompt="1"/>
          </p:nvPr>
        </p:nvSpPr>
        <p:spPr>
          <a:xfrm>
            <a:off x="838200" y="2769529"/>
            <a:ext cx="10515600" cy="789447"/>
          </a:xfrm>
          <a:prstGeom prst="rect">
            <a:avLst/>
          </a:prstGeom>
        </p:spPr>
        <p:txBody>
          <a:bodyPr tIns="0" rIns="0" bIns="0" anchor="t" anchorCtr="0">
            <a:spAutoFit/>
          </a:bodyPr>
          <a:lstStyle>
            <a:lvl1pPr algn="l">
              <a:defRPr sz="5400">
                <a:solidFill>
                  <a:schemeClr val="bg1"/>
                </a:solidFill>
              </a:defRPr>
            </a:lvl1pPr>
          </a:lstStyle>
          <a:p>
            <a:r>
              <a:rPr lang="en-US"/>
              <a:t>Section slide</a:t>
            </a:r>
          </a:p>
        </p:txBody>
      </p:sp>
      <p:sp>
        <p:nvSpPr>
          <p:cNvPr id="13" name="Subtitle">
            <a:extLst>
              <a:ext uri="{FF2B5EF4-FFF2-40B4-BE49-F238E27FC236}">
                <a16:creationId xmlns:a16="http://schemas.microsoft.com/office/drawing/2014/main" id="{D0B060B4-A511-0047-913D-9721FF5144B9}"/>
              </a:ext>
            </a:extLst>
          </p:cNvPr>
          <p:cNvSpPr>
            <a:spLocks noGrp="1"/>
          </p:cNvSpPr>
          <p:nvPr>
            <p:ph type="subTitle" idx="1" hasCustomPrompt="1"/>
          </p:nvPr>
        </p:nvSpPr>
        <p:spPr>
          <a:xfrm>
            <a:off x="838200" y="3916872"/>
            <a:ext cx="10515600" cy="1655762"/>
          </a:xfrm>
          <a:prstGeom prst="rect">
            <a:avLst/>
          </a:prstGeom>
        </p:spPr>
        <p:txBody>
          <a:bodyPr tIns="72000" bIns="0" anchor="t" anchorCtr="0">
            <a:normAutofit/>
          </a:bodyPr>
          <a:lstStyle>
            <a:lvl1pPr marL="0" indent="0" algn="l">
              <a:lnSpc>
                <a:spcPts val="2850"/>
              </a:lnSpc>
              <a:spcBef>
                <a:spcPts val="0"/>
              </a:spcBef>
              <a:spcAft>
                <a:spcPts val="750"/>
              </a:spcAft>
              <a:buNone/>
              <a:defRPr sz="24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Subtitle</a:t>
            </a:r>
          </a:p>
        </p:txBody>
      </p:sp>
      <p:cxnSp>
        <p:nvCxnSpPr>
          <p:cNvPr id="10" name="Line">
            <a:extLst>
              <a:ext uri="{FF2B5EF4-FFF2-40B4-BE49-F238E27FC236}">
                <a16:creationId xmlns:a16="http://schemas.microsoft.com/office/drawing/2014/main" id="{F67D8161-5352-AC4F-8422-00F311FA85FA}"/>
              </a:ext>
            </a:extLst>
          </p:cNvPr>
          <p:cNvCxnSpPr>
            <a:cxnSpLocks/>
          </p:cNvCxnSpPr>
          <p:nvPr userDrawn="1"/>
        </p:nvCxnSpPr>
        <p:spPr>
          <a:xfrm>
            <a:off x="823943" y="6055339"/>
            <a:ext cx="105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Logo" descr="Office for National Statistics Logo">
            <a:extLst>
              <a:ext uri="{FF2B5EF4-FFF2-40B4-BE49-F238E27FC236}">
                <a16:creationId xmlns:a16="http://schemas.microsoft.com/office/drawing/2014/main" id="{43AC06CA-87BB-9549-99D0-108DC3BEE85E}"/>
              </a:ext>
            </a:extLst>
          </p:cNvPr>
          <p:cNvPicPr>
            <a:picLocks noChangeAspect="1"/>
          </p:cNvPicPr>
          <p:nvPr userDrawn="1"/>
        </p:nvPicPr>
        <p:blipFill>
          <a:blip r:embed="rId2"/>
          <a:stretch>
            <a:fillRect/>
          </a:stretch>
        </p:blipFill>
        <p:spPr>
          <a:xfrm>
            <a:off x="838200" y="6292113"/>
            <a:ext cx="4064000" cy="259080"/>
          </a:xfrm>
          <a:prstGeom prst="rect">
            <a:avLst/>
          </a:prstGeom>
        </p:spPr>
      </p:pic>
    </p:spTree>
    <p:extLst>
      <p:ext uri="{BB962C8B-B14F-4D97-AF65-F5344CB8AC3E}">
        <p14:creationId xmlns:p14="http://schemas.microsoft.com/office/powerpoint/2010/main" val="1458503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Section slide prince">
    <p:bg>
      <p:bgPr>
        <a:solidFill>
          <a:srgbClr val="6E2585"/>
        </a:solidFill>
        <a:effectLst/>
      </p:bgPr>
    </p:bg>
    <p:spTree>
      <p:nvGrpSpPr>
        <p:cNvPr id="1" name=""/>
        <p:cNvGrpSpPr/>
        <p:nvPr/>
      </p:nvGrpSpPr>
      <p:grpSpPr>
        <a:xfrm>
          <a:off x="0" y="0"/>
          <a:ext cx="0" cy="0"/>
          <a:chOff x="0" y="0"/>
          <a:chExt cx="0" cy="0"/>
        </a:xfrm>
      </p:grpSpPr>
      <p:sp>
        <p:nvSpPr>
          <p:cNvPr id="8" name="Slide Number Placeholder">
            <a:extLst>
              <a:ext uri="{FF2B5EF4-FFF2-40B4-BE49-F238E27FC236}">
                <a16:creationId xmlns:a16="http://schemas.microsoft.com/office/drawing/2014/main" id="{BAA1490B-BB3E-0748-BA6A-B8586696578B}"/>
              </a:ext>
            </a:extLst>
          </p:cNvPr>
          <p:cNvSpPr>
            <a:spLocks noGrp="1"/>
          </p:cNvSpPr>
          <p:nvPr>
            <p:ph type="sldNum" sz="quarter" idx="4"/>
          </p:nvPr>
        </p:nvSpPr>
        <p:spPr>
          <a:xfrm>
            <a:off x="4662087" y="6250893"/>
            <a:ext cx="2867827" cy="365125"/>
          </a:xfrm>
          <a:prstGeom prst="rect">
            <a:avLst/>
          </a:prstGeom>
        </p:spPr>
        <p:txBody>
          <a:bodyPr/>
          <a:lstStyle>
            <a:lvl1pPr>
              <a:defRPr sz="1800">
                <a:solidFill>
                  <a:schemeClr val="bg1"/>
                </a:solidFill>
              </a:defRPr>
            </a:lvl1pPr>
          </a:lstStyle>
          <a:p>
            <a:pPr algn="ctr"/>
            <a:fld id="{232417FB-2EF4-EC49-BC13-97513C37E9E5}" type="slidenum">
              <a:rPr lang="en-US" smtClean="0"/>
              <a:pPr algn="ctr"/>
              <a:t>‹#›</a:t>
            </a:fld>
            <a:endParaRPr lang="en-US"/>
          </a:p>
        </p:txBody>
      </p:sp>
      <p:sp>
        <p:nvSpPr>
          <p:cNvPr id="9" name="Footer Placeholder">
            <a:extLst>
              <a:ext uri="{FF2B5EF4-FFF2-40B4-BE49-F238E27FC236}">
                <a16:creationId xmlns:a16="http://schemas.microsoft.com/office/drawing/2014/main" id="{61622BCB-5999-744E-B77D-08F504F71E8B}"/>
              </a:ext>
            </a:extLst>
          </p:cNvPr>
          <p:cNvSpPr>
            <a:spLocks noGrp="1"/>
          </p:cNvSpPr>
          <p:nvPr>
            <p:ph type="ftr" sz="quarter" idx="3"/>
          </p:nvPr>
        </p:nvSpPr>
        <p:spPr>
          <a:xfrm>
            <a:off x="7529914" y="6250892"/>
            <a:ext cx="3842031" cy="365125"/>
          </a:xfrm>
          <a:prstGeom prst="rect">
            <a:avLst/>
          </a:prstGeom>
        </p:spPr>
        <p:txBody>
          <a:bodyPr vert="horz" lIns="91440" tIns="45720" rIns="0" bIns="45720" rtlCol="0" anchor="t" anchorCtr="0"/>
          <a:lstStyle>
            <a:lvl1pPr algn="r">
              <a:defRPr sz="1800" b="1">
                <a:solidFill>
                  <a:schemeClr val="bg1"/>
                </a:solidFill>
              </a:defRPr>
            </a:lvl1pPr>
          </a:lstStyle>
          <a:p>
            <a:endParaRPr lang="en-US"/>
          </a:p>
        </p:txBody>
      </p:sp>
      <p:sp>
        <p:nvSpPr>
          <p:cNvPr id="14" name="Title">
            <a:extLst>
              <a:ext uri="{FF2B5EF4-FFF2-40B4-BE49-F238E27FC236}">
                <a16:creationId xmlns:a16="http://schemas.microsoft.com/office/drawing/2014/main" id="{C2A06972-B375-D540-B534-45327AACFB1D}"/>
              </a:ext>
            </a:extLst>
          </p:cNvPr>
          <p:cNvSpPr>
            <a:spLocks noGrp="1"/>
          </p:cNvSpPr>
          <p:nvPr>
            <p:ph type="title" hasCustomPrompt="1"/>
          </p:nvPr>
        </p:nvSpPr>
        <p:spPr>
          <a:xfrm>
            <a:off x="838200" y="2769529"/>
            <a:ext cx="10515600" cy="789447"/>
          </a:xfrm>
          <a:prstGeom prst="rect">
            <a:avLst/>
          </a:prstGeom>
        </p:spPr>
        <p:txBody>
          <a:bodyPr tIns="0" rIns="0" bIns="0" anchor="t" anchorCtr="0">
            <a:spAutoFit/>
          </a:bodyPr>
          <a:lstStyle>
            <a:lvl1pPr algn="l">
              <a:defRPr sz="5400">
                <a:solidFill>
                  <a:schemeClr val="bg1"/>
                </a:solidFill>
              </a:defRPr>
            </a:lvl1pPr>
          </a:lstStyle>
          <a:p>
            <a:r>
              <a:rPr lang="en-US"/>
              <a:t>Section slide</a:t>
            </a:r>
          </a:p>
        </p:txBody>
      </p:sp>
      <p:sp>
        <p:nvSpPr>
          <p:cNvPr id="13" name="Subtitle">
            <a:extLst>
              <a:ext uri="{FF2B5EF4-FFF2-40B4-BE49-F238E27FC236}">
                <a16:creationId xmlns:a16="http://schemas.microsoft.com/office/drawing/2014/main" id="{543DF038-D2D9-464B-9CBE-BD4B00AFCE9F}"/>
              </a:ext>
            </a:extLst>
          </p:cNvPr>
          <p:cNvSpPr>
            <a:spLocks noGrp="1"/>
          </p:cNvSpPr>
          <p:nvPr>
            <p:ph type="subTitle" idx="1" hasCustomPrompt="1"/>
          </p:nvPr>
        </p:nvSpPr>
        <p:spPr>
          <a:xfrm>
            <a:off x="838200" y="3916872"/>
            <a:ext cx="10515600" cy="1655762"/>
          </a:xfrm>
          <a:prstGeom prst="rect">
            <a:avLst/>
          </a:prstGeom>
        </p:spPr>
        <p:txBody>
          <a:bodyPr tIns="72000" bIns="0" anchor="t" anchorCtr="0">
            <a:normAutofit/>
          </a:bodyPr>
          <a:lstStyle>
            <a:lvl1pPr marL="0" indent="0" algn="l">
              <a:lnSpc>
                <a:spcPts val="2850"/>
              </a:lnSpc>
              <a:spcBef>
                <a:spcPts val="0"/>
              </a:spcBef>
              <a:spcAft>
                <a:spcPts val="750"/>
              </a:spcAft>
              <a:buNone/>
              <a:defRPr sz="24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Subtitle</a:t>
            </a:r>
          </a:p>
        </p:txBody>
      </p:sp>
      <p:cxnSp>
        <p:nvCxnSpPr>
          <p:cNvPr id="10" name="Line">
            <a:extLst>
              <a:ext uri="{FF2B5EF4-FFF2-40B4-BE49-F238E27FC236}">
                <a16:creationId xmlns:a16="http://schemas.microsoft.com/office/drawing/2014/main" id="{95FF6451-6437-294C-AE93-D483699E514B}"/>
              </a:ext>
            </a:extLst>
          </p:cNvPr>
          <p:cNvCxnSpPr>
            <a:cxnSpLocks/>
          </p:cNvCxnSpPr>
          <p:nvPr userDrawn="1"/>
        </p:nvCxnSpPr>
        <p:spPr>
          <a:xfrm>
            <a:off x="823943" y="6055339"/>
            <a:ext cx="105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Logo" descr="Office for National Statistics Logo">
            <a:extLst>
              <a:ext uri="{FF2B5EF4-FFF2-40B4-BE49-F238E27FC236}">
                <a16:creationId xmlns:a16="http://schemas.microsoft.com/office/drawing/2014/main" id="{EC83E9B5-347D-A948-A55C-EFDCD149D34D}"/>
              </a:ext>
            </a:extLst>
          </p:cNvPr>
          <p:cNvPicPr>
            <a:picLocks noChangeAspect="1"/>
          </p:cNvPicPr>
          <p:nvPr userDrawn="1"/>
        </p:nvPicPr>
        <p:blipFill>
          <a:blip r:embed="rId2"/>
          <a:stretch>
            <a:fillRect/>
          </a:stretch>
        </p:blipFill>
        <p:spPr>
          <a:xfrm>
            <a:off x="838200" y="6292113"/>
            <a:ext cx="4064000" cy="259080"/>
          </a:xfrm>
          <a:prstGeom prst="rect">
            <a:avLst/>
          </a:prstGeom>
        </p:spPr>
      </p:pic>
    </p:spTree>
    <p:extLst>
      <p:ext uri="{BB962C8B-B14F-4D97-AF65-F5344CB8AC3E}">
        <p14:creationId xmlns:p14="http://schemas.microsoft.com/office/powerpoint/2010/main" val="205410479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Section slide purple">
    <p:bg>
      <p:bgPr>
        <a:solidFill>
          <a:srgbClr val="37288B"/>
        </a:solidFill>
        <a:effectLst/>
      </p:bgPr>
    </p:bg>
    <p:spTree>
      <p:nvGrpSpPr>
        <p:cNvPr id="1" name=""/>
        <p:cNvGrpSpPr/>
        <p:nvPr/>
      </p:nvGrpSpPr>
      <p:grpSpPr>
        <a:xfrm>
          <a:off x="0" y="0"/>
          <a:ext cx="0" cy="0"/>
          <a:chOff x="0" y="0"/>
          <a:chExt cx="0" cy="0"/>
        </a:xfrm>
      </p:grpSpPr>
      <p:sp>
        <p:nvSpPr>
          <p:cNvPr id="8" name="Slide Number Placeholder">
            <a:extLst>
              <a:ext uri="{FF2B5EF4-FFF2-40B4-BE49-F238E27FC236}">
                <a16:creationId xmlns:a16="http://schemas.microsoft.com/office/drawing/2014/main" id="{BAA1490B-BB3E-0748-BA6A-B8586696578B}"/>
              </a:ext>
            </a:extLst>
          </p:cNvPr>
          <p:cNvSpPr>
            <a:spLocks noGrp="1"/>
          </p:cNvSpPr>
          <p:nvPr>
            <p:ph type="sldNum" sz="quarter" idx="4"/>
          </p:nvPr>
        </p:nvSpPr>
        <p:spPr>
          <a:xfrm>
            <a:off x="4662087" y="6250893"/>
            <a:ext cx="2867827" cy="365125"/>
          </a:xfrm>
          <a:prstGeom prst="rect">
            <a:avLst/>
          </a:prstGeom>
        </p:spPr>
        <p:txBody>
          <a:bodyPr/>
          <a:lstStyle>
            <a:lvl1pPr>
              <a:defRPr sz="1800">
                <a:solidFill>
                  <a:schemeClr val="bg1"/>
                </a:solidFill>
              </a:defRPr>
            </a:lvl1pPr>
          </a:lstStyle>
          <a:p>
            <a:pPr algn="ctr"/>
            <a:fld id="{232417FB-2EF4-EC49-BC13-97513C37E9E5}" type="slidenum">
              <a:rPr lang="en-US" smtClean="0"/>
              <a:pPr algn="ctr"/>
              <a:t>‹#›</a:t>
            </a:fld>
            <a:endParaRPr lang="en-US"/>
          </a:p>
        </p:txBody>
      </p:sp>
      <p:sp>
        <p:nvSpPr>
          <p:cNvPr id="9" name="Footer Placeholder">
            <a:extLst>
              <a:ext uri="{FF2B5EF4-FFF2-40B4-BE49-F238E27FC236}">
                <a16:creationId xmlns:a16="http://schemas.microsoft.com/office/drawing/2014/main" id="{61622BCB-5999-744E-B77D-08F504F71E8B}"/>
              </a:ext>
            </a:extLst>
          </p:cNvPr>
          <p:cNvSpPr>
            <a:spLocks noGrp="1"/>
          </p:cNvSpPr>
          <p:nvPr>
            <p:ph type="ftr" sz="quarter" idx="3"/>
          </p:nvPr>
        </p:nvSpPr>
        <p:spPr>
          <a:xfrm>
            <a:off x="7529914" y="6250892"/>
            <a:ext cx="3842031" cy="365125"/>
          </a:xfrm>
          <a:prstGeom prst="rect">
            <a:avLst/>
          </a:prstGeom>
        </p:spPr>
        <p:txBody>
          <a:bodyPr vert="horz" lIns="91440" tIns="45720" rIns="0" bIns="45720" rtlCol="0" anchor="t" anchorCtr="0"/>
          <a:lstStyle>
            <a:lvl1pPr algn="r">
              <a:defRPr sz="1800" b="1">
                <a:solidFill>
                  <a:schemeClr val="bg1"/>
                </a:solidFill>
              </a:defRPr>
            </a:lvl1pPr>
          </a:lstStyle>
          <a:p>
            <a:endParaRPr lang="en-US"/>
          </a:p>
        </p:txBody>
      </p:sp>
      <p:sp>
        <p:nvSpPr>
          <p:cNvPr id="14" name="Title">
            <a:extLst>
              <a:ext uri="{FF2B5EF4-FFF2-40B4-BE49-F238E27FC236}">
                <a16:creationId xmlns:a16="http://schemas.microsoft.com/office/drawing/2014/main" id="{0650BAC6-52B8-9D45-96A4-4363AFCA8331}"/>
              </a:ext>
            </a:extLst>
          </p:cNvPr>
          <p:cNvSpPr>
            <a:spLocks noGrp="1"/>
          </p:cNvSpPr>
          <p:nvPr>
            <p:ph type="title" hasCustomPrompt="1"/>
          </p:nvPr>
        </p:nvSpPr>
        <p:spPr>
          <a:xfrm>
            <a:off x="838200" y="2769529"/>
            <a:ext cx="10515600" cy="789447"/>
          </a:xfrm>
          <a:prstGeom prst="rect">
            <a:avLst/>
          </a:prstGeom>
        </p:spPr>
        <p:txBody>
          <a:bodyPr tIns="0" rIns="0" bIns="0" anchor="t" anchorCtr="0">
            <a:spAutoFit/>
          </a:bodyPr>
          <a:lstStyle>
            <a:lvl1pPr algn="l">
              <a:defRPr sz="5400">
                <a:solidFill>
                  <a:schemeClr val="bg1"/>
                </a:solidFill>
              </a:defRPr>
            </a:lvl1pPr>
          </a:lstStyle>
          <a:p>
            <a:r>
              <a:rPr lang="en-US"/>
              <a:t>Section slide</a:t>
            </a:r>
          </a:p>
        </p:txBody>
      </p:sp>
      <p:sp>
        <p:nvSpPr>
          <p:cNvPr id="13" name="Subtitle">
            <a:extLst>
              <a:ext uri="{FF2B5EF4-FFF2-40B4-BE49-F238E27FC236}">
                <a16:creationId xmlns:a16="http://schemas.microsoft.com/office/drawing/2014/main" id="{461247D4-94C2-BE4C-A999-F549F7698CE4}"/>
              </a:ext>
            </a:extLst>
          </p:cNvPr>
          <p:cNvSpPr>
            <a:spLocks noGrp="1"/>
          </p:cNvSpPr>
          <p:nvPr>
            <p:ph type="subTitle" idx="1" hasCustomPrompt="1"/>
          </p:nvPr>
        </p:nvSpPr>
        <p:spPr>
          <a:xfrm>
            <a:off x="838200" y="3916872"/>
            <a:ext cx="10515600" cy="1655762"/>
          </a:xfrm>
          <a:prstGeom prst="rect">
            <a:avLst/>
          </a:prstGeom>
        </p:spPr>
        <p:txBody>
          <a:bodyPr tIns="72000" bIns="0" anchor="t" anchorCtr="0">
            <a:normAutofit/>
          </a:bodyPr>
          <a:lstStyle>
            <a:lvl1pPr marL="0" indent="0" algn="l">
              <a:lnSpc>
                <a:spcPts val="2850"/>
              </a:lnSpc>
              <a:spcBef>
                <a:spcPts val="0"/>
              </a:spcBef>
              <a:spcAft>
                <a:spcPts val="750"/>
              </a:spcAft>
              <a:buNone/>
              <a:defRPr sz="24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Subtitle</a:t>
            </a:r>
          </a:p>
        </p:txBody>
      </p:sp>
      <p:cxnSp>
        <p:nvCxnSpPr>
          <p:cNvPr id="10" name="Line">
            <a:extLst>
              <a:ext uri="{FF2B5EF4-FFF2-40B4-BE49-F238E27FC236}">
                <a16:creationId xmlns:a16="http://schemas.microsoft.com/office/drawing/2014/main" id="{A9692B31-F575-6549-88BE-268E460843FC}"/>
              </a:ext>
            </a:extLst>
          </p:cNvPr>
          <p:cNvCxnSpPr>
            <a:cxnSpLocks/>
          </p:cNvCxnSpPr>
          <p:nvPr userDrawn="1"/>
        </p:nvCxnSpPr>
        <p:spPr>
          <a:xfrm>
            <a:off x="823943" y="6055339"/>
            <a:ext cx="105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Logo" descr="Office for National Statistics Logo">
            <a:extLst>
              <a:ext uri="{FF2B5EF4-FFF2-40B4-BE49-F238E27FC236}">
                <a16:creationId xmlns:a16="http://schemas.microsoft.com/office/drawing/2014/main" id="{94FAD1B6-C655-9146-AA96-791FE0FE3C70}"/>
              </a:ext>
            </a:extLst>
          </p:cNvPr>
          <p:cNvPicPr>
            <a:picLocks noChangeAspect="1"/>
          </p:cNvPicPr>
          <p:nvPr userDrawn="1"/>
        </p:nvPicPr>
        <p:blipFill>
          <a:blip r:embed="rId2"/>
          <a:stretch>
            <a:fillRect/>
          </a:stretch>
        </p:blipFill>
        <p:spPr>
          <a:xfrm>
            <a:off x="838200" y="6292113"/>
            <a:ext cx="4064000" cy="259080"/>
          </a:xfrm>
          <a:prstGeom prst="rect">
            <a:avLst/>
          </a:prstGeom>
        </p:spPr>
      </p:pic>
    </p:spTree>
    <p:extLst>
      <p:ext uri="{BB962C8B-B14F-4D97-AF65-F5344CB8AC3E}">
        <p14:creationId xmlns:p14="http://schemas.microsoft.com/office/powerpoint/2010/main" val="9709331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914400" y="1524000"/>
            <a:ext cx="508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524000"/>
            <a:ext cx="508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p:txBody>
          <a:bodyPr/>
          <a:lstStyle>
            <a:lvl1pPr>
              <a:defRPr/>
            </a:lvl1pPr>
          </a:lstStyle>
          <a:p>
            <a:endParaRPr lang="en-GB"/>
          </a:p>
        </p:txBody>
      </p:sp>
      <p:sp>
        <p:nvSpPr>
          <p:cNvPr id="7" name="Slide Number Placeholder 6"/>
          <p:cNvSpPr>
            <a:spLocks noGrp="1"/>
          </p:cNvSpPr>
          <p:nvPr>
            <p:ph type="sldNum" sz="quarter" idx="12"/>
          </p:nvPr>
        </p:nvSpPr>
        <p:spPr/>
        <p:txBody>
          <a:bodyPr/>
          <a:lstStyle>
            <a:lvl1pPr>
              <a:defRPr/>
            </a:lvl1pPr>
          </a:lstStyle>
          <a:p>
            <a:fld id="{151A44E5-0BAC-49C2-BD4D-4575C81A94DE}" type="slidenum">
              <a:rPr lang="en-GB"/>
              <a:pPr/>
              <a:t>‹#›</a:t>
            </a:fld>
            <a:endParaRPr lang="en-GB"/>
          </a:p>
        </p:txBody>
      </p:sp>
    </p:spTree>
    <p:extLst>
      <p:ext uri="{BB962C8B-B14F-4D97-AF65-F5344CB8AC3E}">
        <p14:creationId xmlns:p14="http://schemas.microsoft.com/office/powerpoint/2010/main" val="395493364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1_Section slide purple">
    <p:bg>
      <p:bgPr>
        <a:solidFill>
          <a:srgbClr val="FBC900"/>
        </a:solidFill>
        <a:effectLst/>
      </p:bgPr>
    </p:bg>
    <p:spTree>
      <p:nvGrpSpPr>
        <p:cNvPr id="1" name=""/>
        <p:cNvGrpSpPr/>
        <p:nvPr/>
      </p:nvGrpSpPr>
      <p:grpSpPr>
        <a:xfrm>
          <a:off x="0" y="0"/>
          <a:ext cx="0" cy="0"/>
          <a:chOff x="0" y="0"/>
          <a:chExt cx="0" cy="0"/>
        </a:xfrm>
      </p:grpSpPr>
      <p:sp>
        <p:nvSpPr>
          <p:cNvPr id="8" name="Slide Number Placeholder">
            <a:extLst>
              <a:ext uri="{FF2B5EF4-FFF2-40B4-BE49-F238E27FC236}">
                <a16:creationId xmlns:a16="http://schemas.microsoft.com/office/drawing/2014/main" id="{BAA1490B-BB3E-0748-BA6A-B8586696578B}"/>
              </a:ext>
            </a:extLst>
          </p:cNvPr>
          <p:cNvSpPr>
            <a:spLocks noGrp="1"/>
          </p:cNvSpPr>
          <p:nvPr>
            <p:ph type="sldNum" sz="quarter" idx="4"/>
          </p:nvPr>
        </p:nvSpPr>
        <p:spPr>
          <a:xfrm>
            <a:off x="4662087" y="6250893"/>
            <a:ext cx="2867827" cy="365125"/>
          </a:xfrm>
          <a:prstGeom prst="rect">
            <a:avLst/>
          </a:prstGeom>
        </p:spPr>
        <p:txBody>
          <a:bodyPr/>
          <a:lstStyle>
            <a:lvl1pPr>
              <a:defRPr sz="1800">
                <a:solidFill>
                  <a:schemeClr val="tx1"/>
                </a:solidFill>
              </a:defRPr>
            </a:lvl1pPr>
          </a:lstStyle>
          <a:p>
            <a:pPr algn="ctr"/>
            <a:fld id="{232417FB-2EF4-EC49-BC13-97513C37E9E5}" type="slidenum">
              <a:rPr lang="en-US" smtClean="0"/>
              <a:pPr algn="ctr"/>
              <a:t>‹#›</a:t>
            </a:fld>
            <a:endParaRPr lang="en-US"/>
          </a:p>
        </p:txBody>
      </p:sp>
      <p:sp>
        <p:nvSpPr>
          <p:cNvPr id="9" name="Footer Placeholder">
            <a:extLst>
              <a:ext uri="{FF2B5EF4-FFF2-40B4-BE49-F238E27FC236}">
                <a16:creationId xmlns:a16="http://schemas.microsoft.com/office/drawing/2014/main" id="{61622BCB-5999-744E-B77D-08F504F71E8B}"/>
              </a:ext>
            </a:extLst>
          </p:cNvPr>
          <p:cNvSpPr>
            <a:spLocks noGrp="1"/>
          </p:cNvSpPr>
          <p:nvPr>
            <p:ph type="ftr" sz="quarter" idx="3"/>
          </p:nvPr>
        </p:nvSpPr>
        <p:spPr>
          <a:xfrm>
            <a:off x="7529914" y="6250892"/>
            <a:ext cx="3842031" cy="365125"/>
          </a:xfrm>
          <a:prstGeom prst="rect">
            <a:avLst/>
          </a:prstGeom>
        </p:spPr>
        <p:txBody>
          <a:bodyPr vert="horz" lIns="91440" tIns="45720" rIns="0" bIns="45720" rtlCol="0" anchor="t" anchorCtr="0"/>
          <a:lstStyle>
            <a:lvl1pPr algn="r">
              <a:defRPr sz="1800" b="1">
                <a:solidFill>
                  <a:schemeClr val="tx1"/>
                </a:solidFill>
              </a:defRPr>
            </a:lvl1pPr>
          </a:lstStyle>
          <a:p>
            <a:endParaRPr lang="en-US"/>
          </a:p>
        </p:txBody>
      </p:sp>
      <p:sp>
        <p:nvSpPr>
          <p:cNvPr id="14" name="Title">
            <a:extLst>
              <a:ext uri="{FF2B5EF4-FFF2-40B4-BE49-F238E27FC236}">
                <a16:creationId xmlns:a16="http://schemas.microsoft.com/office/drawing/2014/main" id="{0650BAC6-52B8-9D45-96A4-4363AFCA8331}"/>
              </a:ext>
            </a:extLst>
          </p:cNvPr>
          <p:cNvSpPr>
            <a:spLocks noGrp="1"/>
          </p:cNvSpPr>
          <p:nvPr>
            <p:ph type="title" hasCustomPrompt="1"/>
          </p:nvPr>
        </p:nvSpPr>
        <p:spPr>
          <a:xfrm>
            <a:off x="838200" y="2769529"/>
            <a:ext cx="10515600" cy="789447"/>
          </a:xfrm>
          <a:prstGeom prst="rect">
            <a:avLst/>
          </a:prstGeom>
        </p:spPr>
        <p:txBody>
          <a:bodyPr tIns="0" rIns="0" bIns="0" anchor="t" anchorCtr="0">
            <a:spAutoFit/>
          </a:bodyPr>
          <a:lstStyle>
            <a:lvl1pPr algn="l">
              <a:defRPr sz="5400">
                <a:solidFill>
                  <a:schemeClr val="tx1"/>
                </a:solidFill>
              </a:defRPr>
            </a:lvl1pPr>
          </a:lstStyle>
          <a:p>
            <a:r>
              <a:rPr lang="en-US"/>
              <a:t>Section slide</a:t>
            </a:r>
          </a:p>
        </p:txBody>
      </p:sp>
      <p:sp>
        <p:nvSpPr>
          <p:cNvPr id="13" name="Subtitle">
            <a:extLst>
              <a:ext uri="{FF2B5EF4-FFF2-40B4-BE49-F238E27FC236}">
                <a16:creationId xmlns:a16="http://schemas.microsoft.com/office/drawing/2014/main" id="{461247D4-94C2-BE4C-A999-F549F7698CE4}"/>
              </a:ext>
            </a:extLst>
          </p:cNvPr>
          <p:cNvSpPr>
            <a:spLocks noGrp="1"/>
          </p:cNvSpPr>
          <p:nvPr>
            <p:ph type="subTitle" idx="1" hasCustomPrompt="1"/>
          </p:nvPr>
        </p:nvSpPr>
        <p:spPr>
          <a:xfrm>
            <a:off x="838200" y="3916872"/>
            <a:ext cx="10515600" cy="1655762"/>
          </a:xfrm>
          <a:prstGeom prst="rect">
            <a:avLst/>
          </a:prstGeom>
        </p:spPr>
        <p:txBody>
          <a:bodyPr tIns="72000" bIns="0" anchor="t" anchorCtr="0">
            <a:normAutofit/>
          </a:bodyPr>
          <a:lstStyle>
            <a:lvl1pPr marL="0" indent="0" algn="l">
              <a:lnSpc>
                <a:spcPts val="2850"/>
              </a:lnSpc>
              <a:spcBef>
                <a:spcPts val="0"/>
              </a:spcBef>
              <a:spcAft>
                <a:spcPts val="750"/>
              </a:spcAft>
              <a:buNone/>
              <a:defRPr sz="24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Subtitle</a:t>
            </a:r>
          </a:p>
        </p:txBody>
      </p:sp>
      <p:cxnSp>
        <p:nvCxnSpPr>
          <p:cNvPr id="10" name="Line">
            <a:extLst>
              <a:ext uri="{FF2B5EF4-FFF2-40B4-BE49-F238E27FC236}">
                <a16:creationId xmlns:a16="http://schemas.microsoft.com/office/drawing/2014/main" id="{A9692B31-F575-6549-88BE-268E460843FC}"/>
              </a:ext>
            </a:extLst>
          </p:cNvPr>
          <p:cNvCxnSpPr>
            <a:cxnSpLocks/>
          </p:cNvCxnSpPr>
          <p:nvPr userDrawn="1"/>
        </p:nvCxnSpPr>
        <p:spPr>
          <a:xfrm>
            <a:off x="823943" y="6055339"/>
            <a:ext cx="10548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Logo" descr="Office for National Statistics Logo">
            <a:extLst>
              <a:ext uri="{FF2B5EF4-FFF2-40B4-BE49-F238E27FC236}">
                <a16:creationId xmlns:a16="http://schemas.microsoft.com/office/drawing/2014/main" id="{1338F49D-844E-9244-A196-F2D8D6BCEB08}"/>
              </a:ext>
            </a:extLst>
          </p:cNvPr>
          <p:cNvPicPr>
            <a:picLocks noChangeAspect="1"/>
          </p:cNvPicPr>
          <p:nvPr userDrawn="1"/>
        </p:nvPicPr>
        <p:blipFill>
          <a:blip r:embed="rId2">
            <a:duotone>
              <a:prstClr val="black"/>
              <a:schemeClr val="accent3">
                <a:tint val="45000"/>
                <a:satMod val="400000"/>
              </a:schemeClr>
            </a:duotone>
            <a:lum bright="-100000" contrast="-100000"/>
          </a:blip>
          <a:stretch>
            <a:fillRect/>
          </a:stretch>
        </p:blipFill>
        <p:spPr>
          <a:xfrm>
            <a:off x="838200" y="6292113"/>
            <a:ext cx="4064000" cy="259080"/>
          </a:xfrm>
          <a:prstGeom prst="rect">
            <a:avLst/>
          </a:prstGeom>
        </p:spPr>
      </p:pic>
    </p:spTree>
    <p:extLst>
      <p:ext uri="{BB962C8B-B14F-4D97-AF65-F5344CB8AC3E}">
        <p14:creationId xmlns:p14="http://schemas.microsoft.com/office/powerpoint/2010/main" val="250746934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2_Section slide purple">
    <p:bg>
      <p:bgPr>
        <a:solidFill>
          <a:schemeClr val="accent4"/>
        </a:solidFill>
        <a:effectLst/>
      </p:bgPr>
    </p:bg>
    <p:spTree>
      <p:nvGrpSpPr>
        <p:cNvPr id="1" name=""/>
        <p:cNvGrpSpPr/>
        <p:nvPr/>
      </p:nvGrpSpPr>
      <p:grpSpPr>
        <a:xfrm>
          <a:off x="0" y="0"/>
          <a:ext cx="0" cy="0"/>
          <a:chOff x="0" y="0"/>
          <a:chExt cx="0" cy="0"/>
        </a:xfrm>
      </p:grpSpPr>
      <p:sp>
        <p:nvSpPr>
          <p:cNvPr id="8" name="Slide Number Placeholder">
            <a:extLst>
              <a:ext uri="{FF2B5EF4-FFF2-40B4-BE49-F238E27FC236}">
                <a16:creationId xmlns:a16="http://schemas.microsoft.com/office/drawing/2014/main" id="{BAA1490B-BB3E-0748-BA6A-B8586696578B}"/>
              </a:ext>
            </a:extLst>
          </p:cNvPr>
          <p:cNvSpPr>
            <a:spLocks noGrp="1"/>
          </p:cNvSpPr>
          <p:nvPr>
            <p:ph type="sldNum" sz="quarter" idx="4"/>
          </p:nvPr>
        </p:nvSpPr>
        <p:spPr>
          <a:xfrm>
            <a:off x="4662087" y="6250893"/>
            <a:ext cx="2867827" cy="365125"/>
          </a:xfrm>
          <a:prstGeom prst="rect">
            <a:avLst/>
          </a:prstGeom>
        </p:spPr>
        <p:txBody>
          <a:bodyPr/>
          <a:lstStyle>
            <a:lvl1pPr>
              <a:defRPr sz="1800">
                <a:solidFill>
                  <a:schemeClr val="tx1"/>
                </a:solidFill>
              </a:defRPr>
            </a:lvl1pPr>
          </a:lstStyle>
          <a:p>
            <a:pPr algn="ctr"/>
            <a:fld id="{232417FB-2EF4-EC49-BC13-97513C37E9E5}" type="slidenum">
              <a:rPr lang="en-US" smtClean="0"/>
              <a:pPr algn="ctr"/>
              <a:t>‹#›</a:t>
            </a:fld>
            <a:endParaRPr lang="en-US"/>
          </a:p>
        </p:txBody>
      </p:sp>
      <p:sp>
        <p:nvSpPr>
          <p:cNvPr id="9" name="Footer Placeholder">
            <a:extLst>
              <a:ext uri="{FF2B5EF4-FFF2-40B4-BE49-F238E27FC236}">
                <a16:creationId xmlns:a16="http://schemas.microsoft.com/office/drawing/2014/main" id="{61622BCB-5999-744E-B77D-08F504F71E8B}"/>
              </a:ext>
            </a:extLst>
          </p:cNvPr>
          <p:cNvSpPr>
            <a:spLocks noGrp="1"/>
          </p:cNvSpPr>
          <p:nvPr>
            <p:ph type="ftr" sz="quarter" idx="3"/>
          </p:nvPr>
        </p:nvSpPr>
        <p:spPr>
          <a:xfrm>
            <a:off x="7529914" y="6250892"/>
            <a:ext cx="3842031" cy="365125"/>
          </a:xfrm>
          <a:prstGeom prst="rect">
            <a:avLst/>
          </a:prstGeom>
        </p:spPr>
        <p:txBody>
          <a:bodyPr vert="horz" lIns="91440" tIns="45720" rIns="0" bIns="45720" rtlCol="0" anchor="t" anchorCtr="0"/>
          <a:lstStyle>
            <a:lvl1pPr algn="r">
              <a:defRPr sz="1800" b="1">
                <a:solidFill>
                  <a:schemeClr val="tx1"/>
                </a:solidFill>
              </a:defRPr>
            </a:lvl1pPr>
          </a:lstStyle>
          <a:p>
            <a:endParaRPr lang="en-US"/>
          </a:p>
        </p:txBody>
      </p:sp>
      <p:sp>
        <p:nvSpPr>
          <p:cNvPr id="14" name="Title">
            <a:extLst>
              <a:ext uri="{FF2B5EF4-FFF2-40B4-BE49-F238E27FC236}">
                <a16:creationId xmlns:a16="http://schemas.microsoft.com/office/drawing/2014/main" id="{0650BAC6-52B8-9D45-96A4-4363AFCA8331}"/>
              </a:ext>
            </a:extLst>
          </p:cNvPr>
          <p:cNvSpPr>
            <a:spLocks noGrp="1"/>
          </p:cNvSpPr>
          <p:nvPr>
            <p:ph type="title" hasCustomPrompt="1"/>
          </p:nvPr>
        </p:nvSpPr>
        <p:spPr>
          <a:xfrm>
            <a:off x="838200" y="2769529"/>
            <a:ext cx="10515600" cy="789447"/>
          </a:xfrm>
          <a:prstGeom prst="rect">
            <a:avLst/>
          </a:prstGeom>
        </p:spPr>
        <p:txBody>
          <a:bodyPr tIns="0" rIns="0" bIns="0" anchor="t" anchorCtr="0">
            <a:spAutoFit/>
          </a:bodyPr>
          <a:lstStyle>
            <a:lvl1pPr algn="l">
              <a:defRPr sz="5400">
                <a:solidFill>
                  <a:schemeClr val="tx1"/>
                </a:solidFill>
              </a:defRPr>
            </a:lvl1pPr>
          </a:lstStyle>
          <a:p>
            <a:r>
              <a:rPr lang="en-US"/>
              <a:t>Section slide</a:t>
            </a:r>
          </a:p>
        </p:txBody>
      </p:sp>
      <p:sp>
        <p:nvSpPr>
          <p:cNvPr id="13" name="Subtitle">
            <a:extLst>
              <a:ext uri="{FF2B5EF4-FFF2-40B4-BE49-F238E27FC236}">
                <a16:creationId xmlns:a16="http://schemas.microsoft.com/office/drawing/2014/main" id="{461247D4-94C2-BE4C-A999-F549F7698CE4}"/>
              </a:ext>
            </a:extLst>
          </p:cNvPr>
          <p:cNvSpPr>
            <a:spLocks noGrp="1"/>
          </p:cNvSpPr>
          <p:nvPr>
            <p:ph type="subTitle" idx="1" hasCustomPrompt="1"/>
          </p:nvPr>
        </p:nvSpPr>
        <p:spPr>
          <a:xfrm>
            <a:off x="838200" y="3916872"/>
            <a:ext cx="10515600" cy="1655762"/>
          </a:xfrm>
          <a:prstGeom prst="rect">
            <a:avLst/>
          </a:prstGeom>
        </p:spPr>
        <p:txBody>
          <a:bodyPr tIns="72000" bIns="0" anchor="t" anchorCtr="0">
            <a:normAutofit/>
          </a:bodyPr>
          <a:lstStyle>
            <a:lvl1pPr marL="0" indent="0" algn="l">
              <a:lnSpc>
                <a:spcPts val="2850"/>
              </a:lnSpc>
              <a:spcBef>
                <a:spcPts val="0"/>
              </a:spcBef>
              <a:spcAft>
                <a:spcPts val="750"/>
              </a:spcAft>
              <a:buNone/>
              <a:defRPr sz="24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Subtitle</a:t>
            </a:r>
          </a:p>
        </p:txBody>
      </p:sp>
      <p:cxnSp>
        <p:nvCxnSpPr>
          <p:cNvPr id="10" name="Line">
            <a:extLst>
              <a:ext uri="{FF2B5EF4-FFF2-40B4-BE49-F238E27FC236}">
                <a16:creationId xmlns:a16="http://schemas.microsoft.com/office/drawing/2014/main" id="{A9692B31-F575-6549-88BE-268E460843FC}"/>
              </a:ext>
            </a:extLst>
          </p:cNvPr>
          <p:cNvCxnSpPr>
            <a:cxnSpLocks/>
          </p:cNvCxnSpPr>
          <p:nvPr userDrawn="1"/>
        </p:nvCxnSpPr>
        <p:spPr>
          <a:xfrm>
            <a:off x="823943" y="6055339"/>
            <a:ext cx="10548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Logo" descr="Office for National Statistics Logo">
            <a:extLst>
              <a:ext uri="{FF2B5EF4-FFF2-40B4-BE49-F238E27FC236}">
                <a16:creationId xmlns:a16="http://schemas.microsoft.com/office/drawing/2014/main" id="{1338F49D-844E-9244-A196-F2D8D6BCEB08}"/>
              </a:ext>
            </a:extLst>
          </p:cNvPr>
          <p:cNvPicPr>
            <a:picLocks noChangeAspect="1"/>
          </p:cNvPicPr>
          <p:nvPr userDrawn="1"/>
        </p:nvPicPr>
        <p:blipFill>
          <a:blip r:embed="rId2">
            <a:duotone>
              <a:prstClr val="black"/>
              <a:schemeClr val="accent3">
                <a:tint val="45000"/>
                <a:satMod val="400000"/>
              </a:schemeClr>
            </a:duotone>
            <a:lum bright="-100000" contrast="-100000"/>
          </a:blip>
          <a:stretch>
            <a:fillRect/>
          </a:stretch>
        </p:blipFill>
        <p:spPr>
          <a:xfrm>
            <a:off x="838200" y="6292113"/>
            <a:ext cx="4064000" cy="259080"/>
          </a:xfrm>
          <a:prstGeom prst="rect">
            <a:avLst/>
          </a:prstGeom>
        </p:spPr>
      </p:pic>
    </p:spTree>
    <p:extLst>
      <p:ext uri="{BB962C8B-B14F-4D97-AF65-F5344CB8AC3E}">
        <p14:creationId xmlns:p14="http://schemas.microsoft.com/office/powerpoint/2010/main" val="256802306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Section slide gradient 1">
    <p:bg>
      <p:bgPr>
        <a:gradFill flip="none" rotWithShape="1">
          <a:gsLst>
            <a:gs pos="81000">
              <a:srgbClr val="003C57"/>
            </a:gs>
            <a:gs pos="0">
              <a:srgbClr val="008080"/>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8" name="Slide Number Placeholder">
            <a:extLst>
              <a:ext uri="{FF2B5EF4-FFF2-40B4-BE49-F238E27FC236}">
                <a16:creationId xmlns:a16="http://schemas.microsoft.com/office/drawing/2014/main" id="{BAA1490B-BB3E-0748-BA6A-B8586696578B}"/>
              </a:ext>
            </a:extLst>
          </p:cNvPr>
          <p:cNvSpPr>
            <a:spLocks noGrp="1"/>
          </p:cNvSpPr>
          <p:nvPr>
            <p:ph type="sldNum" sz="quarter" idx="4"/>
          </p:nvPr>
        </p:nvSpPr>
        <p:spPr>
          <a:xfrm>
            <a:off x="4662087" y="6250893"/>
            <a:ext cx="2867827" cy="365125"/>
          </a:xfrm>
          <a:prstGeom prst="rect">
            <a:avLst/>
          </a:prstGeom>
        </p:spPr>
        <p:txBody>
          <a:bodyPr/>
          <a:lstStyle>
            <a:lvl1pPr>
              <a:defRPr sz="1800">
                <a:solidFill>
                  <a:schemeClr val="bg1"/>
                </a:solidFill>
              </a:defRPr>
            </a:lvl1pPr>
          </a:lstStyle>
          <a:p>
            <a:pPr algn="ctr"/>
            <a:fld id="{232417FB-2EF4-EC49-BC13-97513C37E9E5}" type="slidenum">
              <a:rPr lang="en-US" smtClean="0"/>
              <a:pPr algn="ctr"/>
              <a:t>‹#›</a:t>
            </a:fld>
            <a:endParaRPr lang="en-US"/>
          </a:p>
        </p:txBody>
      </p:sp>
      <p:sp>
        <p:nvSpPr>
          <p:cNvPr id="9" name="Footer Placeholder">
            <a:extLst>
              <a:ext uri="{FF2B5EF4-FFF2-40B4-BE49-F238E27FC236}">
                <a16:creationId xmlns:a16="http://schemas.microsoft.com/office/drawing/2014/main" id="{61622BCB-5999-744E-B77D-08F504F71E8B}"/>
              </a:ext>
            </a:extLst>
          </p:cNvPr>
          <p:cNvSpPr>
            <a:spLocks noGrp="1"/>
          </p:cNvSpPr>
          <p:nvPr>
            <p:ph type="ftr" sz="quarter" idx="3"/>
          </p:nvPr>
        </p:nvSpPr>
        <p:spPr>
          <a:xfrm>
            <a:off x="7529914" y="6250892"/>
            <a:ext cx="3842031" cy="365125"/>
          </a:xfrm>
          <a:prstGeom prst="rect">
            <a:avLst/>
          </a:prstGeom>
        </p:spPr>
        <p:txBody>
          <a:bodyPr vert="horz" lIns="91440" tIns="45720" rIns="0" bIns="45720" rtlCol="0" anchor="t" anchorCtr="0"/>
          <a:lstStyle>
            <a:lvl1pPr algn="r">
              <a:defRPr sz="1800" b="1">
                <a:solidFill>
                  <a:schemeClr val="bg1"/>
                </a:solidFill>
              </a:defRPr>
            </a:lvl1pPr>
          </a:lstStyle>
          <a:p>
            <a:endParaRPr lang="en-US"/>
          </a:p>
        </p:txBody>
      </p:sp>
      <p:sp>
        <p:nvSpPr>
          <p:cNvPr id="13" name="Title">
            <a:extLst>
              <a:ext uri="{FF2B5EF4-FFF2-40B4-BE49-F238E27FC236}">
                <a16:creationId xmlns:a16="http://schemas.microsoft.com/office/drawing/2014/main" id="{17295645-9FDE-574A-9486-F7FDBDF3781B}"/>
              </a:ext>
            </a:extLst>
          </p:cNvPr>
          <p:cNvSpPr>
            <a:spLocks noGrp="1"/>
          </p:cNvSpPr>
          <p:nvPr>
            <p:ph type="title" hasCustomPrompt="1"/>
          </p:nvPr>
        </p:nvSpPr>
        <p:spPr>
          <a:xfrm>
            <a:off x="838200" y="2769529"/>
            <a:ext cx="10515600" cy="789447"/>
          </a:xfrm>
          <a:prstGeom prst="rect">
            <a:avLst/>
          </a:prstGeom>
        </p:spPr>
        <p:txBody>
          <a:bodyPr tIns="0" rIns="0" bIns="0" anchor="t" anchorCtr="0">
            <a:spAutoFit/>
          </a:bodyPr>
          <a:lstStyle>
            <a:lvl1pPr algn="l">
              <a:defRPr sz="5400">
                <a:solidFill>
                  <a:schemeClr val="bg1"/>
                </a:solidFill>
              </a:defRPr>
            </a:lvl1pPr>
          </a:lstStyle>
          <a:p>
            <a:r>
              <a:rPr lang="en-US"/>
              <a:t>Section slide</a:t>
            </a:r>
          </a:p>
        </p:txBody>
      </p:sp>
      <p:sp>
        <p:nvSpPr>
          <p:cNvPr id="12" name="Subtitle">
            <a:extLst>
              <a:ext uri="{FF2B5EF4-FFF2-40B4-BE49-F238E27FC236}">
                <a16:creationId xmlns:a16="http://schemas.microsoft.com/office/drawing/2014/main" id="{B9896418-9A93-F547-B375-91E5E5B76A8D}"/>
              </a:ext>
            </a:extLst>
          </p:cNvPr>
          <p:cNvSpPr>
            <a:spLocks noGrp="1"/>
          </p:cNvSpPr>
          <p:nvPr>
            <p:ph type="subTitle" idx="1" hasCustomPrompt="1"/>
          </p:nvPr>
        </p:nvSpPr>
        <p:spPr>
          <a:xfrm>
            <a:off x="838200" y="3916872"/>
            <a:ext cx="10515600" cy="1655762"/>
          </a:xfrm>
          <a:prstGeom prst="rect">
            <a:avLst/>
          </a:prstGeom>
        </p:spPr>
        <p:txBody>
          <a:bodyPr tIns="72000" bIns="0" anchor="t" anchorCtr="0">
            <a:normAutofit/>
          </a:bodyPr>
          <a:lstStyle>
            <a:lvl1pPr marL="0" indent="0" algn="l">
              <a:lnSpc>
                <a:spcPts val="2850"/>
              </a:lnSpc>
              <a:spcBef>
                <a:spcPts val="0"/>
              </a:spcBef>
              <a:spcAft>
                <a:spcPts val="750"/>
              </a:spcAft>
              <a:buNone/>
              <a:defRPr sz="24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Subtitle</a:t>
            </a:r>
          </a:p>
        </p:txBody>
      </p:sp>
      <p:cxnSp>
        <p:nvCxnSpPr>
          <p:cNvPr id="17" name="Line">
            <a:extLst>
              <a:ext uri="{FF2B5EF4-FFF2-40B4-BE49-F238E27FC236}">
                <a16:creationId xmlns:a16="http://schemas.microsoft.com/office/drawing/2014/main" id="{E7A17917-5AA2-9546-83BC-34444E3C1470}"/>
              </a:ext>
            </a:extLst>
          </p:cNvPr>
          <p:cNvCxnSpPr>
            <a:cxnSpLocks/>
          </p:cNvCxnSpPr>
          <p:nvPr userDrawn="1"/>
        </p:nvCxnSpPr>
        <p:spPr>
          <a:xfrm>
            <a:off x="823943" y="6055339"/>
            <a:ext cx="105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0" name="Logo" descr="Office for National Statistics Logo">
            <a:extLst>
              <a:ext uri="{FF2B5EF4-FFF2-40B4-BE49-F238E27FC236}">
                <a16:creationId xmlns:a16="http://schemas.microsoft.com/office/drawing/2014/main" id="{6FF25563-5650-3C47-B0D7-B16F284B79A3}"/>
              </a:ext>
            </a:extLst>
          </p:cNvPr>
          <p:cNvPicPr>
            <a:picLocks noChangeAspect="1"/>
          </p:cNvPicPr>
          <p:nvPr userDrawn="1"/>
        </p:nvPicPr>
        <p:blipFill>
          <a:blip r:embed="rId2"/>
          <a:stretch>
            <a:fillRect/>
          </a:stretch>
        </p:blipFill>
        <p:spPr>
          <a:xfrm>
            <a:off x="838200" y="6292113"/>
            <a:ext cx="4064000" cy="259080"/>
          </a:xfrm>
          <a:prstGeom prst="rect">
            <a:avLst/>
          </a:prstGeom>
        </p:spPr>
      </p:pic>
    </p:spTree>
    <p:extLst>
      <p:ext uri="{BB962C8B-B14F-4D97-AF65-F5344CB8AC3E}">
        <p14:creationId xmlns:p14="http://schemas.microsoft.com/office/powerpoint/2010/main" val="283822634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Section slide gradient 2">
    <p:bg>
      <p:bgPr>
        <a:gradFill flip="none" rotWithShape="1">
          <a:gsLst>
            <a:gs pos="81000">
              <a:srgbClr val="008080"/>
            </a:gs>
            <a:gs pos="0">
              <a:srgbClr val="27A0CC"/>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8" name="Slide Number Placeholder">
            <a:extLst>
              <a:ext uri="{FF2B5EF4-FFF2-40B4-BE49-F238E27FC236}">
                <a16:creationId xmlns:a16="http://schemas.microsoft.com/office/drawing/2014/main" id="{BAA1490B-BB3E-0748-BA6A-B8586696578B}"/>
              </a:ext>
            </a:extLst>
          </p:cNvPr>
          <p:cNvSpPr>
            <a:spLocks noGrp="1"/>
          </p:cNvSpPr>
          <p:nvPr>
            <p:ph type="sldNum" sz="quarter" idx="4"/>
          </p:nvPr>
        </p:nvSpPr>
        <p:spPr>
          <a:xfrm>
            <a:off x="4662087" y="6250893"/>
            <a:ext cx="2867827" cy="365125"/>
          </a:xfrm>
          <a:prstGeom prst="rect">
            <a:avLst/>
          </a:prstGeom>
        </p:spPr>
        <p:txBody>
          <a:bodyPr/>
          <a:lstStyle>
            <a:lvl1pPr>
              <a:defRPr sz="1800">
                <a:solidFill>
                  <a:schemeClr val="bg1"/>
                </a:solidFill>
              </a:defRPr>
            </a:lvl1pPr>
          </a:lstStyle>
          <a:p>
            <a:pPr algn="ctr"/>
            <a:fld id="{232417FB-2EF4-EC49-BC13-97513C37E9E5}" type="slidenum">
              <a:rPr lang="en-US" smtClean="0"/>
              <a:pPr algn="ctr"/>
              <a:t>‹#›</a:t>
            </a:fld>
            <a:endParaRPr lang="en-US"/>
          </a:p>
        </p:txBody>
      </p:sp>
      <p:sp>
        <p:nvSpPr>
          <p:cNvPr id="9" name="Footer Placeholder">
            <a:extLst>
              <a:ext uri="{FF2B5EF4-FFF2-40B4-BE49-F238E27FC236}">
                <a16:creationId xmlns:a16="http://schemas.microsoft.com/office/drawing/2014/main" id="{61622BCB-5999-744E-B77D-08F504F71E8B}"/>
              </a:ext>
            </a:extLst>
          </p:cNvPr>
          <p:cNvSpPr>
            <a:spLocks noGrp="1"/>
          </p:cNvSpPr>
          <p:nvPr>
            <p:ph type="ftr" sz="quarter" idx="3"/>
          </p:nvPr>
        </p:nvSpPr>
        <p:spPr>
          <a:xfrm>
            <a:off x="7529914" y="6250892"/>
            <a:ext cx="3842031" cy="365125"/>
          </a:xfrm>
          <a:prstGeom prst="rect">
            <a:avLst/>
          </a:prstGeom>
        </p:spPr>
        <p:txBody>
          <a:bodyPr vert="horz" lIns="91440" tIns="45720" rIns="0" bIns="45720" rtlCol="0" anchor="t" anchorCtr="0"/>
          <a:lstStyle>
            <a:lvl1pPr algn="r">
              <a:defRPr sz="1800" b="1">
                <a:solidFill>
                  <a:schemeClr val="bg1"/>
                </a:solidFill>
              </a:defRPr>
            </a:lvl1pPr>
          </a:lstStyle>
          <a:p>
            <a:endParaRPr lang="en-US"/>
          </a:p>
        </p:txBody>
      </p:sp>
      <p:sp>
        <p:nvSpPr>
          <p:cNvPr id="13" name="Title">
            <a:extLst>
              <a:ext uri="{FF2B5EF4-FFF2-40B4-BE49-F238E27FC236}">
                <a16:creationId xmlns:a16="http://schemas.microsoft.com/office/drawing/2014/main" id="{76165A53-E610-A246-BF2B-8FE1F65A42F6}"/>
              </a:ext>
            </a:extLst>
          </p:cNvPr>
          <p:cNvSpPr>
            <a:spLocks noGrp="1"/>
          </p:cNvSpPr>
          <p:nvPr>
            <p:ph type="title" hasCustomPrompt="1"/>
          </p:nvPr>
        </p:nvSpPr>
        <p:spPr>
          <a:xfrm>
            <a:off x="838200" y="2769529"/>
            <a:ext cx="10515600" cy="789447"/>
          </a:xfrm>
          <a:prstGeom prst="rect">
            <a:avLst/>
          </a:prstGeom>
        </p:spPr>
        <p:txBody>
          <a:bodyPr tIns="0" rIns="0" bIns="0" anchor="t" anchorCtr="0">
            <a:spAutoFit/>
          </a:bodyPr>
          <a:lstStyle>
            <a:lvl1pPr algn="l">
              <a:defRPr sz="5400">
                <a:solidFill>
                  <a:schemeClr val="bg1"/>
                </a:solidFill>
              </a:defRPr>
            </a:lvl1pPr>
          </a:lstStyle>
          <a:p>
            <a:r>
              <a:rPr lang="en-US"/>
              <a:t>Section slide</a:t>
            </a:r>
          </a:p>
        </p:txBody>
      </p:sp>
      <p:sp>
        <p:nvSpPr>
          <p:cNvPr id="11" name="Subtitle">
            <a:extLst>
              <a:ext uri="{FF2B5EF4-FFF2-40B4-BE49-F238E27FC236}">
                <a16:creationId xmlns:a16="http://schemas.microsoft.com/office/drawing/2014/main" id="{2BB51AC8-339B-F542-A4E2-891D4443FD7A}"/>
              </a:ext>
            </a:extLst>
          </p:cNvPr>
          <p:cNvSpPr>
            <a:spLocks noGrp="1"/>
          </p:cNvSpPr>
          <p:nvPr>
            <p:ph type="subTitle" idx="1" hasCustomPrompt="1"/>
          </p:nvPr>
        </p:nvSpPr>
        <p:spPr>
          <a:xfrm>
            <a:off x="838200" y="3916872"/>
            <a:ext cx="10515600" cy="1655762"/>
          </a:xfrm>
          <a:prstGeom prst="rect">
            <a:avLst/>
          </a:prstGeom>
        </p:spPr>
        <p:txBody>
          <a:bodyPr tIns="72000" bIns="0" anchor="t" anchorCtr="0">
            <a:normAutofit/>
          </a:bodyPr>
          <a:lstStyle>
            <a:lvl1pPr marL="0" indent="0" algn="l">
              <a:lnSpc>
                <a:spcPts val="2850"/>
              </a:lnSpc>
              <a:spcBef>
                <a:spcPts val="0"/>
              </a:spcBef>
              <a:spcAft>
                <a:spcPts val="750"/>
              </a:spcAft>
              <a:buNone/>
              <a:defRPr sz="24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Subtitle</a:t>
            </a:r>
          </a:p>
        </p:txBody>
      </p:sp>
      <p:cxnSp>
        <p:nvCxnSpPr>
          <p:cNvPr id="17" name="Line">
            <a:extLst>
              <a:ext uri="{FF2B5EF4-FFF2-40B4-BE49-F238E27FC236}">
                <a16:creationId xmlns:a16="http://schemas.microsoft.com/office/drawing/2014/main" id="{E7A17917-5AA2-9546-83BC-34444E3C1470}"/>
              </a:ext>
            </a:extLst>
          </p:cNvPr>
          <p:cNvCxnSpPr>
            <a:cxnSpLocks/>
          </p:cNvCxnSpPr>
          <p:nvPr userDrawn="1"/>
        </p:nvCxnSpPr>
        <p:spPr>
          <a:xfrm>
            <a:off x="823943" y="6055339"/>
            <a:ext cx="105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0" name="Logo" descr="Office for National Statistics Logo">
            <a:extLst>
              <a:ext uri="{FF2B5EF4-FFF2-40B4-BE49-F238E27FC236}">
                <a16:creationId xmlns:a16="http://schemas.microsoft.com/office/drawing/2014/main" id="{927B0525-F35F-6448-AE7A-5E0DE70BD719}"/>
              </a:ext>
            </a:extLst>
          </p:cNvPr>
          <p:cNvPicPr>
            <a:picLocks noChangeAspect="1"/>
          </p:cNvPicPr>
          <p:nvPr userDrawn="1"/>
        </p:nvPicPr>
        <p:blipFill>
          <a:blip r:embed="rId2"/>
          <a:stretch>
            <a:fillRect/>
          </a:stretch>
        </p:blipFill>
        <p:spPr>
          <a:xfrm>
            <a:off x="838200" y="6292113"/>
            <a:ext cx="4064000" cy="259080"/>
          </a:xfrm>
          <a:prstGeom prst="rect">
            <a:avLst/>
          </a:prstGeom>
        </p:spPr>
      </p:pic>
    </p:spTree>
    <p:extLst>
      <p:ext uri="{BB962C8B-B14F-4D97-AF65-F5344CB8AC3E}">
        <p14:creationId xmlns:p14="http://schemas.microsoft.com/office/powerpoint/2010/main" val="9782781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Section slide gradient 3 (Census)">
    <p:bg>
      <p:bgPr>
        <a:gradFill flip="none" rotWithShape="1">
          <a:gsLst>
            <a:gs pos="90000">
              <a:srgbClr val="3C388E"/>
            </a:gs>
            <a:gs pos="0">
              <a:srgbClr val="902082"/>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8" name="Slide Number Placeholder">
            <a:extLst>
              <a:ext uri="{FF2B5EF4-FFF2-40B4-BE49-F238E27FC236}">
                <a16:creationId xmlns:a16="http://schemas.microsoft.com/office/drawing/2014/main" id="{BAA1490B-BB3E-0748-BA6A-B8586696578B}"/>
              </a:ext>
            </a:extLst>
          </p:cNvPr>
          <p:cNvSpPr>
            <a:spLocks noGrp="1"/>
          </p:cNvSpPr>
          <p:nvPr>
            <p:ph type="sldNum" sz="quarter" idx="4"/>
          </p:nvPr>
        </p:nvSpPr>
        <p:spPr>
          <a:xfrm>
            <a:off x="4662087" y="6250893"/>
            <a:ext cx="2867827" cy="365125"/>
          </a:xfrm>
          <a:prstGeom prst="rect">
            <a:avLst/>
          </a:prstGeom>
        </p:spPr>
        <p:txBody>
          <a:bodyPr/>
          <a:lstStyle>
            <a:lvl1pPr>
              <a:defRPr sz="1800">
                <a:solidFill>
                  <a:schemeClr val="bg1"/>
                </a:solidFill>
              </a:defRPr>
            </a:lvl1pPr>
          </a:lstStyle>
          <a:p>
            <a:pPr algn="ctr"/>
            <a:fld id="{232417FB-2EF4-EC49-BC13-97513C37E9E5}" type="slidenum">
              <a:rPr lang="en-US" smtClean="0"/>
              <a:pPr algn="ctr"/>
              <a:t>‹#›</a:t>
            </a:fld>
            <a:endParaRPr lang="en-US"/>
          </a:p>
        </p:txBody>
      </p:sp>
      <p:sp>
        <p:nvSpPr>
          <p:cNvPr id="9" name="Footer Placeholder">
            <a:extLst>
              <a:ext uri="{FF2B5EF4-FFF2-40B4-BE49-F238E27FC236}">
                <a16:creationId xmlns:a16="http://schemas.microsoft.com/office/drawing/2014/main" id="{61622BCB-5999-744E-B77D-08F504F71E8B}"/>
              </a:ext>
            </a:extLst>
          </p:cNvPr>
          <p:cNvSpPr>
            <a:spLocks noGrp="1"/>
          </p:cNvSpPr>
          <p:nvPr>
            <p:ph type="ftr" sz="quarter" idx="3"/>
          </p:nvPr>
        </p:nvSpPr>
        <p:spPr>
          <a:xfrm>
            <a:off x="7529914" y="6250892"/>
            <a:ext cx="3842031" cy="365125"/>
          </a:xfrm>
          <a:prstGeom prst="rect">
            <a:avLst/>
          </a:prstGeom>
        </p:spPr>
        <p:txBody>
          <a:bodyPr vert="horz" lIns="91440" tIns="45720" rIns="0" bIns="45720" rtlCol="0" anchor="t" anchorCtr="0"/>
          <a:lstStyle>
            <a:lvl1pPr algn="r">
              <a:defRPr sz="1800" b="1">
                <a:solidFill>
                  <a:schemeClr val="bg1"/>
                </a:solidFill>
              </a:defRPr>
            </a:lvl1pPr>
          </a:lstStyle>
          <a:p>
            <a:endParaRPr lang="en-US"/>
          </a:p>
        </p:txBody>
      </p:sp>
      <p:sp>
        <p:nvSpPr>
          <p:cNvPr id="11" name="Subtitle">
            <a:extLst>
              <a:ext uri="{FF2B5EF4-FFF2-40B4-BE49-F238E27FC236}">
                <a16:creationId xmlns:a16="http://schemas.microsoft.com/office/drawing/2014/main" id="{1F692672-45E9-DB45-968E-472F1D3201F3}"/>
              </a:ext>
            </a:extLst>
          </p:cNvPr>
          <p:cNvSpPr>
            <a:spLocks noGrp="1"/>
          </p:cNvSpPr>
          <p:nvPr>
            <p:ph type="subTitle" idx="1" hasCustomPrompt="1"/>
          </p:nvPr>
        </p:nvSpPr>
        <p:spPr>
          <a:xfrm>
            <a:off x="838200" y="3916872"/>
            <a:ext cx="10515600" cy="1655762"/>
          </a:xfrm>
          <a:prstGeom prst="rect">
            <a:avLst/>
          </a:prstGeom>
        </p:spPr>
        <p:txBody>
          <a:bodyPr tIns="72000" bIns="0" anchor="t" anchorCtr="0">
            <a:normAutofit/>
          </a:bodyPr>
          <a:lstStyle>
            <a:lvl1pPr marL="0" indent="0" algn="l">
              <a:lnSpc>
                <a:spcPts val="2850"/>
              </a:lnSpc>
              <a:spcBef>
                <a:spcPts val="0"/>
              </a:spcBef>
              <a:spcAft>
                <a:spcPts val="750"/>
              </a:spcAft>
              <a:buNone/>
              <a:defRPr sz="24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Subtitle</a:t>
            </a:r>
          </a:p>
        </p:txBody>
      </p:sp>
      <p:sp>
        <p:nvSpPr>
          <p:cNvPr id="13" name="Title ">
            <a:extLst>
              <a:ext uri="{FF2B5EF4-FFF2-40B4-BE49-F238E27FC236}">
                <a16:creationId xmlns:a16="http://schemas.microsoft.com/office/drawing/2014/main" id="{E3A6E39D-26AC-134F-96EF-39DF3B1062E8}"/>
              </a:ext>
            </a:extLst>
          </p:cNvPr>
          <p:cNvSpPr>
            <a:spLocks noGrp="1"/>
          </p:cNvSpPr>
          <p:nvPr>
            <p:ph type="title" hasCustomPrompt="1"/>
          </p:nvPr>
        </p:nvSpPr>
        <p:spPr>
          <a:xfrm>
            <a:off x="838200" y="2769529"/>
            <a:ext cx="10515600" cy="789447"/>
          </a:xfrm>
          <a:prstGeom prst="rect">
            <a:avLst/>
          </a:prstGeom>
        </p:spPr>
        <p:txBody>
          <a:bodyPr tIns="0" rIns="0" bIns="0" anchor="t" anchorCtr="0">
            <a:spAutoFit/>
          </a:bodyPr>
          <a:lstStyle>
            <a:lvl1pPr algn="l">
              <a:defRPr sz="5400">
                <a:solidFill>
                  <a:schemeClr val="bg1"/>
                </a:solidFill>
              </a:defRPr>
            </a:lvl1pPr>
          </a:lstStyle>
          <a:p>
            <a:r>
              <a:rPr lang="en-US"/>
              <a:t>Section slide (Census)</a:t>
            </a:r>
          </a:p>
        </p:txBody>
      </p:sp>
      <p:cxnSp>
        <p:nvCxnSpPr>
          <p:cNvPr id="17" name="Line">
            <a:extLst>
              <a:ext uri="{FF2B5EF4-FFF2-40B4-BE49-F238E27FC236}">
                <a16:creationId xmlns:a16="http://schemas.microsoft.com/office/drawing/2014/main" id="{E7A17917-5AA2-9546-83BC-34444E3C1470}"/>
              </a:ext>
            </a:extLst>
          </p:cNvPr>
          <p:cNvCxnSpPr>
            <a:cxnSpLocks/>
          </p:cNvCxnSpPr>
          <p:nvPr userDrawn="1"/>
        </p:nvCxnSpPr>
        <p:spPr>
          <a:xfrm>
            <a:off x="823943" y="6055339"/>
            <a:ext cx="105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0" name="Logo" descr="Office for National Statistics Logo">
            <a:extLst>
              <a:ext uri="{FF2B5EF4-FFF2-40B4-BE49-F238E27FC236}">
                <a16:creationId xmlns:a16="http://schemas.microsoft.com/office/drawing/2014/main" id="{D2FC792B-552D-3745-AA43-803BBB51D848}"/>
              </a:ext>
            </a:extLst>
          </p:cNvPr>
          <p:cNvPicPr>
            <a:picLocks noChangeAspect="1"/>
          </p:cNvPicPr>
          <p:nvPr userDrawn="1"/>
        </p:nvPicPr>
        <p:blipFill>
          <a:blip r:embed="rId2"/>
          <a:stretch>
            <a:fillRect/>
          </a:stretch>
        </p:blipFill>
        <p:spPr>
          <a:xfrm>
            <a:off x="838200" y="6292113"/>
            <a:ext cx="4064000" cy="259080"/>
          </a:xfrm>
          <a:prstGeom prst="rect">
            <a:avLst/>
          </a:prstGeom>
        </p:spPr>
      </p:pic>
    </p:spTree>
    <p:extLst>
      <p:ext uri="{BB962C8B-B14F-4D97-AF65-F5344CB8AC3E}">
        <p14:creationId xmlns:p14="http://schemas.microsoft.com/office/powerpoint/2010/main" val="108843701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Section slide gradient 4">
    <p:bg>
      <p:bgPr>
        <a:gradFill flip="none" rotWithShape="1">
          <a:gsLst>
            <a:gs pos="81000">
              <a:srgbClr val="0F8243"/>
            </a:gs>
            <a:gs pos="0">
              <a:srgbClr val="00A5A1"/>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8" name="Slide Number Placeholder">
            <a:extLst>
              <a:ext uri="{FF2B5EF4-FFF2-40B4-BE49-F238E27FC236}">
                <a16:creationId xmlns:a16="http://schemas.microsoft.com/office/drawing/2014/main" id="{BAA1490B-BB3E-0748-BA6A-B8586696578B}"/>
              </a:ext>
            </a:extLst>
          </p:cNvPr>
          <p:cNvSpPr>
            <a:spLocks noGrp="1"/>
          </p:cNvSpPr>
          <p:nvPr>
            <p:ph type="sldNum" sz="quarter" idx="4"/>
          </p:nvPr>
        </p:nvSpPr>
        <p:spPr>
          <a:xfrm>
            <a:off x="4662087" y="6250893"/>
            <a:ext cx="2867827" cy="365125"/>
          </a:xfrm>
          <a:prstGeom prst="rect">
            <a:avLst/>
          </a:prstGeom>
        </p:spPr>
        <p:txBody>
          <a:bodyPr/>
          <a:lstStyle>
            <a:lvl1pPr>
              <a:defRPr sz="1800">
                <a:solidFill>
                  <a:schemeClr val="bg1"/>
                </a:solidFill>
              </a:defRPr>
            </a:lvl1pPr>
          </a:lstStyle>
          <a:p>
            <a:pPr algn="ctr"/>
            <a:fld id="{232417FB-2EF4-EC49-BC13-97513C37E9E5}" type="slidenum">
              <a:rPr lang="en-US" smtClean="0"/>
              <a:pPr algn="ctr"/>
              <a:t>‹#›</a:t>
            </a:fld>
            <a:endParaRPr lang="en-US"/>
          </a:p>
        </p:txBody>
      </p:sp>
      <p:sp>
        <p:nvSpPr>
          <p:cNvPr id="9" name="Footer Placeholder">
            <a:extLst>
              <a:ext uri="{FF2B5EF4-FFF2-40B4-BE49-F238E27FC236}">
                <a16:creationId xmlns:a16="http://schemas.microsoft.com/office/drawing/2014/main" id="{61622BCB-5999-744E-B77D-08F504F71E8B}"/>
              </a:ext>
            </a:extLst>
          </p:cNvPr>
          <p:cNvSpPr>
            <a:spLocks noGrp="1"/>
          </p:cNvSpPr>
          <p:nvPr>
            <p:ph type="ftr" sz="quarter" idx="3"/>
          </p:nvPr>
        </p:nvSpPr>
        <p:spPr>
          <a:xfrm>
            <a:off x="7529914" y="6250892"/>
            <a:ext cx="3842031" cy="365125"/>
          </a:xfrm>
          <a:prstGeom prst="rect">
            <a:avLst/>
          </a:prstGeom>
        </p:spPr>
        <p:txBody>
          <a:bodyPr vert="horz" lIns="91440" tIns="45720" rIns="0" bIns="45720" rtlCol="0" anchor="t" anchorCtr="0"/>
          <a:lstStyle>
            <a:lvl1pPr algn="r">
              <a:defRPr sz="1800" b="1">
                <a:solidFill>
                  <a:schemeClr val="bg1"/>
                </a:solidFill>
              </a:defRPr>
            </a:lvl1pPr>
          </a:lstStyle>
          <a:p>
            <a:endParaRPr lang="en-US"/>
          </a:p>
        </p:txBody>
      </p:sp>
      <p:cxnSp>
        <p:nvCxnSpPr>
          <p:cNvPr id="17" name="Line">
            <a:extLst>
              <a:ext uri="{FF2B5EF4-FFF2-40B4-BE49-F238E27FC236}">
                <a16:creationId xmlns:a16="http://schemas.microsoft.com/office/drawing/2014/main" id="{E7A17917-5AA2-9546-83BC-34444E3C1470}"/>
              </a:ext>
            </a:extLst>
          </p:cNvPr>
          <p:cNvCxnSpPr>
            <a:cxnSpLocks/>
          </p:cNvCxnSpPr>
          <p:nvPr userDrawn="1"/>
        </p:nvCxnSpPr>
        <p:spPr>
          <a:xfrm>
            <a:off x="823943" y="6055339"/>
            <a:ext cx="105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itle">
            <a:extLst>
              <a:ext uri="{FF2B5EF4-FFF2-40B4-BE49-F238E27FC236}">
                <a16:creationId xmlns:a16="http://schemas.microsoft.com/office/drawing/2014/main" id="{5C16E151-0ED9-1744-A65B-E5226804066A}"/>
              </a:ext>
            </a:extLst>
          </p:cNvPr>
          <p:cNvSpPr>
            <a:spLocks noGrp="1"/>
          </p:cNvSpPr>
          <p:nvPr>
            <p:ph type="title" hasCustomPrompt="1"/>
          </p:nvPr>
        </p:nvSpPr>
        <p:spPr>
          <a:xfrm>
            <a:off x="838200" y="2769529"/>
            <a:ext cx="10515600" cy="789447"/>
          </a:xfrm>
          <a:prstGeom prst="rect">
            <a:avLst/>
          </a:prstGeom>
        </p:spPr>
        <p:txBody>
          <a:bodyPr tIns="0" rIns="0" bIns="0" anchor="t" anchorCtr="0">
            <a:spAutoFit/>
          </a:bodyPr>
          <a:lstStyle>
            <a:lvl1pPr algn="l">
              <a:defRPr sz="5400">
                <a:solidFill>
                  <a:schemeClr val="bg1"/>
                </a:solidFill>
              </a:defRPr>
            </a:lvl1pPr>
          </a:lstStyle>
          <a:p>
            <a:r>
              <a:rPr lang="en-US"/>
              <a:t>Section slide</a:t>
            </a:r>
          </a:p>
        </p:txBody>
      </p:sp>
      <p:sp>
        <p:nvSpPr>
          <p:cNvPr id="11" name="Subtitle">
            <a:extLst>
              <a:ext uri="{FF2B5EF4-FFF2-40B4-BE49-F238E27FC236}">
                <a16:creationId xmlns:a16="http://schemas.microsoft.com/office/drawing/2014/main" id="{10A3A34B-DE42-9B4B-9D76-6B04A45E1097}"/>
              </a:ext>
            </a:extLst>
          </p:cNvPr>
          <p:cNvSpPr>
            <a:spLocks noGrp="1"/>
          </p:cNvSpPr>
          <p:nvPr>
            <p:ph type="subTitle" idx="1" hasCustomPrompt="1"/>
          </p:nvPr>
        </p:nvSpPr>
        <p:spPr>
          <a:xfrm>
            <a:off x="838200" y="3916872"/>
            <a:ext cx="10515600" cy="1655762"/>
          </a:xfrm>
          <a:prstGeom prst="rect">
            <a:avLst/>
          </a:prstGeom>
        </p:spPr>
        <p:txBody>
          <a:bodyPr tIns="72000" bIns="0" anchor="t" anchorCtr="0">
            <a:normAutofit/>
          </a:bodyPr>
          <a:lstStyle>
            <a:lvl1pPr marL="0" indent="0" algn="l">
              <a:lnSpc>
                <a:spcPts val="2850"/>
              </a:lnSpc>
              <a:spcBef>
                <a:spcPts val="0"/>
              </a:spcBef>
              <a:spcAft>
                <a:spcPts val="750"/>
              </a:spcAft>
              <a:buNone/>
              <a:defRPr sz="24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Subtitle</a:t>
            </a:r>
          </a:p>
        </p:txBody>
      </p:sp>
      <p:pic>
        <p:nvPicPr>
          <p:cNvPr id="10" name="Logo" descr="Office for National Statistics Logo">
            <a:extLst>
              <a:ext uri="{FF2B5EF4-FFF2-40B4-BE49-F238E27FC236}">
                <a16:creationId xmlns:a16="http://schemas.microsoft.com/office/drawing/2014/main" id="{2D4C9A54-D701-434A-BFFF-F477A8740BF6}"/>
              </a:ext>
            </a:extLst>
          </p:cNvPr>
          <p:cNvPicPr>
            <a:picLocks noChangeAspect="1"/>
          </p:cNvPicPr>
          <p:nvPr userDrawn="1"/>
        </p:nvPicPr>
        <p:blipFill>
          <a:blip r:embed="rId2"/>
          <a:stretch>
            <a:fillRect/>
          </a:stretch>
        </p:blipFill>
        <p:spPr>
          <a:xfrm>
            <a:off x="838200" y="6292113"/>
            <a:ext cx="4064000" cy="259080"/>
          </a:xfrm>
          <a:prstGeom prst="rect">
            <a:avLst/>
          </a:prstGeom>
        </p:spPr>
      </p:pic>
    </p:spTree>
    <p:extLst>
      <p:ext uri="{BB962C8B-B14F-4D97-AF65-F5344CB8AC3E}">
        <p14:creationId xmlns:p14="http://schemas.microsoft.com/office/powerpoint/2010/main" val="247370314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Section slide gradient 5 (Data Science Campus)">
    <p:bg>
      <p:bgPr>
        <a:gradFill flip="none" rotWithShape="1">
          <a:gsLst>
            <a:gs pos="0">
              <a:srgbClr val="E9742C"/>
            </a:gs>
            <a:gs pos="81000">
              <a:srgbClr val="D2376D"/>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8" name="Slide Number Placeholder">
            <a:extLst>
              <a:ext uri="{FF2B5EF4-FFF2-40B4-BE49-F238E27FC236}">
                <a16:creationId xmlns:a16="http://schemas.microsoft.com/office/drawing/2014/main" id="{BAA1490B-BB3E-0748-BA6A-B8586696578B}"/>
              </a:ext>
            </a:extLst>
          </p:cNvPr>
          <p:cNvSpPr>
            <a:spLocks noGrp="1"/>
          </p:cNvSpPr>
          <p:nvPr>
            <p:ph type="sldNum" sz="quarter" idx="4"/>
          </p:nvPr>
        </p:nvSpPr>
        <p:spPr>
          <a:xfrm>
            <a:off x="4662087" y="6250893"/>
            <a:ext cx="2867827" cy="365125"/>
          </a:xfrm>
          <a:prstGeom prst="rect">
            <a:avLst/>
          </a:prstGeom>
        </p:spPr>
        <p:txBody>
          <a:bodyPr/>
          <a:lstStyle>
            <a:lvl1pPr>
              <a:defRPr sz="1800">
                <a:solidFill>
                  <a:schemeClr val="bg1"/>
                </a:solidFill>
              </a:defRPr>
            </a:lvl1pPr>
          </a:lstStyle>
          <a:p>
            <a:pPr algn="ctr"/>
            <a:fld id="{232417FB-2EF4-EC49-BC13-97513C37E9E5}" type="slidenum">
              <a:rPr lang="en-US" smtClean="0"/>
              <a:pPr algn="ctr"/>
              <a:t>‹#›</a:t>
            </a:fld>
            <a:endParaRPr lang="en-US"/>
          </a:p>
        </p:txBody>
      </p:sp>
      <p:sp>
        <p:nvSpPr>
          <p:cNvPr id="9" name="Footer Placeholder">
            <a:extLst>
              <a:ext uri="{FF2B5EF4-FFF2-40B4-BE49-F238E27FC236}">
                <a16:creationId xmlns:a16="http://schemas.microsoft.com/office/drawing/2014/main" id="{61622BCB-5999-744E-B77D-08F504F71E8B}"/>
              </a:ext>
            </a:extLst>
          </p:cNvPr>
          <p:cNvSpPr>
            <a:spLocks noGrp="1"/>
          </p:cNvSpPr>
          <p:nvPr>
            <p:ph type="ftr" sz="quarter" idx="3"/>
          </p:nvPr>
        </p:nvSpPr>
        <p:spPr>
          <a:xfrm>
            <a:off x="7529914" y="6250892"/>
            <a:ext cx="3842031" cy="365125"/>
          </a:xfrm>
          <a:prstGeom prst="rect">
            <a:avLst/>
          </a:prstGeom>
        </p:spPr>
        <p:txBody>
          <a:bodyPr vert="horz" lIns="91440" tIns="45720" rIns="0" bIns="45720" rtlCol="0" anchor="t" anchorCtr="0"/>
          <a:lstStyle>
            <a:lvl1pPr algn="r">
              <a:defRPr sz="1800" b="1">
                <a:solidFill>
                  <a:schemeClr val="bg1"/>
                </a:solidFill>
              </a:defRPr>
            </a:lvl1pPr>
          </a:lstStyle>
          <a:p>
            <a:endParaRPr lang="en-US"/>
          </a:p>
        </p:txBody>
      </p:sp>
      <p:sp>
        <p:nvSpPr>
          <p:cNvPr id="13" name="Title">
            <a:extLst>
              <a:ext uri="{FF2B5EF4-FFF2-40B4-BE49-F238E27FC236}">
                <a16:creationId xmlns:a16="http://schemas.microsoft.com/office/drawing/2014/main" id="{7A4B3A4D-4DE7-BE46-A8F2-E186A17B7EA5}"/>
              </a:ext>
            </a:extLst>
          </p:cNvPr>
          <p:cNvSpPr>
            <a:spLocks noGrp="1"/>
          </p:cNvSpPr>
          <p:nvPr>
            <p:ph type="title" hasCustomPrompt="1"/>
          </p:nvPr>
        </p:nvSpPr>
        <p:spPr>
          <a:xfrm>
            <a:off x="838200" y="2769529"/>
            <a:ext cx="10515600" cy="789447"/>
          </a:xfrm>
          <a:prstGeom prst="rect">
            <a:avLst/>
          </a:prstGeom>
        </p:spPr>
        <p:txBody>
          <a:bodyPr tIns="0" rIns="0" bIns="0" anchor="t" anchorCtr="0">
            <a:spAutoFit/>
          </a:bodyPr>
          <a:lstStyle>
            <a:lvl1pPr algn="l">
              <a:defRPr sz="5400">
                <a:solidFill>
                  <a:schemeClr val="bg1"/>
                </a:solidFill>
              </a:defRPr>
            </a:lvl1pPr>
          </a:lstStyle>
          <a:p>
            <a:r>
              <a:rPr lang="en-US"/>
              <a:t>Section slide</a:t>
            </a:r>
          </a:p>
        </p:txBody>
      </p:sp>
      <p:sp>
        <p:nvSpPr>
          <p:cNvPr id="11" name="Subtitle">
            <a:extLst>
              <a:ext uri="{FF2B5EF4-FFF2-40B4-BE49-F238E27FC236}">
                <a16:creationId xmlns:a16="http://schemas.microsoft.com/office/drawing/2014/main" id="{FE11B252-106E-D845-B192-770BA16A6EDF}"/>
              </a:ext>
            </a:extLst>
          </p:cNvPr>
          <p:cNvSpPr>
            <a:spLocks noGrp="1"/>
          </p:cNvSpPr>
          <p:nvPr>
            <p:ph type="subTitle" idx="1" hasCustomPrompt="1"/>
          </p:nvPr>
        </p:nvSpPr>
        <p:spPr>
          <a:xfrm>
            <a:off x="838200" y="3916872"/>
            <a:ext cx="10515600" cy="1655762"/>
          </a:xfrm>
          <a:prstGeom prst="rect">
            <a:avLst/>
          </a:prstGeom>
        </p:spPr>
        <p:txBody>
          <a:bodyPr tIns="72000" bIns="0" anchor="t" anchorCtr="0">
            <a:normAutofit/>
          </a:bodyPr>
          <a:lstStyle>
            <a:lvl1pPr marL="0" indent="0" algn="l">
              <a:lnSpc>
                <a:spcPts val="2850"/>
              </a:lnSpc>
              <a:spcBef>
                <a:spcPts val="0"/>
              </a:spcBef>
              <a:spcAft>
                <a:spcPts val="750"/>
              </a:spcAft>
              <a:buNone/>
              <a:defRPr sz="24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Subtitle</a:t>
            </a:r>
          </a:p>
        </p:txBody>
      </p:sp>
      <p:cxnSp>
        <p:nvCxnSpPr>
          <p:cNvPr id="17" name="Line">
            <a:extLst>
              <a:ext uri="{FF2B5EF4-FFF2-40B4-BE49-F238E27FC236}">
                <a16:creationId xmlns:a16="http://schemas.microsoft.com/office/drawing/2014/main" id="{E7A17917-5AA2-9546-83BC-34444E3C1470}"/>
              </a:ext>
            </a:extLst>
          </p:cNvPr>
          <p:cNvCxnSpPr>
            <a:cxnSpLocks/>
          </p:cNvCxnSpPr>
          <p:nvPr userDrawn="1"/>
        </p:nvCxnSpPr>
        <p:spPr>
          <a:xfrm>
            <a:off x="823943" y="6055339"/>
            <a:ext cx="105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0" name="Logo" descr="Office for National Statistics Logo">
            <a:extLst>
              <a:ext uri="{FF2B5EF4-FFF2-40B4-BE49-F238E27FC236}">
                <a16:creationId xmlns:a16="http://schemas.microsoft.com/office/drawing/2014/main" id="{C49DF043-623D-7C4C-A4FA-E7456EE968D4}"/>
              </a:ext>
            </a:extLst>
          </p:cNvPr>
          <p:cNvPicPr>
            <a:picLocks noChangeAspect="1"/>
          </p:cNvPicPr>
          <p:nvPr userDrawn="1"/>
        </p:nvPicPr>
        <p:blipFill>
          <a:blip r:embed="rId2"/>
          <a:stretch>
            <a:fillRect/>
          </a:stretch>
        </p:blipFill>
        <p:spPr>
          <a:xfrm>
            <a:off x="838200" y="6292113"/>
            <a:ext cx="4064000" cy="259080"/>
          </a:xfrm>
          <a:prstGeom prst="rect">
            <a:avLst/>
          </a:prstGeom>
        </p:spPr>
      </p:pic>
    </p:spTree>
    <p:extLst>
      <p:ext uri="{BB962C8B-B14F-4D97-AF65-F5344CB8AC3E}">
        <p14:creationId xmlns:p14="http://schemas.microsoft.com/office/powerpoint/2010/main" val="13372699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Section slide gradient 6 (Style.ons)">
    <p:bg>
      <p:bgPr>
        <a:gradFill flip="none" rotWithShape="1">
          <a:gsLst>
            <a:gs pos="81000">
              <a:srgbClr val="FBC900"/>
            </a:gs>
            <a:gs pos="0">
              <a:srgbClr val="FF9933"/>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8" name="Slide Number Placeholder">
            <a:extLst>
              <a:ext uri="{FF2B5EF4-FFF2-40B4-BE49-F238E27FC236}">
                <a16:creationId xmlns:a16="http://schemas.microsoft.com/office/drawing/2014/main" id="{BAA1490B-BB3E-0748-BA6A-B8586696578B}"/>
              </a:ext>
            </a:extLst>
          </p:cNvPr>
          <p:cNvSpPr>
            <a:spLocks noGrp="1"/>
          </p:cNvSpPr>
          <p:nvPr>
            <p:ph type="sldNum" sz="quarter" idx="4"/>
          </p:nvPr>
        </p:nvSpPr>
        <p:spPr>
          <a:xfrm>
            <a:off x="4662087" y="6250893"/>
            <a:ext cx="2867827" cy="365125"/>
          </a:xfrm>
          <a:prstGeom prst="rect">
            <a:avLst/>
          </a:prstGeom>
        </p:spPr>
        <p:txBody>
          <a:bodyPr/>
          <a:lstStyle>
            <a:lvl1pPr>
              <a:defRPr sz="1800">
                <a:solidFill>
                  <a:srgbClr val="003C57"/>
                </a:solidFill>
              </a:defRPr>
            </a:lvl1pPr>
          </a:lstStyle>
          <a:p>
            <a:pPr algn="ctr"/>
            <a:fld id="{232417FB-2EF4-EC49-BC13-97513C37E9E5}" type="slidenum">
              <a:rPr lang="en-US" smtClean="0"/>
              <a:pPr algn="ctr"/>
              <a:t>‹#›</a:t>
            </a:fld>
            <a:endParaRPr lang="en-US"/>
          </a:p>
        </p:txBody>
      </p:sp>
      <p:sp>
        <p:nvSpPr>
          <p:cNvPr id="9" name="Footer Placeholder">
            <a:extLst>
              <a:ext uri="{FF2B5EF4-FFF2-40B4-BE49-F238E27FC236}">
                <a16:creationId xmlns:a16="http://schemas.microsoft.com/office/drawing/2014/main" id="{61622BCB-5999-744E-B77D-08F504F71E8B}"/>
              </a:ext>
            </a:extLst>
          </p:cNvPr>
          <p:cNvSpPr>
            <a:spLocks noGrp="1"/>
          </p:cNvSpPr>
          <p:nvPr>
            <p:ph type="ftr" sz="quarter" idx="3"/>
          </p:nvPr>
        </p:nvSpPr>
        <p:spPr>
          <a:xfrm>
            <a:off x="7529914" y="6250892"/>
            <a:ext cx="3842031" cy="365125"/>
          </a:xfrm>
          <a:prstGeom prst="rect">
            <a:avLst/>
          </a:prstGeom>
        </p:spPr>
        <p:txBody>
          <a:bodyPr vert="horz" lIns="91440" tIns="45720" rIns="0" bIns="45720" rtlCol="0" anchor="t" anchorCtr="0"/>
          <a:lstStyle>
            <a:lvl1pPr algn="r">
              <a:defRPr sz="1800" b="1">
                <a:solidFill>
                  <a:srgbClr val="003C57"/>
                </a:solidFill>
              </a:defRPr>
            </a:lvl1pPr>
          </a:lstStyle>
          <a:p>
            <a:endParaRPr lang="en-US"/>
          </a:p>
        </p:txBody>
      </p:sp>
      <p:sp>
        <p:nvSpPr>
          <p:cNvPr id="13" name="Title">
            <a:extLst>
              <a:ext uri="{FF2B5EF4-FFF2-40B4-BE49-F238E27FC236}">
                <a16:creationId xmlns:a16="http://schemas.microsoft.com/office/drawing/2014/main" id="{76DFADB9-CC9D-E547-8CD9-C58C55DDD2D6}"/>
              </a:ext>
            </a:extLst>
          </p:cNvPr>
          <p:cNvSpPr>
            <a:spLocks noGrp="1"/>
          </p:cNvSpPr>
          <p:nvPr>
            <p:ph type="title" hasCustomPrompt="1"/>
          </p:nvPr>
        </p:nvSpPr>
        <p:spPr>
          <a:xfrm>
            <a:off x="838200" y="2769529"/>
            <a:ext cx="10515600" cy="789447"/>
          </a:xfrm>
          <a:prstGeom prst="rect">
            <a:avLst/>
          </a:prstGeom>
        </p:spPr>
        <p:txBody>
          <a:bodyPr tIns="0" rIns="0" bIns="0" anchor="t" anchorCtr="0">
            <a:spAutoFit/>
          </a:bodyPr>
          <a:lstStyle>
            <a:lvl1pPr algn="l">
              <a:defRPr sz="5400">
                <a:solidFill>
                  <a:srgbClr val="003C57"/>
                </a:solidFill>
              </a:defRPr>
            </a:lvl1pPr>
          </a:lstStyle>
          <a:p>
            <a:r>
              <a:rPr lang="en-US"/>
              <a:t>Section slide</a:t>
            </a:r>
          </a:p>
        </p:txBody>
      </p:sp>
      <p:sp>
        <p:nvSpPr>
          <p:cNvPr id="11" name="Subtitle">
            <a:extLst>
              <a:ext uri="{FF2B5EF4-FFF2-40B4-BE49-F238E27FC236}">
                <a16:creationId xmlns:a16="http://schemas.microsoft.com/office/drawing/2014/main" id="{F27CF227-6C56-1B4B-8B3C-836CBD421334}"/>
              </a:ext>
            </a:extLst>
          </p:cNvPr>
          <p:cNvSpPr>
            <a:spLocks noGrp="1"/>
          </p:cNvSpPr>
          <p:nvPr>
            <p:ph type="subTitle" idx="1" hasCustomPrompt="1"/>
          </p:nvPr>
        </p:nvSpPr>
        <p:spPr>
          <a:xfrm>
            <a:off x="838200" y="3916872"/>
            <a:ext cx="10515600" cy="1655762"/>
          </a:xfrm>
          <a:prstGeom prst="rect">
            <a:avLst/>
          </a:prstGeom>
        </p:spPr>
        <p:txBody>
          <a:bodyPr tIns="72000" bIns="0" anchor="t" anchorCtr="0">
            <a:normAutofit/>
          </a:bodyPr>
          <a:lstStyle>
            <a:lvl1pPr marL="0" indent="0" algn="l">
              <a:lnSpc>
                <a:spcPts val="2850"/>
              </a:lnSpc>
              <a:spcBef>
                <a:spcPts val="0"/>
              </a:spcBef>
              <a:spcAft>
                <a:spcPts val="750"/>
              </a:spcAft>
              <a:buNone/>
              <a:defRPr sz="2400">
                <a:solidFill>
                  <a:srgbClr val="003C57"/>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Subtitle</a:t>
            </a:r>
          </a:p>
        </p:txBody>
      </p:sp>
      <p:cxnSp>
        <p:nvCxnSpPr>
          <p:cNvPr id="17" name="Line">
            <a:extLst>
              <a:ext uri="{FF2B5EF4-FFF2-40B4-BE49-F238E27FC236}">
                <a16:creationId xmlns:a16="http://schemas.microsoft.com/office/drawing/2014/main" id="{E7A17917-5AA2-9546-83BC-34444E3C1470}"/>
              </a:ext>
            </a:extLst>
          </p:cNvPr>
          <p:cNvCxnSpPr>
            <a:cxnSpLocks/>
          </p:cNvCxnSpPr>
          <p:nvPr userDrawn="1"/>
        </p:nvCxnSpPr>
        <p:spPr>
          <a:xfrm>
            <a:off x="823943" y="6055339"/>
            <a:ext cx="105480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5" name="Logo" descr="Office for National Statistics Logo">
            <a:extLst>
              <a:ext uri="{FF2B5EF4-FFF2-40B4-BE49-F238E27FC236}">
                <a16:creationId xmlns:a16="http://schemas.microsoft.com/office/drawing/2014/main" id="{897A9EDC-56A8-414B-B882-D53DFB417E8F}"/>
              </a:ext>
            </a:extLst>
          </p:cNvPr>
          <p:cNvPicPr>
            <a:picLocks noChangeAspect="1"/>
          </p:cNvPicPr>
          <p:nvPr userDrawn="1"/>
        </p:nvPicPr>
        <p:blipFill>
          <a:blip r:embed="rId2">
            <a:duotone>
              <a:prstClr val="black"/>
              <a:schemeClr val="accent3">
                <a:tint val="45000"/>
                <a:satMod val="400000"/>
              </a:schemeClr>
            </a:duotone>
            <a:lum bright="-100000" contrast="-100000"/>
          </a:blip>
          <a:stretch>
            <a:fillRect/>
          </a:stretch>
        </p:blipFill>
        <p:spPr>
          <a:xfrm>
            <a:off x="838200" y="6292113"/>
            <a:ext cx="4064000" cy="259080"/>
          </a:xfrm>
          <a:prstGeom prst="rect">
            <a:avLst/>
          </a:prstGeom>
        </p:spPr>
      </p:pic>
    </p:spTree>
    <p:extLst>
      <p:ext uri="{BB962C8B-B14F-4D97-AF65-F5344CB8AC3E}">
        <p14:creationId xmlns:p14="http://schemas.microsoft.com/office/powerpoint/2010/main" val="350224079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Section slide gradient 7">
    <p:bg>
      <p:bgPr>
        <a:gradFill flip="none" rotWithShape="1">
          <a:gsLst>
            <a:gs pos="0">
              <a:srgbClr val="E9742C"/>
            </a:gs>
            <a:gs pos="67000">
              <a:srgbClr val="D32F2F"/>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8" name="Slide Number Placeholder">
            <a:extLst>
              <a:ext uri="{FF2B5EF4-FFF2-40B4-BE49-F238E27FC236}">
                <a16:creationId xmlns:a16="http://schemas.microsoft.com/office/drawing/2014/main" id="{BAA1490B-BB3E-0748-BA6A-B8586696578B}"/>
              </a:ext>
            </a:extLst>
          </p:cNvPr>
          <p:cNvSpPr>
            <a:spLocks noGrp="1"/>
          </p:cNvSpPr>
          <p:nvPr>
            <p:ph type="sldNum" sz="quarter" idx="4"/>
          </p:nvPr>
        </p:nvSpPr>
        <p:spPr>
          <a:xfrm>
            <a:off x="4662087" y="6250893"/>
            <a:ext cx="2867827" cy="365125"/>
          </a:xfrm>
          <a:prstGeom prst="rect">
            <a:avLst/>
          </a:prstGeom>
        </p:spPr>
        <p:txBody>
          <a:bodyPr/>
          <a:lstStyle>
            <a:lvl1pPr>
              <a:defRPr sz="1800">
                <a:solidFill>
                  <a:schemeClr val="bg1"/>
                </a:solidFill>
              </a:defRPr>
            </a:lvl1pPr>
          </a:lstStyle>
          <a:p>
            <a:pPr algn="ctr"/>
            <a:fld id="{232417FB-2EF4-EC49-BC13-97513C37E9E5}" type="slidenum">
              <a:rPr lang="en-US" smtClean="0"/>
              <a:pPr algn="ctr"/>
              <a:t>‹#›</a:t>
            </a:fld>
            <a:endParaRPr lang="en-US"/>
          </a:p>
        </p:txBody>
      </p:sp>
      <p:sp>
        <p:nvSpPr>
          <p:cNvPr id="9" name="Footer Placeholder">
            <a:extLst>
              <a:ext uri="{FF2B5EF4-FFF2-40B4-BE49-F238E27FC236}">
                <a16:creationId xmlns:a16="http://schemas.microsoft.com/office/drawing/2014/main" id="{61622BCB-5999-744E-B77D-08F504F71E8B}"/>
              </a:ext>
            </a:extLst>
          </p:cNvPr>
          <p:cNvSpPr>
            <a:spLocks noGrp="1"/>
          </p:cNvSpPr>
          <p:nvPr>
            <p:ph type="ftr" sz="quarter" idx="3"/>
          </p:nvPr>
        </p:nvSpPr>
        <p:spPr>
          <a:xfrm>
            <a:off x="7529914" y="6250892"/>
            <a:ext cx="3842031" cy="365125"/>
          </a:xfrm>
          <a:prstGeom prst="rect">
            <a:avLst/>
          </a:prstGeom>
        </p:spPr>
        <p:txBody>
          <a:bodyPr vert="horz" lIns="91440" tIns="45720" rIns="0" bIns="45720" rtlCol="0" anchor="t" anchorCtr="0"/>
          <a:lstStyle>
            <a:lvl1pPr algn="r">
              <a:defRPr sz="1800" b="1">
                <a:solidFill>
                  <a:schemeClr val="bg1"/>
                </a:solidFill>
              </a:defRPr>
            </a:lvl1pPr>
          </a:lstStyle>
          <a:p>
            <a:endParaRPr lang="en-US"/>
          </a:p>
        </p:txBody>
      </p:sp>
      <p:sp>
        <p:nvSpPr>
          <p:cNvPr id="13" name="Title">
            <a:extLst>
              <a:ext uri="{FF2B5EF4-FFF2-40B4-BE49-F238E27FC236}">
                <a16:creationId xmlns:a16="http://schemas.microsoft.com/office/drawing/2014/main" id="{7A4B3A4D-4DE7-BE46-A8F2-E186A17B7EA5}"/>
              </a:ext>
            </a:extLst>
          </p:cNvPr>
          <p:cNvSpPr>
            <a:spLocks noGrp="1"/>
          </p:cNvSpPr>
          <p:nvPr>
            <p:ph type="title" hasCustomPrompt="1"/>
          </p:nvPr>
        </p:nvSpPr>
        <p:spPr>
          <a:xfrm>
            <a:off x="838200" y="2769529"/>
            <a:ext cx="10515600" cy="789447"/>
          </a:xfrm>
          <a:prstGeom prst="rect">
            <a:avLst/>
          </a:prstGeom>
        </p:spPr>
        <p:txBody>
          <a:bodyPr tIns="0" rIns="0" bIns="0" anchor="t" anchorCtr="0">
            <a:spAutoFit/>
          </a:bodyPr>
          <a:lstStyle>
            <a:lvl1pPr algn="l">
              <a:defRPr sz="5400">
                <a:solidFill>
                  <a:schemeClr val="bg1"/>
                </a:solidFill>
              </a:defRPr>
            </a:lvl1pPr>
          </a:lstStyle>
          <a:p>
            <a:r>
              <a:rPr lang="en-US"/>
              <a:t>Section slide</a:t>
            </a:r>
          </a:p>
        </p:txBody>
      </p:sp>
      <p:sp>
        <p:nvSpPr>
          <p:cNvPr id="11" name="Subtitle">
            <a:extLst>
              <a:ext uri="{FF2B5EF4-FFF2-40B4-BE49-F238E27FC236}">
                <a16:creationId xmlns:a16="http://schemas.microsoft.com/office/drawing/2014/main" id="{FE11B252-106E-D845-B192-770BA16A6EDF}"/>
              </a:ext>
            </a:extLst>
          </p:cNvPr>
          <p:cNvSpPr>
            <a:spLocks noGrp="1"/>
          </p:cNvSpPr>
          <p:nvPr>
            <p:ph type="subTitle" idx="1" hasCustomPrompt="1"/>
          </p:nvPr>
        </p:nvSpPr>
        <p:spPr>
          <a:xfrm>
            <a:off x="838200" y="3916872"/>
            <a:ext cx="10515600" cy="1655762"/>
          </a:xfrm>
          <a:prstGeom prst="rect">
            <a:avLst/>
          </a:prstGeom>
        </p:spPr>
        <p:txBody>
          <a:bodyPr tIns="72000" bIns="0" anchor="t" anchorCtr="0">
            <a:normAutofit/>
          </a:bodyPr>
          <a:lstStyle>
            <a:lvl1pPr marL="0" indent="0" algn="l">
              <a:lnSpc>
                <a:spcPts val="2850"/>
              </a:lnSpc>
              <a:spcBef>
                <a:spcPts val="0"/>
              </a:spcBef>
              <a:spcAft>
                <a:spcPts val="750"/>
              </a:spcAft>
              <a:buNone/>
              <a:defRPr sz="24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Subtitle</a:t>
            </a:r>
          </a:p>
        </p:txBody>
      </p:sp>
      <p:cxnSp>
        <p:nvCxnSpPr>
          <p:cNvPr id="17" name="Line">
            <a:extLst>
              <a:ext uri="{FF2B5EF4-FFF2-40B4-BE49-F238E27FC236}">
                <a16:creationId xmlns:a16="http://schemas.microsoft.com/office/drawing/2014/main" id="{E7A17917-5AA2-9546-83BC-34444E3C1470}"/>
              </a:ext>
            </a:extLst>
          </p:cNvPr>
          <p:cNvCxnSpPr>
            <a:cxnSpLocks/>
          </p:cNvCxnSpPr>
          <p:nvPr userDrawn="1"/>
        </p:nvCxnSpPr>
        <p:spPr>
          <a:xfrm>
            <a:off x="823943" y="6055339"/>
            <a:ext cx="105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0" name="Logo" descr="Office for National Statistics Logo">
            <a:extLst>
              <a:ext uri="{FF2B5EF4-FFF2-40B4-BE49-F238E27FC236}">
                <a16:creationId xmlns:a16="http://schemas.microsoft.com/office/drawing/2014/main" id="{043F33C8-699B-4A43-893D-C1DF88B0CCD3}"/>
              </a:ext>
            </a:extLst>
          </p:cNvPr>
          <p:cNvPicPr>
            <a:picLocks noChangeAspect="1"/>
          </p:cNvPicPr>
          <p:nvPr userDrawn="1"/>
        </p:nvPicPr>
        <p:blipFill>
          <a:blip r:embed="rId2"/>
          <a:stretch>
            <a:fillRect/>
          </a:stretch>
        </p:blipFill>
        <p:spPr>
          <a:xfrm>
            <a:off x="838200" y="6292113"/>
            <a:ext cx="4064000" cy="259080"/>
          </a:xfrm>
          <a:prstGeom prst="rect">
            <a:avLst/>
          </a:prstGeom>
        </p:spPr>
      </p:pic>
    </p:spTree>
    <p:extLst>
      <p:ext uri="{BB962C8B-B14F-4D97-AF65-F5344CB8AC3E}">
        <p14:creationId xmlns:p14="http://schemas.microsoft.com/office/powerpoint/2010/main" val="188033030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Section slide gradient 8">
    <p:bg>
      <p:bgPr>
        <a:gradFill flip="none" rotWithShape="1">
          <a:gsLst>
            <a:gs pos="81000">
              <a:srgbClr val="003C57"/>
            </a:gs>
            <a:gs pos="1000">
              <a:srgbClr val="206095"/>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8" name="Slide Number Placeholder">
            <a:extLst>
              <a:ext uri="{FF2B5EF4-FFF2-40B4-BE49-F238E27FC236}">
                <a16:creationId xmlns:a16="http://schemas.microsoft.com/office/drawing/2014/main" id="{BAA1490B-BB3E-0748-BA6A-B8586696578B}"/>
              </a:ext>
            </a:extLst>
          </p:cNvPr>
          <p:cNvSpPr>
            <a:spLocks noGrp="1"/>
          </p:cNvSpPr>
          <p:nvPr>
            <p:ph type="sldNum" sz="quarter" idx="4"/>
          </p:nvPr>
        </p:nvSpPr>
        <p:spPr>
          <a:xfrm>
            <a:off x="4662087" y="6250893"/>
            <a:ext cx="2867827" cy="365125"/>
          </a:xfrm>
          <a:prstGeom prst="rect">
            <a:avLst/>
          </a:prstGeom>
        </p:spPr>
        <p:txBody>
          <a:bodyPr/>
          <a:lstStyle>
            <a:lvl1pPr>
              <a:defRPr sz="1800">
                <a:solidFill>
                  <a:schemeClr val="bg1"/>
                </a:solidFill>
              </a:defRPr>
            </a:lvl1pPr>
          </a:lstStyle>
          <a:p>
            <a:pPr algn="ctr"/>
            <a:fld id="{232417FB-2EF4-EC49-BC13-97513C37E9E5}" type="slidenum">
              <a:rPr lang="en-US" smtClean="0"/>
              <a:pPr algn="ctr"/>
              <a:t>‹#›</a:t>
            </a:fld>
            <a:endParaRPr lang="en-US"/>
          </a:p>
        </p:txBody>
      </p:sp>
      <p:sp>
        <p:nvSpPr>
          <p:cNvPr id="9" name="Footer Placeholder">
            <a:extLst>
              <a:ext uri="{FF2B5EF4-FFF2-40B4-BE49-F238E27FC236}">
                <a16:creationId xmlns:a16="http://schemas.microsoft.com/office/drawing/2014/main" id="{61622BCB-5999-744E-B77D-08F504F71E8B}"/>
              </a:ext>
            </a:extLst>
          </p:cNvPr>
          <p:cNvSpPr>
            <a:spLocks noGrp="1"/>
          </p:cNvSpPr>
          <p:nvPr>
            <p:ph type="ftr" sz="quarter" idx="3"/>
          </p:nvPr>
        </p:nvSpPr>
        <p:spPr>
          <a:xfrm>
            <a:off x="7529914" y="6250892"/>
            <a:ext cx="3842031" cy="365125"/>
          </a:xfrm>
          <a:prstGeom prst="rect">
            <a:avLst/>
          </a:prstGeom>
        </p:spPr>
        <p:txBody>
          <a:bodyPr vert="horz" lIns="91440" tIns="45720" rIns="0" bIns="45720" rtlCol="0" anchor="t" anchorCtr="0"/>
          <a:lstStyle>
            <a:lvl1pPr algn="r">
              <a:defRPr sz="1800" b="1">
                <a:solidFill>
                  <a:schemeClr val="bg1"/>
                </a:solidFill>
              </a:defRPr>
            </a:lvl1pPr>
          </a:lstStyle>
          <a:p>
            <a:endParaRPr lang="en-US"/>
          </a:p>
        </p:txBody>
      </p:sp>
      <p:cxnSp>
        <p:nvCxnSpPr>
          <p:cNvPr id="17" name="Line">
            <a:extLst>
              <a:ext uri="{FF2B5EF4-FFF2-40B4-BE49-F238E27FC236}">
                <a16:creationId xmlns:a16="http://schemas.microsoft.com/office/drawing/2014/main" id="{E7A17917-5AA2-9546-83BC-34444E3C1470}"/>
              </a:ext>
            </a:extLst>
          </p:cNvPr>
          <p:cNvCxnSpPr>
            <a:cxnSpLocks/>
          </p:cNvCxnSpPr>
          <p:nvPr userDrawn="1"/>
        </p:nvCxnSpPr>
        <p:spPr>
          <a:xfrm>
            <a:off x="823943" y="6055339"/>
            <a:ext cx="105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Title">
            <a:extLst>
              <a:ext uri="{FF2B5EF4-FFF2-40B4-BE49-F238E27FC236}">
                <a16:creationId xmlns:a16="http://schemas.microsoft.com/office/drawing/2014/main" id="{76165A53-E610-A246-BF2B-8FE1F65A42F6}"/>
              </a:ext>
            </a:extLst>
          </p:cNvPr>
          <p:cNvSpPr>
            <a:spLocks noGrp="1"/>
          </p:cNvSpPr>
          <p:nvPr>
            <p:ph type="title" hasCustomPrompt="1"/>
          </p:nvPr>
        </p:nvSpPr>
        <p:spPr>
          <a:xfrm>
            <a:off x="838200" y="2769529"/>
            <a:ext cx="10515600" cy="789447"/>
          </a:xfrm>
          <a:prstGeom prst="rect">
            <a:avLst/>
          </a:prstGeom>
        </p:spPr>
        <p:txBody>
          <a:bodyPr tIns="0" rIns="0" bIns="0" anchor="t" anchorCtr="0">
            <a:spAutoFit/>
          </a:bodyPr>
          <a:lstStyle>
            <a:lvl1pPr algn="l">
              <a:defRPr sz="5400">
                <a:solidFill>
                  <a:schemeClr val="bg1"/>
                </a:solidFill>
              </a:defRPr>
            </a:lvl1pPr>
          </a:lstStyle>
          <a:p>
            <a:r>
              <a:rPr lang="en-US"/>
              <a:t>Section slide</a:t>
            </a:r>
          </a:p>
        </p:txBody>
      </p:sp>
      <p:sp>
        <p:nvSpPr>
          <p:cNvPr id="11" name="Subtitle">
            <a:extLst>
              <a:ext uri="{FF2B5EF4-FFF2-40B4-BE49-F238E27FC236}">
                <a16:creationId xmlns:a16="http://schemas.microsoft.com/office/drawing/2014/main" id="{2BB51AC8-339B-F542-A4E2-891D4443FD7A}"/>
              </a:ext>
            </a:extLst>
          </p:cNvPr>
          <p:cNvSpPr>
            <a:spLocks noGrp="1"/>
          </p:cNvSpPr>
          <p:nvPr>
            <p:ph type="subTitle" idx="1" hasCustomPrompt="1"/>
          </p:nvPr>
        </p:nvSpPr>
        <p:spPr>
          <a:xfrm>
            <a:off x="838200" y="3916872"/>
            <a:ext cx="10515600" cy="1655762"/>
          </a:xfrm>
          <a:prstGeom prst="rect">
            <a:avLst/>
          </a:prstGeom>
        </p:spPr>
        <p:txBody>
          <a:bodyPr tIns="72000" bIns="0" anchor="t" anchorCtr="0">
            <a:normAutofit/>
          </a:bodyPr>
          <a:lstStyle>
            <a:lvl1pPr marL="0" indent="0" algn="l">
              <a:lnSpc>
                <a:spcPts val="2850"/>
              </a:lnSpc>
              <a:spcBef>
                <a:spcPts val="0"/>
              </a:spcBef>
              <a:spcAft>
                <a:spcPts val="750"/>
              </a:spcAft>
              <a:buNone/>
              <a:defRPr sz="24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Subtitle</a:t>
            </a:r>
          </a:p>
        </p:txBody>
      </p:sp>
      <p:pic>
        <p:nvPicPr>
          <p:cNvPr id="10" name="Logo" descr="Office for National Statistics Logo">
            <a:extLst>
              <a:ext uri="{FF2B5EF4-FFF2-40B4-BE49-F238E27FC236}">
                <a16:creationId xmlns:a16="http://schemas.microsoft.com/office/drawing/2014/main" id="{2F5BCF8D-75BF-FB40-B108-E5A2F75CE80B}"/>
              </a:ext>
            </a:extLst>
          </p:cNvPr>
          <p:cNvPicPr>
            <a:picLocks noChangeAspect="1"/>
          </p:cNvPicPr>
          <p:nvPr userDrawn="1"/>
        </p:nvPicPr>
        <p:blipFill>
          <a:blip r:embed="rId2"/>
          <a:stretch>
            <a:fillRect/>
          </a:stretch>
        </p:blipFill>
        <p:spPr>
          <a:xfrm>
            <a:off x="838200" y="6292113"/>
            <a:ext cx="4064000" cy="259080"/>
          </a:xfrm>
          <a:prstGeom prst="rect">
            <a:avLst/>
          </a:prstGeom>
        </p:spPr>
      </p:pic>
    </p:spTree>
    <p:extLst>
      <p:ext uri="{BB962C8B-B14F-4D97-AF65-F5344CB8AC3E}">
        <p14:creationId xmlns:p14="http://schemas.microsoft.com/office/powerpoint/2010/main" val="28803312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lvl1pPr>
              <a:defRPr/>
            </a:lvl1pPr>
          </a:lstStyle>
          <a:p>
            <a:endParaRPr lang="en-GB"/>
          </a:p>
        </p:txBody>
      </p:sp>
      <p:sp>
        <p:nvSpPr>
          <p:cNvPr id="8" name="Footer Placeholder 7"/>
          <p:cNvSpPr>
            <a:spLocks noGrp="1"/>
          </p:cNvSpPr>
          <p:nvPr>
            <p:ph type="ftr" sz="quarter" idx="11"/>
          </p:nvPr>
        </p:nvSpPr>
        <p:spPr/>
        <p:txBody>
          <a:bodyPr/>
          <a:lstStyle>
            <a:lvl1pPr>
              <a:defRPr/>
            </a:lvl1pPr>
          </a:lstStyle>
          <a:p>
            <a:endParaRPr lang="en-GB"/>
          </a:p>
        </p:txBody>
      </p:sp>
      <p:sp>
        <p:nvSpPr>
          <p:cNvPr id="9" name="Slide Number Placeholder 8"/>
          <p:cNvSpPr>
            <a:spLocks noGrp="1"/>
          </p:cNvSpPr>
          <p:nvPr>
            <p:ph type="sldNum" sz="quarter" idx="12"/>
          </p:nvPr>
        </p:nvSpPr>
        <p:spPr/>
        <p:txBody>
          <a:bodyPr/>
          <a:lstStyle>
            <a:lvl1pPr>
              <a:defRPr/>
            </a:lvl1pPr>
          </a:lstStyle>
          <a:p>
            <a:fld id="{3E184BD3-3E3D-4634-8752-E71E355FB0C3}" type="slidenum">
              <a:rPr lang="en-GB"/>
              <a:pPr/>
              <a:t>‹#›</a:t>
            </a:fld>
            <a:endParaRPr lang="en-GB"/>
          </a:p>
        </p:txBody>
      </p:sp>
    </p:spTree>
    <p:extLst>
      <p:ext uri="{BB962C8B-B14F-4D97-AF65-F5344CB8AC3E}">
        <p14:creationId xmlns:p14="http://schemas.microsoft.com/office/powerpoint/2010/main" val="95609667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1_Single column title and content">
    <p:bg>
      <p:bgPr>
        <a:solidFill>
          <a:srgbClr val="5F7682">
            <a:alpha val="9804"/>
          </a:srgbClr>
        </a:solidFill>
        <a:effectLst/>
      </p:bgPr>
    </p:bg>
    <p:spTree>
      <p:nvGrpSpPr>
        <p:cNvPr id="1" name=""/>
        <p:cNvGrpSpPr/>
        <p:nvPr/>
      </p:nvGrpSpPr>
      <p:grpSpPr>
        <a:xfrm>
          <a:off x="0" y="0"/>
          <a:ext cx="0" cy="0"/>
          <a:chOff x="0" y="0"/>
          <a:chExt cx="0" cy="0"/>
        </a:xfrm>
      </p:grpSpPr>
      <p:sp>
        <p:nvSpPr>
          <p:cNvPr id="8" name="Rectangle">
            <a:extLst>
              <a:ext uri="{FF2B5EF4-FFF2-40B4-BE49-F238E27FC236}">
                <a16:creationId xmlns:a16="http://schemas.microsoft.com/office/drawing/2014/main" id="{CAB7C50D-A92E-F542-A579-D6ACCE3E0F84}"/>
              </a:ext>
            </a:extLst>
          </p:cNvPr>
          <p:cNvSpPr/>
          <p:nvPr userDrawn="1"/>
        </p:nvSpPr>
        <p:spPr>
          <a:xfrm>
            <a:off x="0" y="6037942"/>
            <a:ext cx="12192000" cy="820058"/>
          </a:xfrm>
          <a:prstGeom prst="rect">
            <a:avLst/>
          </a:prstGeom>
          <a:solidFill>
            <a:srgbClr val="5F76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Slide Number Placeholder">
            <a:extLst>
              <a:ext uri="{FF2B5EF4-FFF2-40B4-BE49-F238E27FC236}">
                <a16:creationId xmlns:a16="http://schemas.microsoft.com/office/drawing/2014/main" id="{AB8A9106-B24D-064D-974C-C8C4B2C84B82}"/>
              </a:ext>
            </a:extLst>
          </p:cNvPr>
          <p:cNvSpPr>
            <a:spLocks noGrp="1"/>
          </p:cNvSpPr>
          <p:nvPr>
            <p:ph type="sldNum" sz="quarter" idx="4"/>
          </p:nvPr>
        </p:nvSpPr>
        <p:spPr>
          <a:xfrm>
            <a:off x="4662087" y="6250893"/>
            <a:ext cx="2867827" cy="365125"/>
          </a:xfrm>
          <a:prstGeom prst="rect">
            <a:avLst/>
          </a:prstGeom>
        </p:spPr>
        <p:txBody>
          <a:bodyPr/>
          <a:lstStyle>
            <a:lvl1pPr>
              <a:defRPr sz="1800">
                <a:solidFill>
                  <a:schemeClr val="bg1"/>
                </a:solidFill>
              </a:defRPr>
            </a:lvl1pPr>
          </a:lstStyle>
          <a:p>
            <a:pPr algn="ctr"/>
            <a:fld id="{232417FB-2EF4-EC49-BC13-97513C37E9E5}" type="slidenum">
              <a:rPr lang="en-US" smtClean="0"/>
              <a:pPr algn="ctr"/>
              <a:t>‹#›</a:t>
            </a:fld>
            <a:endParaRPr lang="en-US"/>
          </a:p>
        </p:txBody>
      </p:sp>
      <p:sp>
        <p:nvSpPr>
          <p:cNvPr id="14" name="Footer Placeholder">
            <a:extLst>
              <a:ext uri="{FF2B5EF4-FFF2-40B4-BE49-F238E27FC236}">
                <a16:creationId xmlns:a16="http://schemas.microsoft.com/office/drawing/2014/main" id="{EC4B6832-9A04-854F-9075-DF58CE992FA7}"/>
              </a:ext>
            </a:extLst>
          </p:cNvPr>
          <p:cNvSpPr>
            <a:spLocks noGrp="1"/>
          </p:cNvSpPr>
          <p:nvPr>
            <p:ph type="ftr" sz="quarter" idx="3"/>
          </p:nvPr>
        </p:nvSpPr>
        <p:spPr>
          <a:xfrm>
            <a:off x="7529914" y="6250892"/>
            <a:ext cx="3842031" cy="365125"/>
          </a:xfrm>
          <a:prstGeom prst="rect">
            <a:avLst/>
          </a:prstGeom>
        </p:spPr>
        <p:txBody>
          <a:bodyPr vert="horz" lIns="91440" tIns="45720" rIns="0" bIns="45720" rtlCol="0" anchor="t" anchorCtr="0"/>
          <a:lstStyle>
            <a:lvl1pPr algn="r">
              <a:defRPr sz="1800" b="1">
                <a:solidFill>
                  <a:schemeClr val="bg1"/>
                </a:solidFill>
              </a:defRPr>
            </a:lvl1pPr>
          </a:lstStyle>
          <a:p>
            <a:endParaRPr lang="en-US"/>
          </a:p>
        </p:txBody>
      </p:sp>
      <p:sp>
        <p:nvSpPr>
          <p:cNvPr id="9" name="Title">
            <a:extLst>
              <a:ext uri="{FF2B5EF4-FFF2-40B4-BE49-F238E27FC236}">
                <a16:creationId xmlns:a16="http://schemas.microsoft.com/office/drawing/2014/main" id="{9A618861-ED12-F140-A5C9-21D2D050FB4B}"/>
              </a:ext>
            </a:extLst>
          </p:cNvPr>
          <p:cNvSpPr>
            <a:spLocks noGrp="1"/>
          </p:cNvSpPr>
          <p:nvPr>
            <p:ph type="title" hasCustomPrompt="1"/>
          </p:nvPr>
        </p:nvSpPr>
        <p:spPr>
          <a:xfrm>
            <a:off x="838200" y="642127"/>
            <a:ext cx="10515600" cy="467820"/>
          </a:xfrm>
          <a:prstGeom prst="rect">
            <a:avLst/>
          </a:prstGeom>
        </p:spPr>
        <p:txBody>
          <a:bodyPr wrap="square">
            <a:spAutoFit/>
          </a:bodyPr>
          <a:lstStyle>
            <a:lvl1pPr>
              <a:defRPr sz="3200" baseline="0">
                <a:solidFill>
                  <a:schemeClr val="tx1"/>
                </a:solidFill>
              </a:defRPr>
            </a:lvl1pPr>
          </a:lstStyle>
          <a:p>
            <a:r>
              <a:rPr lang="en-US"/>
              <a:t>Add your heading here</a:t>
            </a:r>
          </a:p>
        </p:txBody>
      </p:sp>
      <p:sp>
        <p:nvSpPr>
          <p:cNvPr id="11" name="Content Placeholder">
            <a:extLst>
              <a:ext uri="{FF2B5EF4-FFF2-40B4-BE49-F238E27FC236}">
                <a16:creationId xmlns:a16="http://schemas.microsoft.com/office/drawing/2014/main" id="{2A0E7DE7-A093-5048-A4F7-BDAD145453EF}"/>
              </a:ext>
            </a:extLst>
          </p:cNvPr>
          <p:cNvSpPr>
            <a:spLocks noGrp="1"/>
          </p:cNvSpPr>
          <p:nvPr>
            <p:ph sz="quarter" idx="10"/>
          </p:nvPr>
        </p:nvSpPr>
        <p:spPr>
          <a:xfrm>
            <a:off x="838200" y="1417173"/>
            <a:ext cx="10534651" cy="230627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Logo" descr="Office for National Statistics Logo">
            <a:extLst>
              <a:ext uri="{FF2B5EF4-FFF2-40B4-BE49-F238E27FC236}">
                <a16:creationId xmlns:a16="http://schemas.microsoft.com/office/drawing/2014/main" id="{FF343553-5202-AD4A-9846-AFF6ECE2851A}"/>
              </a:ext>
            </a:extLst>
          </p:cNvPr>
          <p:cNvPicPr>
            <a:picLocks noChangeAspect="1"/>
          </p:cNvPicPr>
          <p:nvPr userDrawn="1"/>
        </p:nvPicPr>
        <p:blipFill>
          <a:blip r:embed="rId2"/>
          <a:stretch>
            <a:fillRect/>
          </a:stretch>
        </p:blipFill>
        <p:spPr>
          <a:xfrm>
            <a:off x="838200" y="6292113"/>
            <a:ext cx="4064000" cy="259080"/>
          </a:xfrm>
          <a:prstGeom prst="rect">
            <a:avLst/>
          </a:prstGeom>
        </p:spPr>
      </p:pic>
    </p:spTree>
    <p:extLst>
      <p:ext uri="{BB962C8B-B14F-4D97-AF65-F5344CB8AC3E}">
        <p14:creationId xmlns:p14="http://schemas.microsoft.com/office/powerpoint/2010/main" val="280623859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2_Single column title and content">
    <p:bg>
      <p:bgPr>
        <a:solidFill>
          <a:srgbClr val="206095">
            <a:alpha val="9804"/>
          </a:srgbClr>
        </a:solidFill>
        <a:effectLst/>
      </p:bgPr>
    </p:bg>
    <p:spTree>
      <p:nvGrpSpPr>
        <p:cNvPr id="1" name=""/>
        <p:cNvGrpSpPr/>
        <p:nvPr/>
      </p:nvGrpSpPr>
      <p:grpSpPr>
        <a:xfrm>
          <a:off x="0" y="0"/>
          <a:ext cx="0" cy="0"/>
          <a:chOff x="0" y="0"/>
          <a:chExt cx="0" cy="0"/>
        </a:xfrm>
      </p:grpSpPr>
      <p:sp>
        <p:nvSpPr>
          <p:cNvPr id="8" name="Rectangle">
            <a:extLst>
              <a:ext uri="{FF2B5EF4-FFF2-40B4-BE49-F238E27FC236}">
                <a16:creationId xmlns:a16="http://schemas.microsoft.com/office/drawing/2014/main" id="{CAB7C50D-A92E-F542-A579-D6ACCE3E0F84}"/>
              </a:ext>
            </a:extLst>
          </p:cNvPr>
          <p:cNvSpPr/>
          <p:nvPr userDrawn="1"/>
        </p:nvSpPr>
        <p:spPr>
          <a:xfrm>
            <a:off x="0" y="6037942"/>
            <a:ext cx="12192000" cy="820058"/>
          </a:xfrm>
          <a:prstGeom prst="rect">
            <a:avLst/>
          </a:prstGeom>
          <a:solidFill>
            <a:srgbClr val="2060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Slide Number Placeholder">
            <a:extLst>
              <a:ext uri="{FF2B5EF4-FFF2-40B4-BE49-F238E27FC236}">
                <a16:creationId xmlns:a16="http://schemas.microsoft.com/office/drawing/2014/main" id="{AB8A9106-B24D-064D-974C-C8C4B2C84B82}"/>
              </a:ext>
            </a:extLst>
          </p:cNvPr>
          <p:cNvSpPr>
            <a:spLocks noGrp="1"/>
          </p:cNvSpPr>
          <p:nvPr>
            <p:ph type="sldNum" sz="quarter" idx="4"/>
          </p:nvPr>
        </p:nvSpPr>
        <p:spPr>
          <a:xfrm>
            <a:off x="4662087" y="6250893"/>
            <a:ext cx="2867827" cy="365125"/>
          </a:xfrm>
          <a:prstGeom prst="rect">
            <a:avLst/>
          </a:prstGeom>
        </p:spPr>
        <p:txBody>
          <a:bodyPr/>
          <a:lstStyle>
            <a:lvl1pPr>
              <a:defRPr sz="1800">
                <a:solidFill>
                  <a:schemeClr val="bg1"/>
                </a:solidFill>
              </a:defRPr>
            </a:lvl1pPr>
          </a:lstStyle>
          <a:p>
            <a:pPr algn="ctr"/>
            <a:fld id="{232417FB-2EF4-EC49-BC13-97513C37E9E5}" type="slidenum">
              <a:rPr lang="en-US" smtClean="0"/>
              <a:pPr algn="ctr"/>
              <a:t>‹#›</a:t>
            </a:fld>
            <a:endParaRPr lang="en-US"/>
          </a:p>
        </p:txBody>
      </p:sp>
      <p:sp>
        <p:nvSpPr>
          <p:cNvPr id="14" name="Footer Placeholder">
            <a:extLst>
              <a:ext uri="{FF2B5EF4-FFF2-40B4-BE49-F238E27FC236}">
                <a16:creationId xmlns:a16="http://schemas.microsoft.com/office/drawing/2014/main" id="{EC4B6832-9A04-854F-9075-DF58CE992FA7}"/>
              </a:ext>
            </a:extLst>
          </p:cNvPr>
          <p:cNvSpPr>
            <a:spLocks noGrp="1"/>
          </p:cNvSpPr>
          <p:nvPr>
            <p:ph type="ftr" sz="quarter" idx="3"/>
          </p:nvPr>
        </p:nvSpPr>
        <p:spPr>
          <a:xfrm>
            <a:off x="7529914" y="6250892"/>
            <a:ext cx="3842031" cy="365125"/>
          </a:xfrm>
          <a:prstGeom prst="rect">
            <a:avLst/>
          </a:prstGeom>
        </p:spPr>
        <p:txBody>
          <a:bodyPr vert="horz" lIns="91440" tIns="45720" rIns="0" bIns="45720" rtlCol="0" anchor="t" anchorCtr="0"/>
          <a:lstStyle>
            <a:lvl1pPr algn="r">
              <a:defRPr sz="1800" b="1">
                <a:solidFill>
                  <a:schemeClr val="bg1"/>
                </a:solidFill>
              </a:defRPr>
            </a:lvl1pPr>
          </a:lstStyle>
          <a:p>
            <a:endParaRPr lang="en-US"/>
          </a:p>
        </p:txBody>
      </p:sp>
      <p:sp>
        <p:nvSpPr>
          <p:cNvPr id="10" name="Title">
            <a:extLst>
              <a:ext uri="{FF2B5EF4-FFF2-40B4-BE49-F238E27FC236}">
                <a16:creationId xmlns:a16="http://schemas.microsoft.com/office/drawing/2014/main" id="{5529D046-3304-C048-A259-4072E1685AD1}"/>
              </a:ext>
            </a:extLst>
          </p:cNvPr>
          <p:cNvSpPr>
            <a:spLocks noGrp="1"/>
          </p:cNvSpPr>
          <p:nvPr>
            <p:ph type="title" hasCustomPrompt="1"/>
          </p:nvPr>
        </p:nvSpPr>
        <p:spPr>
          <a:xfrm>
            <a:off x="838200" y="642127"/>
            <a:ext cx="10515600" cy="467820"/>
          </a:xfrm>
          <a:prstGeom prst="rect">
            <a:avLst/>
          </a:prstGeom>
        </p:spPr>
        <p:txBody>
          <a:bodyPr wrap="square">
            <a:spAutoFit/>
          </a:bodyPr>
          <a:lstStyle>
            <a:lvl1pPr>
              <a:defRPr sz="3200" baseline="0">
                <a:solidFill>
                  <a:schemeClr val="tx1"/>
                </a:solidFill>
              </a:defRPr>
            </a:lvl1pPr>
          </a:lstStyle>
          <a:p>
            <a:r>
              <a:rPr lang="en-US"/>
              <a:t>Add your heading here</a:t>
            </a:r>
          </a:p>
        </p:txBody>
      </p:sp>
      <p:sp>
        <p:nvSpPr>
          <p:cNvPr id="9" name="Content Placeholder">
            <a:extLst>
              <a:ext uri="{FF2B5EF4-FFF2-40B4-BE49-F238E27FC236}">
                <a16:creationId xmlns:a16="http://schemas.microsoft.com/office/drawing/2014/main" id="{C0C74FF8-1F2D-9641-8617-4D8CCF399C38}"/>
              </a:ext>
            </a:extLst>
          </p:cNvPr>
          <p:cNvSpPr>
            <a:spLocks noGrp="1"/>
          </p:cNvSpPr>
          <p:nvPr>
            <p:ph sz="quarter" idx="10"/>
          </p:nvPr>
        </p:nvSpPr>
        <p:spPr>
          <a:xfrm>
            <a:off x="838200" y="1417173"/>
            <a:ext cx="10534651" cy="230627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Logo" descr="Office for National Statistics Logo">
            <a:extLst>
              <a:ext uri="{FF2B5EF4-FFF2-40B4-BE49-F238E27FC236}">
                <a16:creationId xmlns:a16="http://schemas.microsoft.com/office/drawing/2014/main" id="{C6624AB7-579E-EB46-8987-D0969476CE0F}"/>
              </a:ext>
            </a:extLst>
          </p:cNvPr>
          <p:cNvPicPr>
            <a:picLocks noChangeAspect="1"/>
          </p:cNvPicPr>
          <p:nvPr userDrawn="1"/>
        </p:nvPicPr>
        <p:blipFill>
          <a:blip r:embed="rId2"/>
          <a:stretch>
            <a:fillRect/>
          </a:stretch>
        </p:blipFill>
        <p:spPr>
          <a:xfrm>
            <a:off x="838200" y="6292113"/>
            <a:ext cx="4064000" cy="259080"/>
          </a:xfrm>
          <a:prstGeom prst="rect">
            <a:avLst/>
          </a:prstGeom>
        </p:spPr>
      </p:pic>
    </p:spTree>
    <p:extLst>
      <p:ext uri="{BB962C8B-B14F-4D97-AF65-F5344CB8AC3E}">
        <p14:creationId xmlns:p14="http://schemas.microsoft.com/office/powerpoint/2010/main" val="94976942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3_Single column title and content">
    <p:bg>
      <p:bgPr>
        <a:solidFill>
          <a:srgbClr val="3B7A9E">
            <a:alpha val="9804"/>
          </a:srgbClr>
        </a:solidFill>
        <a:effectLst/>
      </p:bgPr>
    </p:bg>
    <p:spTree>
      <p:nvGrpSpPr>
        <p:cNvPr id="1" name=""/>
        <p:cNvGrpSpPr/>
        <p:nvPr/>
      </p:nvGrpSpPr>
      <p:grpSpPr>
        <a:xfrm>
          <a:off x="0" y="0"/>
          <a:ext cx="0" cy="0"/>
          <a:chOff x="0" y="0"/>
          <a:chExt cx="0" cy="0"/>
        </a:xfrm>
      </p:grpSpPr>
      <p:sp>
        <p:nvSpPr>
          <p:cNvPr id="8" name="Rectangle">
            <a:extLst>
              <a:ext uri="{FF2B5EF4-FFF2-40B4-BE49-F238E27FC236}">
                <a16:creationId xmlns:a16="http://schemas.microsoft.com/office/drawing/2014/main" id="{CAB7C50D-A92E-F542-A579-D6ACCE3E0F84}"/>
              </a:ext>
            </a:extLst>
          </p:cNvPr>
          <p:cNvSpPr/>
          <p:nvPr userDrawn="1"/>
        </p:nvSpPr>
        <p:spPr>
          <a:xfrm>
            <a:off x="0" y="6037942"/>
            <a:ext cx="12192000" cy="820058"/>
          </a:xfrm>
          <a:prstGeom prst="rect">
            <a:avLst/>
          </a:prstGeom>
          <a:solidFill>
            <a:srgbClr val="3B7A9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Slide Number Placeholder">
            <a:extLst>
              <a:ext uri="{FF2B5EF4-FFF2-40B4-BE49-F238E27FC236}">
                <a16:creationId xmlns:a16="http://schemas.microsoft.com/office/drawing/2014/main" id="{AB8A9106-B24D-064D-974C-C8C4B2C84B82}"/>
              </a:ext>
            </a:extLst>
          </p:cNvPr>
          <p:cNvSpPr>
            <a:spLocks noGrp="1"/>
          </p:cNvSpPr>
          <p:nvPr>
            <p:ph type="sldNum" sz="quarter" idx="4"/>
          </p:nvPr>
        </p:nvSpPr>
        <p:spPr>
          <a:xfrm>
            <a:off x="4662087" y="6250893"/>
            <a:ext cx="2867827" cy="365125"/>
          </a:xfrm>
          <a:prstGeom prst="rect">
            <a:avLst/>
          </a:prstGeom>
        </p:spPr>
        <p:txBody>
          <a:bodyPr/>
          <a:lstStyle>
            <a:lvl1pPr>
              <a:defRPr sz="1800">
                <a:solidFill>
                  <a:schemeClr val="bg1"/>
                </a:solidFill>
              </a:defRPr>
            </a:lvl1pPr>
          </a:lstStyle>
          <a:p>
            <a:pPr algn="ctr"/>
            <a:fld id="{232417FB-2EF4-EC49-BC13-97513C37E9E5}" type="slidenum">
              <a:rPr lang="en-US" smtClean="0"/>
              <a:pPr algn="ctr"/>
              <a:t>‹#›</a:t>
            </a:fld>
            <a:endParaRPr lang="en-US"/>
          </a:p>
        </p:txBody>
      </p:sp>
      <p:sp>
        <p:nvSpPr>
          <p:cNvPr id="14" name="Footer Placeholder">
            <a:extLst>
              <a:ext uri="{FF2B5EF4-FFF2-40B4-BE49-F238E27FC236}">
                <a16:creationId xmlns:a16="http://schemas.microsoft.com/office/drawing/2014/main" id="{EC4B6832-9A04-854F-9075-DF58CE992FA7}"/>
              </a:ext>
            </a:extLst>
          </p:cNvPr>
          <p:cNvSpPr>
            <a:spLocks noGrp="1"/>
          </p:cNvSpPr>
          <p:nvPr>
            <p:ph type="ftr" sz="quarter" idx="3"/>
          </p:nvPr>
        </p:nvSpPr>
        <p:spPr>
          <a:xfrm>
            <a:off x="7529914" y="6250892"/>
            <a:ext cx="3842031" cy="365125"/>
          </a:xfrm>
          <a:prstGeom prst="rect">
            <a:avLst/>
          </a:prstGeom>
        </p:spPr>
        <p:txBody>
          <a:bodyPr vert="horz" lIns="91440" tIns="45720" rIns="0" bIns="45720" rtlCol="0" anchor="t" anchorCtr="0"/>
          <a:lstStyle>
            <a:lvl1pPr algn="r">
              <a:defRPr sz="1800" b="1">
                <a:solidFill>
                  <a:schemeClr val="bg1"/>
                </a:solidFill>
              </a:defRPr>
            </a:lvl1pPr>
          </a:lstStyle>
          <a:p>
            <a:endParaRPr lang="en-US"/>
          </a:p>
        </p:txBody>
      </p:sp>
      <p:sp>
        <p:nvSpPr>
          <p:cNvPr id="10" name="Title">
            <a:extLst>
              <a:ext uri="{FF2B5EF4-FFF2-40B4-BE49-F238E27FC236}">
                <a16:creationId xmlns:a16="http://schemas.microsoft.com/office/drawing/2014/main" id="{FAECAAA6-7859-004F-A399-738175A6EBD0}"/>
              </a:ext>
            </a:extLst>
          </p:cNvPr>
          <p:cNvSpPr>
            <a:spLocks noGrp="1"/>
          </p:cNvSpPr>
          <p:nvPr>
            <p:ph type="title" hasCustomPrompt="1"/>
          </p:nvPr>
        </p:nvSpPr>
        <p:spPr>
          <a:xfrm>
            <a:off x="838200" y="642127"/>
            <a:ext cx="10515600" cy="467820"/>
          </a:xfrm>
          <a:prstGeom prst="rect">
            <a:avLst/>
          </a:prstGeom>
        </p:spPr>
        <p:txBody>
          <a:bodyPr wrap="square">
            <a:spAutoFit/>
          </a:bodyPr>
          <a:lstStyle>
            <a:lvl1pPr>
              <a:defRPr sz="3200" baseline="0">
                <a:solidFill>
                  <a:schemeClr val="tx1"/>
                </a:solidFill>
              </a:defRPr>
            </a:lvl1pPr>
          </a:lstStyle>
          <a:p>
            <a:r>
              <a:rPr lang="en-US"/>
              <a:t>Add your heading here</a:t>
            </a:r>
          </a:p>
        </p:txBody>
      </p:sp>
      <p:sp>
        <p:nvSpPr>
          <p:cNvPr id="9" name="Content Placeholder">
            <a:extLst>
              <a:ext uri="{FF2B5EF4-FFF2-40B4-BE49-F238E27FC236}">
                <a16:creationId xmlns:a16="http://schemas.microsoft.com/office/drawing/2014/main" id="{12C2DFC0-D909-F74F-918A-058AE0966BD1}"/>
              </a:ext>
            </a:extLst>
          </p:cNvPr>
          <p:cNvSpPr>
            <a:spLocks noGrp="1"/>
          </p:cNvSpPr>
          <p:nvPr>
            <p:ph sz="quarter" idx="10"/>
          </p:nvPr>
        </p:nvSpPr>
        <p:spPr>
          <a:xfrm>
            <a:off x="838200" y="1417173"/>
            <a:ext cx="10534651" cy="230627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Logo" descr="Office for National Statistics Logo">
            <a:extLst>
              <a:ext uri="{FF2B5EF4-FFF2-40B4-BE49-F238E27FC236}">
                <a16:creationId xmlns:a16="http://schemas.microsoft.com/office/drawing/2014/main" id="{F596EC14-0F29-DE44-8F1B-89C7B4BE5452}"/>
              </a:ext>
            </a:extLst>
          </p:cNvPr>
          <p:cNvPicPr>
            <a:picLocks noChangeAspect="1"/>
          </p:cNvPicPr>
          <p:nvPr userDrawn="1"/>
        </p:nvPicPr>
        <p:blipFill>
          <a:blip r:embed="rId2"/>
          <a:stretch>
            <a:fillRect/>
          </a:stretch>
        </p:blipFill>
        <p:spPr>
          <a:xfrm>
            <a:off x="838200" y="6292113"/>
            <a:ext cx="4064000" cy="259080"/>
          </a:xfrm>
          <a:prstGeom prst="rect">
            <a:avLst/>
          </a:prstGeom>
        </p:spPr>
      </p:pic>
    </p:spTree>
    <p:extLst>
      <p:ext uri="{BB962C8B-B14F-4D97-AF65-F5344CB8AC3E}">
        <p14:creationId xmlns:p14="http://schemas.microsoft.com/office/powerpoint/2010/main" val="262593077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4_Single column title and content">
    <p:bg>
      <p:bgPr>
        <a:solidFill>
          <a:srgbClr val="27A0CC">
            <a:alpha val="9804"/>
          </a:srgbClr>
        </a:solidFill>
        <a:effectLst/>
      </p:bgPr>
    </p:bg>
    <p:spTree>
      <p:nvGrpSpPr>
        <p:cNvPr id="1" name=""/>
        <p:cNvGrpSpPr/>
        <p:nvPr/>
      </p:nvGrpSpPr>
      <p:grpSpPr>
        <a:xfrm>
          <a:off x="0" y="0"/>
          <a:ext cx="0" cy="0"/>
          <a:chOff x="0" y="0"/>
          <a:chExt cx="0" cy="0"/>
        </a:xfrm>
      </p:grpSpPr>
      <p:sp>
        <p:nvSpPr>
          <p:cNvPr id="8" name="Rectangle">
            <a:extLst>
              <a:ext uri="{FF2B5EF4-FFF2-40B4-BE49-F238E27FC236}">
                <a16:creationId xmlns:a16="http://schemas.microsoft.com/office/drawing/2014/main" id="{CAB7C50D-A92E-F542-A579-D6ACCE3E0F84}"/>
              </a:ext>
            </a:extLst>
          </p:cNvPr>
          <p:cNvSpPr/>
          <p:nvPr userDrawn="1"/>
        </p:nvSpPr>
        <p:spPr>
          <a:xfrm>
            <a:off x="0" y="6037942"/>
            <a:ext cx="12192000" cy="820058"/>
          </a:xfrm>
          <a:prstGeom prst="rect">
            <a:avLst/>
          </a:prstGeom>
          <a:solidFill>
            <a:srgbClr val="27A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Slide Number Placeholder">
            <a:extLst>
              <a:ext uri="{FF2B5EF4-FFF2-40B4-BE49-F238E27FC236}">
                <a16:creationId xmlns:a16="http://schemas.microsoft.com/office/drawing/2014/main" id="{AB8A9106-B24D-064D-974C-C8C4B2C84B82}"/>
              </a:ext>
            </a:extLst>
          </p:cNvPr>
          <p:cNvSpPr>
            <a:spLocks noGrp="1"/>
          </p:cNvSpPr>
          <p:nvPr>
            <p:ph type="sldNum" sz="quarter" idx="4"/>
          </p:nvPr>
        </p:nvSpPr>
        <p:spPr>
          <a:xfrm>
            <a:off x="4662087" y="6250893"/>
            <a:ext cx="2867827" cy="365125"/>
          </a:xfrm>
          <a:prstGeom prst="rect">
            <a:avLst/>
          </a:prstGeom>
        </p:spPr>
        <p:txBody>
          <a:bodyPr/>
          <a:lstStyle>
            <a:lvl1pPr>
              <a:defRPr sz="1800">
                <a:solidFill>
                  <a:schemeClr val="bg1"/>
                </a:solidFill>
              </a:defRPr>
            </a:lvl1pPr>
          </a:lstStyle>
          <a:p>
            <a:pPr algn="ctr"/>
            <a:fld id="{232417FB-2EF4-EC49-BC13-97513C37E9E5}" type="slidenum">
              <a:rPr lang="en-US" smtClean="0"/>
              <a:pPr algn="ctr"/>
              <a:t>‹#›</a:t>
            </a:fld>
            <a:endParaRPr lang="en-US"/>
          </a:p>
        </p:txBody>
      </p:sp>
      <p:sp>
        <p:nvSpPr>
          <p:cNvPr id="14" name="Footer Placeholder">
            <a:extLst>
              <a:ext uri="{FF2B5EF4-FFF2-40B4-BE49-F238E27FC236}">
                <a16:creationId xmlns:a16="http://schemas.microsoft.com/office/drawing/2014/main" id="{EC4B6832-9A04-854F-9075-DF58CE992FA7}"/>
              </a:ext>
            </a:extLst>
          </p:cNvPr>
          <p:cNvSpPr>
            <a:spLocks noGrp="1"/>
          </p:cNvSpPr>
          <p:nvPr>
            <p:ph type="ftr" sz="quarter" idx="3"/>
          </p:nvPr>
        </p:nvSpPr>
        <p:spPr>
          <a:xfrm>
            <a:off x="7529914" y="6250892"/>
            <a:ext cx="3842031" cy="365125"/>
          </a:xfrm>
          <a:prstGeom prst="rect">
            <a:avLst/>
          </a:prstGeom>
        </p:spPr>
        <p:txBody>
          <a:bodyPr vert="horz" lIns="91440" tIns="45720" rIns="0" bIns="45720" rtlCol="0" anchor="t" anchorCtr="0"/>
          <a:lstStyle>
            <a:lvl1pPr algn="r">
              <a:defRPr sz="1800" b="1">
                <a:solidFill>
                  <a:schemeClr val="bg1"/>
                </a:solidFill>
              </a:defRPr>
            </a:lvl1pPr>
          </a:lstStyle>
          <a:p>
            <a:endParaRPr lang="en-US"/>
          </a:p>
        </p:txBody>
      </p:sp>
      <p:sp>
        <p:nvSpPr>
          <p:cNvPr id="9" name="Content Placeholder">
            <a:extLst>
              <a:ext uri="{FF2B5EF4-FFF2-40B4-BE49-F238E27FC236}">
                <a16:creationId xmlns:a16="http://schemas.microsoft.com/office/drawing/2014/main" id="{83150A2A-0D55-C840-B66D-49F5EB02DE06}"/>
              </a:ext>
            </a:extLst>
          </p:cNvPr>
          <p:cNvSpPr>
            <a:spLocks noGrp="1"/>
          </p:cNvSpPr>
          <p:nvPr>
            <p:ph sz="quarter" idx="10"/>
          </p:nvPr>
        </p:nvSpPr>
        <p:spPr>
          <a:xfrm>
            <a:off x="838200" y="1417173"/>
            <a:ext cx="10534651" cy="230627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a:extLst>
              <a:ext uri="{FF2B5EF4-FFF2-40B4-BE49-F238E27FC236}">
                <a16:creationId xmlns:a16="http://schemas.microsoft.com/office/drawing/2014/main" id="{F86CEC68-96A8-9942-B57F-300C064ECCC8}"/>
              </a:ext>
            </a:extLst>
          </p:cNvPr>
          <p:cNvSpPr>
            <a:spLocks noGrp="1"/>
          </p:cNvSpPr>
          <p:nvPr>
            <p:ph type="title" hasCustomPrompt="1"/>
          </p:nvPr>
        </p:nvSpPr>
        <p:spPr>
          <a:xfrm>
            <a:off x="838200" y="642127"/>
            <a:ext cx="10515600" cy="467820"/>
          </a:xfrm>
          <a:prstGeom prst="rect">
            <a:avLst/>
          </a:prstGeom>
        </p:spPr>
        <p:txBody>
          <a:bodyPr wrap="square">
            <a:spAutoFit/>
          </a:bodyPr>
          <a:lstStyle>
            <a:lvl1pPr>
              <a:defRPr sz="3200" baseline="0"/>
            </a:lvl1pPr>
          </a:lstStyle>
          <a:p>
            <a:r>
              <a:rPr lang="en-US"/>
              <a:t>Add your heading here</a:t>
            </a:r>
          </a:p>
        </p:txBody>
      </p:sp>
      <p:pic>
        <p:nvPicPr>
          <p:cNvPr id="12" name="Logo" descr="Office for National Statistics Logo">
            <a:extLst>
              <a:ext uri="{FF2B5EF4-FFF2-40B4-BE49-F238E27FC236}">
                <a16:creationId xmlns:a16="http://schemas.microsoft.com/office/drawing/2014/main" id="{ED6415A6-637A-F74D-B043-2324D7555CF6}"/>
              </a:ext>
            </a:extLst>
          </p:cNvPr>
          <p:cNvPicPr>
            <a:picLocks noChangeAspect="1"/>
          </p:cNvPicPr>
          <p:nvPr userDrawn="1"/>
        </p:nvPicPr>
        <p:blipFill>
          <a:blip r:embed="rId2"/>
          <a:stretch>
            <a:fillRect/>
          </a:stretch>
        </p:blipFill>
        <p:spPr>
          <a:xfrm>
            <a:off x="838200" y="6292113"/>
            <a:ext cx="4064000" cy="259080"/>
          </a:xfrm>
          <a:prstGeom prst="rect">
            <a:avLst/>
          </a:prstGeom>
        </p:spPr>
      </p:pic>
    </p:spTree>
    <p:extLst>
      <p:ext uri="{BB962C8B-B14F-4D97-AF65-F5344CB8AC3E}">
        <p14:creationId xmlns:p14="http://schemas.microsoft.com/office/powerpoint/2010/main" val="122283467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5_Single column title and content">
    <p:bg>
      <p:bgPr>
        <a:solidFill>
          <a:srgbClr val="00A5A1">
            <a:alpha val="9804"/>
          </a:srgbClr>
        </a:solidFill>
        <a:effectLst/>
      </p:bgPr>
    </p:bg>
    <p:spTree>
      <p:nvGrpSpPr>
        <p:cNvPr id="1" name=""/>
        <p:cNvGrpSpPr/>
        <p:nvPr/>
      </p:nvGrpSpPr>
      <p:grpSpPr>
        <a:xfrm>
          <a:off x="0" y="0"/>
          <a:ext cx="0" cy="0"/>
          <a:chOff x="0" y="0"/>
          <a:chExt cx="0" cy="0"/>
        </a:xfrm>
      </p:grpSpPr>
      <p:sp>
        <p:nvSpPr>
          <p:cNvPr id="8" name="Rectangle">
            <a:extLst>
              <a:ext uri="{FF2B5EF4-FFF2-40B4-BE49-F238E27FC236}">
                <a16:creationId xmlns:a16="http://schemas.microsoft.com/office/drawing/2014/main" id="{CAB7C50D-A92E-F542-A579-D6ACCE3E0F84}"/>
              </a:ext>
            </a:extLst>
          </p:cNvPr>
          <p:cNvSpPr/>
          <p:nvPr userDrawn="1"/>
        </p:nvSpPr>
        <p:spPr>
          <a:xfrm>
            <a:off x="0" y="6037942"/>
            <a:ext cx="12192000" cy="820058"/>
          </a:xfrm>
          <a:prstGeom prst="rect">
            <a:avLst/>
          </a:prstGeom>
          <a:solidFill>
            <a:srgbClr val="00A5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Slide Number Placeholder">
            <a:extLst>
              <a:ext uri="{FF2B5EF4-FFF2-40B4-BE49-F238E27FC236}">
                <a16:creationId xmlns:a16="http://schemas.microsoft.com/office/drawing/2014/main" id="{AB8A9106-B24D-064D-974C-C8C4B2C84B82}"/>
              </a:ext>
            </a:extLst>
          </p:cNvPr>
          <p:cNvSpPr>
            <a:spLocks noGrp="1"/>
          </p:cNvSpPr>
          <p:nvPr>
            <p:ph type="sldNum" sz="quarter" idx="4"/>
          </p:nvPr>
        </p:nvSpPr>
        <p:spPr>
          <a:xfrm>
            <a:off x="4662087" y="6250893"/>
            <a:ext cx="2867827" cy="365125"/>
          </a:xfrm>
          <a:prstGeom prst="rect">
            <a:avLst/>
          </a:prstGeom>
        </p:spPr>
        <p:txBody>
          <a:bodyPr/>
          <a:lstStyle>
            <a:lvl1pPr>
              <a:defRPr sz="1800">
                <a:solidFill>
                  <a:schemeClr val="bg1"/>
                </a:solidFill>
              </a:defRPr>
            </a:lvl1pPr>
          </a:lstStyle>
          <a:p>
            <a:pPr algn="ctr"/>
            <a:fld id="{232417FB-2EF4-EC49-BC13-97513C37E9E5}" type="slidenum">
              <a:rPr lang="en-US" smtClean="0"/>
              <a:pPr algn="ctr"/>
              <a:t>‹#›</a:t>
            </a:fld>
            <a:endParaRPr lang="en-US"/>
          </a:p>
        </p:txBody>
      </p:sp>
      <p:sp>
        <p:nvSpPr>
          <p:cNvPr id="14" name="Footer Placeholder">
            <a:extLst>
              <a:ext uri="{FF2B5EF4-FFF2-40B4-BE49-F238E27FC236}">
                <a16:creationId xmlns:a16="http://schemas.microsoft.com/office/drawing/2014/main" id="{EC4B6832-9A04-854F-9075-DF58CE992FA7}"/>
              </a:ext>
            </a:extLst>
          </p:cNvPr>
          <p:cNvSpPr>
            <a:spLocks noGrp="1"/>
          </p:cNvSpPr>
          <p:nvPr>
            <p:ph type="ftr" sz="quarter" idx="3"/>
          </p:nvPr>
        </p:nvSpPr>
        <p:spPr>
          <a:xfrm>
            <a:off x="7529914" y="6250892"/>
            <a:ext cx="3842031" cy="365125"/>
          </a:xfrm>
          <a:prstGeom prst="rect">
            <a:avLst/>
          </a:prstGeom>
        </p:spPr>
        <p:txBody>
          <a:bodyPr vert="horz" lIns="91440" tIns="45720" rIns="0" bIns="45720" rtlCol="0" anchor="t" anchorCtr="0"/>
          <a:lstStyle>
            <a:lvl1pPr algn="r">
              <a:defRPr sz="1800" b="1">
                <a:solidFill>
                  <a:schemeClr val="bg1"/>
                </a:solidFill>
              </a:defRPr>
            </a:lvl1pPr>
          </a:lstStyle>
          <a:p>
            <a:endParaRPr lang="en-US"/>
          </a:p>
        </p:txBody>
      </p:sp>
      <p:sp>
        <p:nvSpPr>
          <p:cNvPr id="10" name="Title">
            <a:extLst>
              <a:ext uri="{FF2B5EF4-FFF2-40B4-BE49-F238E27FC236}">
                <a16:creationId xmlns:a16="http://schemas.microsoft.com/office/drawing/2014/main" id="{7A6A5411-4B32-A447-B310-C2C6DEF3EE65}"/>
              </a:ext>
            </a:extLst>
          </p:cNvPr>
          <p:cNvSpPr>
            <a:spLocks noGrp="1"/>
          </p:cNvSpPr>
          <p:nvPr>
            <p:ph type="title" hasCustomPrompt="1"/>
          </p:nvPr>
        </p:nvSpPr>
        <p:spPr>
          <a:xfrm>
            <a:off x="838200" y="642127"/>
            <a:ext cx="10515600" cy="467820"/>
          </a:xfrm>
          <a:prstGeom prst="rect">
            <a:avLst/>
          </a:prstGeom>
        </p:spPr>
        <p:txBody>
          <a:bodyPr wrap="square">
            <a:spAutoFit/>
          </a:bodyPr>
          <a:lstStyle>
            <a:lvl1pPr>
              <a:defRPr sz="3200" baseline="0"/>
            </a:lvl1pPr>
          </a:lstStyle>
          <a:p>
            <a:r>
              <a:rPr lang="en-US"/>
              <a:t>Add your heading here</a:t>
            </a:r>
          </a:p>
        </p:txBody>
      </p:sp>
      <p:sp>
        <p:nvSpPr>
          <p:cNvPr id="9" name="Content Placeholder">
            <a:extLst>
              <a:ext uri="{FF2B5EF4-FFF2-40B4-BE49-F238E27FC236}">
                <a16:creationId xmlns:a16="http://schemas.microsoft.com/office/drawing/2014/main" id="{E9DA3097-17AF-BF4D-BD08-F16285DF76F4}"/>
              </a:ext>
            </a:extLst>
          </p:cNvPr>
          <p:cNvSpPr>
            <a:spLocks noGrp="1"/>
          </p:cNvSpPr>
          <p:nvPr>
            <p:ph sz="quarter" idx="10"/>
          </p:nvPr>
        </p:nvSpPr>
        <p:spPr>
          <a:xfrm>
            <a:off x="838200" y="1417173"/>
            <a:ext cx="10534651" cy="230627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Logo" descr="Office for National Statistics Logo">
            <a:extLst>
              <a:ext uri="{FF2B5EF4-FFF2-40B4-BE49-F238E27FC236}">
                <a16:creationId xmlns:a16="http://schemas.microsoft.com/office/drawing/2014/main" id="{EDE6D6D5-6AEB-CA49-8925-E9EF957C7BD6}"/>
              </a:ext>
            </a:extLst>
          </p:cNvPr>
          <p:cNvPicPr>
            <a:picLocks noChangeAspect="1"/>
          </p:cNvPicPr>
          <p:nvPr userDrawn="1"/>
        </p:nvPicPr>
        <p:blipFill>
          <a:blip r:embed="rId2"/>
          <a:stretch>
            <a:fillRect/>
          </a:stretch>
        </p:blipFill>
        <p:spPr>
          <a:xfrm>
            <a:off x="838200" y="6292113"/>
            <a:ext cx="4064000" cy="259080"/>
          </a:xfrm>
          <a:prstGeom prst="rect">
            <a:avLst/>
          </a:prstGeom>
        </p:spPr>
      </p:pic>
    </p:spTree>
    <p:extLst>
      <p:ext uri="{BB962C8B-B14F-4D97-AF65-F5344CB8AC3E}">
        <p14:creationId xmlns:p14="http://schemas.microsoft.com/office/powerpoint/2010/main" val="11911636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6_Single column title and content">
    <p:bg>
      <p:bgPr>
        <a:solidFill>
          <a:srgbClr val="008080">
            <a:alpha val="9804"/>
          </a:srgbClr>
        </a:solidFill>
        <a:effectLst/>
      </p:bgPr>
    </p:bg>
    <p:spTree>
      <p:nvGrpSpPr>
        <p:cNvPr id="1" name=""/>
        <p:cNvGrpSpPr/>
        <p:nvPr/>
      </p:nvGrpSpPr>
      <p:grpSpPr>
        <a:xfrm>
          <a:off x="0" y="0"/>
          <a:ext cx="0" cy="0"/>
          <a:chOff x="0" y="0"/>
          <a:chExt cx="0" cy="0"/>
        </a:xfrm>
      </p:grpSpPr>
      <p:sp>
        <p:nvSpPr>
          <p:cNvPr id="8" name="Rectangle">
            <a:extLst>
              <a:ext uri="{FF2B5EF4-FFF2-40B4-BE49-F238E27FC236}">
                <a16:creationId xmlns:a16="http://schemas.microsoft.com/office/drawing/2014/main" id="{CAB7C50D-A92E-F542-A579-D6ACCE3E0F84}"/>
              </a:ext>
            </a:extLst>
          </p:cNvPr>
          <p:cNvSpPr/>
          <p:nvPr userDrawn="1"/>
        </p:nvSpPr>
        <p:spPr>
          <a:xfrm>
            <a:off x="0" y="6037942"/>
            <a:ext cx="12192000" cy="820058"/>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Slide Number Placeholder">
            <a:extLst>
              <a:ext uri="{FF2B5EF4-FFF2-40B4-BE49-F238E27FC236}">
                <a16:creationId xmlns:a16="http://schemas.microsoft.com/office/drawing/2014/main" id="{AB8A9106-B24D-064D-974C-C8C4B2C84B82}"/>
              </a:ext>
            </a:extLst>
          </p:cNvPr>
          <p:cNvSpPr>
            <a:spLocks noGrp="1"/>
          </p:cNvSpPr>
          <p:nvPr>
            <p:ph type="sldNum" sz="quarter" idx="4"/>
          </p:nvPr>
        </p:nvSpPr>
        <p:spPr>
          <a:xfrm>
            <a:off x="4662087" y="6250893"/>
            <a:ext cx="2867827" cy="365125"/>
          </a:xfrm>
          <a:prstGeom prst="rect">
            <a:avLst/>
          </a:prstGeom>
        </p:spPr>
        <p:txBody>
          <a:bodyPr/>
          <a:lstStyle>
            <a:lvl1pPr>
              <a:defRPr sz="1800">
                <a:solidFill>
                  <a:schemeClr val="bg1"/>
                </a:solidFill>
              </a:defRPr>
            </a:lvl1pPr>
          </a:lstStyle>
          <a:p>
            <a:pPr algn="ctr"/>
            <a:fld id="{232417FB-2EF4-EC49-BC13-97513C37E9E5}" type="slidenum">
              <a:rPr lang="en-US" smtClean="0"/>
              <a:pPr algn="ctr"/>
              <a:t>‹#›</a:t>
            </a:fld>
            <a:endParaRPr lang="en-US"/>
          </a:p>
        </p:txBody>
      </p:sp>
      <p:sp>
        <p:nvSpPr>
          <p:cNvPr id="14" name="Footer Placeholder">
            <a:extLst>
              <a:ext uri="{FF2B5EF4-FFF2-40B4-BE49-F238E27FC236}">
                <a16:creationId xmlns:a16="http://schemas.microsoft.com/office/drawing/2014/main" id="{EC4B6832-9A04-854F-9075-DF58CE992FA7}"/>
              </a:ext>
            </a:extLst>
          </p:cNvPr>
          <p:cNvSpPr>
            <a:spLocks noGrp="1"/>
          </p:cNvSpPr>
          <p:nvPr>
            <p:ph type="ftr" sz="quarter" idx="3"/>
          </p:nvPr>
        </p:nvSpPr>
        <p:spPr>
          <a:xfrm>
            <a:off x="7529914" y="6250892"/>
            <a:ext cx="3842031" cy="365125"/>
          </a:xfrm>
          <a:prstGeom prst="rect">
            <a:avLst/>
          </a:prstGeom>
        </p:spPr>
        <p:txBody>
          <a:bodyPr vert="horz" lIns="91440" tIns="45720" rIns="0" bIns="45720" rtlCol="0" anchor="t" anchorCtr="0"/>
          <a:lstStyle>
            <a:lvl1pPr algn="r">
              <a:defRPr sz="1800" b="1">
                <a:solidFill>
                  <a:schemeClr val="bg1"/>
                </a:solidFill>
              </a:defRPr>
            </a:lvl1pPr>
          </a:lstStyle>
          <a:p>
            <a:endParaRPr lang="en-US"/>
          </a:p>
        </p:txBody>
      </p:sp>
      <p:sp>
        <p:nvSpPr>
          <p:cNvPr id="9" name="Title">
            <a:extLst>
              <a:ext uri="{FF2B5EF4-FFF2-40B4-BE49-F238E27FC236}">
                <a16:creationId xmlns:a16="http://schemas.microsoft.com/office/drawing/2014/main" id="{2ABAF583-29A6-2E47-8107-77BF62EAA799}"/>
              </a:ext>
            </a:extLst>
          </p:cNvPr>
          <p:cNvSpPr>
            <a:spLocks noGrp="1"/>
          </p:cNvSpPr>
          <p:nvPr>
            <p:ph type="title" hasCustomPrompt="1"/>
          </p:nvPr>
        </p:nvSpPr>
        <p:spPr>
          <a:xfrm>
            <a:off x="838200" y="642127"/>
            <a:ext cx="10515600" cy="467820"/>
          </a:xfrm>
          <a:prstGeom prst="rect">
            <a:avLst/>
          </a:prstGeom>
        </p:spPr>
        <p:txBody>
          <a:bodyPr wrap="square">
            <a:spAutoFit/>
          </a:bodyPr>
          <a:lstStyle>
            <a:lvl1pPr>
              <a:defRPr sz="3200" baseline="0"/>
            </a:lvl1pPr>
          </a:lstStyle>
          <a:p>
            <a:r>
              <a:rPr lang="en-US"/>
              <a:t>Add your heading here</a:t>
            </a:r>
          </a:p>
        </p:txBody>
      </p:sp>
      <p:sp>
        <p:nvSpPr>
          <p:cNvPr id="10" name="Content Placeholder">
            <a:extLst>
              <a:ext uri="{FF2B5EF4-FFF2-40B4-BE49-F238E27FC236}">
                <a16:creationId xmlns:a16="http://schemas.microsoft.com/office/drawing/2014/main" id="{7B1FE314-4F56-1F4D-B211-2D404207F81A}"/>
              </a:ext>
            </a:extLst>
          </p:cNvPr>
          <p:cNvSpPr>
            <a:spLocks noGrp="1"/>
          </p:cNvSpPr>
          <p:nvPr>
            <p:ph sz="quarter" idx="10"/>
          </p:nvPr>
        </p:nvSpPr>
        <p:spPr>
          <a:xfrm>
            <a:off x="838200" y="1417173"/>
            <a:ext cx="10534651" cy="230627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Logo" descr="Office for National Statistics Logo">
            <a:extLst>
              <a:ext uri="{FF2B5EF4-FFF2-40B4-BE49-F238E27FC236}">
                <a16:creationId xmlns:a16="http://schemas.microsoft.com/office/drawing/2014/main" id="{919B557B-8668-7845-812F-FD0550C0F9ED}"/>
              </a:ext>
            </a:extLst>
          </p:cNvPr>
          <p:cNvPicPr>
            <a:picLocks noChangeAspect="1"/>
          </p:cNvPicPr>
          <p:nvPr userDrawn="1"/>
        </p:nvPicPr>
        <p:blipFill>
          <a:blip r:embed="rId2"/>
          <a:stretch>
            <a:fillRect/>
          </a:stretch>
        </p:blipFill>
        <p:spPr>
          <a:xfrm>
            <a:off x="838200" y="6292113"/>
            <a:ext cx="4064000" cy="259080"/>
          </a:xfrm>
          <a:prstGeom prst="rect">
            <a:avLst/>
          </a:prstGeom>
        </p:spPr>
      </p:pic>
    </p:spTree>
    <p:extLst>
      <p:ext uri="{BB962C8B-B14F-4D97-AF65-F5344CB8AC3E}">
        <p14:creationId xmlns:p14="http://schemas.microsoft.com/office/powerpoint/2010/main" val="196189688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7_Single column title and content">
    <p:bg>
      <p:bgPr>
        <a:solidFill>
          <a:srgbClr val="0F8243">
            <a:alpha val="9804"/>
          </a:srgbClr>
        </a:solidFill>
        <a:effectLst/>
      </p:bgPr>
    </p:bg>
    <p:spTree>
      <p:nvGrpSpPr>
        <p:cNvPr id="1" name=""/>
        <p:cNvGrpSpPr/>
        <p:nvPr/>
      </p:nvGrpSpPr>
      <p:grpSpPr>
        <a:xfrm>
          <a:off x="0" y="0"/>
          <a:ext cx="0" cy="0"/>
          <a:chOff x="0" y="0"/>
          <a:chExt cx="0" cy="0"/>
        </a:xfrm>
      </p:grpSpPr>
      <p:sp>
        <p:nvSpPr>
          <p:cNvPr id="8" name="Rectangle">
            <a:extLst>
              <a:ext uri="{FF2B5EF4-FFF2-40B4-BE49-F238E27FC236}">
                <a16:creationId xmlns:a16="http://schemas.microsoft.com/office/drawing/2014/main" id="{CAB7C50D-A92E-F542-A579-D6ACCE3E0F84}"/>
              </a:ext>
            </a:extLst>
          </p:cNvPr>
          <p:cNvSpPr/>
          <p:nvPr userDrawn="1"/>
        </p:nvSpPr>
        <p:spPr>
          <a:xfrm>
            <a:off x="0" y="6037942"/>
            <a:ext cx="12192000" cy="820058"/>
          </a:xfrm>
          <a:prstGeom prst="rect">
            <a:avLst/>
          </a:prstGeom>
          <a:solidFill>
            <a:srgbClr val="0F82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Slide Number Placeholder">
            <a:extLst>
              <a:ext uri="{FF2B5EF4-FFF2-40B4-BE49-F238E27FC236}">
                <a16:creationId xmlns:a16="http://schemas.microsoft.com/office/drawing/2014/main" id="{AB8A9106-B24D-064D-974C-C8C4B2C84B82}"/>
              </a:ext>
            </a:extLst>
          </p:cNvPr>
          <p:cNvSpPr>
            <a:spLocks noGrp="1"/>
          </p:cNvSpPr>
          <p:nvPr>
            <p:ph type="sldNum" sz="quarter" idx="4"/>
          </p:nvPr>
        </p:nvSpPr>
        <p:spPr>
          <a:xfrm>
            <a:off x="4662087" y="6250893"/>
            <a:ext cx="2867827" cy="365125"/>
          </a:xfrm>
          <a:prstGeom prst="rect">
            <a:avLst/>
          </a:prstGeom>
        </p:spPr>
        <p:txBody>
          <a:bodyPr/>
          <a:lstStyle>
            <a:lvl1pPr>
              <a:defRPr sz="1800">
                <a:solidFill>
                  <a:schemeClr val="bg1"/>
                </a:solidFill>
              </a:defRPr>
            </a:lvl1pPr>
          </a:lstStyle>
          <a:p>
            <a:pPr algn="ctr"/>
            <a:fld id="{232417FB-2EF4-EC49-BC13-97513C37E9E5}" type="slidenum">
              <a:rPr lang="en-US" smtClean="0"/>
              <a:pPr algn="ctr"/>
              <a:t>‹#›</a:t>
            </a:fld>
            <a:endParaRPr lang="en-US"/>
          </a:p>
        </p:txBody>
      </p:sp>
      <p:sp>
        <p:nvSpPr>
          <p:cNvPr id="14" name="Footer Placeholder">
            <a:extLst>
              <a:ext uri="{FF2B5EF4-FFF2-40B4-BE49-F238E27FC236}">
                <a16:creationId xmlns:a16="http://schemas.microsoft.com/office/drawing/2014/main" id="{EC4B6832-9A04-854F-9075-DF58CE992FA7}"/>
              </a:ext>
            </a:extLst>
          </p:cNvPr>
          <p:cNvSpPr>
            <a:spLocks noGrp="1"/>
          </p:cNvSpPr>
          <p:nvPr>
            <p:ph type="ftr" sz="quarter" idx="3"/>
          </p:nvPr>
        </p:nvSpPr>
        <p:spPr>
          <a:xfrm>
            <a:off x="7529914" y="6250892"/>
            <a:ext cx="3842031" cy="365125"/>
          </a:xfrm>
          <a:prstGeom prst="rect">
            <a:avLst/>
          </a:prstGeom>
        </p:spPr>
        <p:txBody>
          <a:bodyPr vert="horz" lIns="91440" tIns="45720" rIns="0" bIns="45720" rtlCol="0" anchor="t" anchorCtr="0"/>
          <a:lstStyle>
            <a:lvl1pPr algn="r">
              <a:defRPr sz="1800" b="1">
                <a:solidFill>
                  <a:schemeClr val="bg1"/>
                </a:solidFill>
              </a:defRPr>
            </a:lvl1pPr>
          </a:lstStyle>
          <a:p>
            <a:endParaRPr lang="en-US"/>
          </a:p>
        </p:txBody>
      </p:sp>
      <p:sp>
        <p:nvSpPr>
          <p:cNvPr id="10" name="Title">
            <a:extLst>
              <a:ext uri="{FF2B5EF4-FFF2-40B4-BE49-F238E27FC236}">
                <a16:creationId xmlns:a16="http://schemas.microsoft.com/office/drawing/2014/main" id="{8D2D9665-1930-354D-807D-4411F3CF0D26}"/>
              </a:ext>
            </a:extLst>
          </p:cNvPr>
          <p:cNvSpPr>
            <a:spLocks noGrp="1"/>
          </p:cNvSpPr>
          <p:nvPr>
            <p:ph type="title" hasCustomPrompt="1"/>
          </p:nvPr>
        </p:nvSpPr>
        <p:spPr>
          <a:xfrm>
            <a:off x="838200" y="642127"/>
            <a:ext cx="10515600" cy="467820"/>
          </a:xfrm>
          <a:prstGeom prst="rect">
            <a:avLst/>
          </a:prstGeom>
        </p:spPr>
        <p:txBody>
          <a:bodyPr wrap="square">
            <a:spAutoFit/>
          </a:bodyPr>
          <a:lstStyle>
            <a:lvl1pPr>
              <a:defRPr sz="3200" baseline="0"/>
            </a:lvl1pPr>
          </a:lstStyle>
          <a:p>
            <a:r>
              <a:rPr lang="en-US"/>
              <a:t>Add your heading here</a:t>
            </a:r>
          </a:p>
        </p:txBody>
      </p:sp>
      <p:sp>
        <p:nvSpPr>
          <p:cNvPr id="15" name="Content Placeholder">
            <a:extLst>
              <a:ext uri="{FF2B5EF4-FFF2-40B4-BE49-F238E27FC236}">
                <a16:creationId xmlns:a16="http://schemas.microsoft.com/office/drawing/2014/main" id="{24944FB9-96CD-FF42-BE7E-751D6F89D9A2}"/>
              </a:ext>
            </a:extLst>
          </p:cNvPr>
          <p:cNvSpPr>
            <a:spLocks noGrp="1"/>
          </p:cNvSpPr>
          <p:nvPr>
            <p:ph sz="quarter" idx="10"/>
          </p:nvPr>
        </p:nvSpPr>
        <p:spPr>
          <a:xfrm>
            <a:off x="838200" y="1417173"/>
            <a:ext cx="10534651" cy="230627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Logo" descr="Office for National Statistics Logo">
            <a:extLst>
              <a:ext uri="{FF2B5EF4-FFF2-40B4-BE49-F238E27FC236}">
                <a16:creationId xmlns:a16="http://schemas.microsoft.com/office/drawing/2014/main" id="{7F2B6579-1E84-1B45-8A30-4E2A1543B30A}"/>
              </a:ext>
            </a:extLst>
          </p:cNvPr>
          <p:cNvPicPr>
            <a:picLocks noChangeAspect="1"/>
          </p:cNvPicPr>
          <p:nvPr userDrawn="1"/>
        </p:nvPicPr>
        <p:blipFill>
          <a:blip r:embed="rId2"/>
          <a:stretch>
            <a:fillRect/>
          </a:stretch>
        </p:blipFill>
        <p:spPr>
          <a:xfrm>
            <a:off x="838200" y="6292113"/>
            <a:ext cx="4064000" cy="259080"/>
          </a:xfrm>
          <a:prstGeom prst="rect">
            <a:avLst/>
          </a:prstGeom>
        </p:spPr>
      </p:pic>
    </p:spTree>
    <p:extLst>
      <p:ext uri="{BB962C8B-B14F-4D97-AF65-F5344CB8AC3E}">
        <p14:creationId xmlns:p14="http://schemas.microsoft.com/office/powerpoint/2010/main" val="235617203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8_Single column title and content">
    <p:bg>
      <p:bgPr>
        <a:solidFill>
          <a:srgbClr val="B8860B">
            <a:alpha val="9804"/>
          </a:srgbClr>
        </a:solidFill>
        <a:effectLst/>
      </p:bgPr>
    </p:bg>
    <p:spTree>
      <p:nvGrpSpPr>
        <p:cNvPr id="1" name=""/>
        <p:cNvGrpSpPr/>
        <p:nvPr/>
      </p:nvGrpSpPr>
      <p:grpSpPr>
        <a:xfrm>
          <a:off x="0" y="0"/>
          <a:ext cx="0" cy="0"/>
          <a:chOff x="0" y="0"/>
          <a:chExt cx="0" cy="0"/>
        </a:xfrm>
      </p:grpSpPr>
      <p:sp>
        <p:nvSpPr>
          <p:cNvPr id="8" name="Rectangle">
            <a:extLst>
              <a:ext uri="{FF2B5EF4-FFF2-40B4-BE49-F238E27FC236}">
                <a16:creationId xmlns:a16="http://schemas.microsoft.com/office/drawing/2014/main" id="{CAB7C50D-A92E-F542-A579-D6ACCE3E0F84}"/>
              </a:ext>
            </a:extLst>
          </p:cNvPr>
          <p:cNvSpPr/>
          <p:nvPr userDrawn="1"/>
        </p:nvSpPr>
        <p:spPr>
          <a:xfrm>
            <a:off x="0" y="6037942"/>
            <a:ext cx="12192000" cy="820058"/>
          </a:xfrm>
          <a:prstGeom prst="rect">
            <a:avLst/>
          </a:prstGeom>
          <a:solidFill>
            <a:srgbClr val="B8860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Slide Number Placeholder">
            <a:extLst>
              <a:ext uri="{FF2B5EF4-FFF2-40B4-BE49-F238E27FC236}">
                <a16:creationId xmlns:a16="http://schemas.microsoft.com/office/drawing/2014/main" id="{AB8A9106-B24D-064D-974C-C8C4B2C84B82}"/>
              </a:ext>
            </a:extLst>
          </p:cNvPr>
          <p:cNvSpPr>
            <a:spLocks noGrp="1"/>
          </p:cNvSpPr>
          <p:nvPr>
            <p:ph type="sldNum" sz="quarter" idx="4"/>
          </p:nvPr>
        </p:nvSpPr>
        <p:spPr>
          <a:xfrm>
            <a:off x="4662087" y="6250893"/>
            <a:ext cx="2867827" cy="365125"/>
          </a:xfrm>
          <a:prstGeom prst="rect">
            <a:avLst/>
          </a:prstGeom>
        </p:spPr>
        <p:txBody>
          <a:bodyPr/>
          <a:lstStyle>
            <a:lvl1pPr>
              <a:defRPr sz="1800">
                <a:solidFill>
                  <a:schemeClr val="bg1"/>
                </a:solidFill>
              </a:defRPr>
            </a:lvl1pPr>
          </a:lstStyle>
          <a:p>
            <a:pPr algn="ctr"/>
            <a:fld id="{232417FB-2EF4-EC49-BC13-97513C37E9E5}" type="slidenum">
              <a:rPr lang="en-US" smtClean="0"/>
              <a:pPr algn="ctr"/>
              <a:t>‹#›</a:t>
            </a:fld>
            <a:endParaRPr lang="en-US"/>
          </a:p>
        </p:txBody>
      </p:sp>
      <p:sp>
        <p:nvSpPr>
          <p:cNvPr id="14" name="Footer Placeholder">
            <a:extLst>
              <a:ext uri="{FF2B5EF4-FFF2-40B4-BE49-F238E27FC236}">
                <a16:creationId xmlns:a16="http://schemas.microsoft.com/office/drawing/2014/main" id="{EC4B6832-9A04-854F-9075-DF58CE992FA7}"/>
              </a:ext>
            </a:extLst>
          </p:cNvPr>
          <p:cNvSpPr>
            <a:spLocks noGrp="1"/>
          </p:cNvSpPr>
          <p:nvPr>
            <p:ph type="ftr" sz="quarter" idx="3"/>
          </p:nvPr>
        </p:nvSpPr>
        <p:spPr>
          <a:xfrm>
            <a:off x="7529914" y="6250892"/>
            <a:ext cx="3842031" cy="365125"/>
          </a:xfrm>
          <a:prstGeom prst="rect">
            <a:avLst/>
          </a:prstGeom>
        </p:spPr>
        <p:txBody>
          <a:bodyPr vert="horz" lIns="91440" tIns="45720" rIns="0" bIns="45720" rtlCol="0" anchor="t" anchorCtr="0"/>
          <a:lstStyle>
            <a:lvl1pPr algn="r">
              <a:defRPr sz="1800" b="1">
                <a:solidFill>
                  <a:schemeClr val="bg1"/>
                </a:solidFill>
              </a:defRPr>
            </a:lvl1pPr>
          </a:lstStyle>
          <a:p>
            <a:endParaRPr lang="en-US"/>
          </a:p>
        </p:txBody>
      </p:sp>
      <p:sp>
        <p:nvSpPr>
          <p:cNvPr id="10" name="Title">
            <a:extLst>
              <a:ext uri="{FF2B5EF4-FFF2-40B4-BE49-F238E27FC236}">
                <a16:creationId xmlns:a16="http://schemas.microsoft.com/office/drawing/2014/main" id="{D41039E6-3AF9-BE4A-A89B-1CD27539900B}"/>
              </a:ext>
            </a:extLst>
          </p:cNvPr>
          <p:cNvSpPr>
            <a:spLocks noGrp="1"/>
          </p:cNvSpPr>
          <p:nvPr>
            <p:ph type="title" hasCustomPrompt="1"/>
          </p:nvPr>
        </p:nvSpPr>
        <p:spPr>
          <a:xfrm>
            <a:off x="838200" y="642127"/>
            <a:ext cx="10515600" cy="467820"/>
          </a:xfrm>
          <a:prstGeom prst="rect">
            <a:avLst/>
          </a:prstGeom>
        </p:spPr>
        <p:txBody>
          <a:bodyPr wrap="square">
            <a:spAutoFit/>
          </a:bodyPr>
          <a:lstStyle>
            <a:lvl1pPr>
              <a:defRPr sz="3200" baseline="0"/>
            </a:lvl1pPr>
          </a:lstStyle>
          <a:p>
            <a:r>
              <a:rPr lang="en-US"/>
              <a:t>Add your heading here</a:t>
            </a:r>
          </a:p>
        </p:txBody>
      </p:sp>
      <p:sp>
        <p:nvSpPr>
          <p:cNvPr id="9" name="Content Placeholder">
            <a:extLst>
              <a:ext uri="{FF2B5EF4-FFF2-40B4-BE49-F238E27FC236}">
                <a16:creationId xmlns:a16="http://schemas.microsoft.com/office/drawing/2014/main" id="{2701246B-96D1-7647-9983-5FC62817E9C2}"/>
              </a:ext>
            </a:extLst>
          </p:cNvPr>
          <p:cNvSpPr>
            <a:spLocks noGrp="1"/>
          </p:cNvSpPr>
          <p:nvPr>
            <p:ph sz="quarter" idx="10"/>
          </p:nvPr>
        </p:nvSpPr>
        <p:spPr>
          <a:xfrm>
            <a:off x="838200" y="1417173"/>
            <a:ext cx="10534651" cy="230627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Logo" descr="Office for National Statistics Logo">
            <a:extLst>
              <a:ext uri="{FF2B5EF4-FFF2-40B4-BE49-F238E27FC236}">
                <a16:creationId xmlns:a16="http://schemas.microsoft.com/office/drawing/2014/main" id="{AE1FF5DC-523D-8748-9C3F-86187CC2F000}"/>
              </a:ext>
            </a:extLst>
          </p:cNvPr>
          <p:cNvPicPr>
            <a:picLocks noChangeAspect="1"/>
          </p:cNvPicPr>
          <p:nvPr userDrawn="1"/>
        </p:nvPicPr>
        <p:blipFill>
          <a:blip r:embed="rId2"/>
          <a:stretch>
            <a:fillRect/>
          </a:stretch>
        </p:blipFill>
        <p:spPr>
          <a:xfrm>
            <a:off x="838200" y="6292113"/>
            <a:ext cx="4064000" cy="259080"/>
          </a:xfrm>
          <a:prstGeom prst="rect">
            <a:avLst/>
          </a:prstGeom>
        </p:spPr>
      </p:pic>
    </p:spTree>
    <p:extLst>
      <p:ext uri="{BB962C8B-B14F-4D97-AF65-F5344CB8AC3E}">
        <p14:creationId xmlns:p14="http://schemas.microsoft.com/office/powerpoint/2010/main" val="53521558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9_Single column title and content">
    <p:bg>
      <p:bgPr>
        <a:solidFill>
          <a:srgbClr val="D32F2F">
            <a:alpha val="9804"/>
          </a:srgbClr>
        </a:solidFill>
        <a:effectLst/>
      </p:bgPr>
    </p:bg>
    <p:spTree>
      <p:nvGrpSpPr>
        <p:cNvPr id="1" name=""/>
        <p:cNvGrpSpPr/>
        <p:nvPr/>
      </p:nvGrpSpPr>
      <p:grpSpPr>
        <a:xfrm>
          <a:off x="0" y="0"/>
          <a:ext cx="0" cy="0"/>
          <a:chOff x="0" y="0"/>
          <a:chExt cx="0" cy="0"/>
        </a:xfrm>
      </p:grpSpPr>
      <p:sp>
        <p:nvSpPr>
          <p:cNvPr id="8" name="Rectangle">
            <a:extLst>
              <a:ext uri="{FF2B5EF4-FFF2-40B4-BE49-F238E27FC236}">
                <a16:creationId xmlns:a16="http://schemas.microsoft.com/office/drawing/2014/main" id="{CAB7C50D-A92E-F542-A579-D6ACCE3E0F84}"/>
              </a:ext>
            </a:extLst>
          </p:cNvPr>
          <p:cNvSpPr/>
          <p:nvPr userDrawn="1"/>
        </p:nvSpPr>
        <p:spPr>
          <a:xfrm>
            <a:off x="0" y="6037942"/>
            <a:ext cx="12192000" cy="820058"/>
          </a:xfrm>
          <a:prstGeom prst="rect">
            <a:avLst/>
          </a:prstGeom>
          <a:solidFill>
            <a:srgbClr val="D32F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Slide Number Placeholder">
            <a:extLst>
              <a:ext uri="{FF2B5EF4-FFF2-40B4-BE49-F238E27FC236}">
                <a16:creationId xmlns:a16="http://schemas.microsoft.com/office/drawing/2014/main" id="{AB8A9106-B24D-064D-974C-C8C4B2C84B82}"/>
              </a:ext>
            </a:extLst>
          </p:cNvPr>
          <p:cNvSpPr>
            <a:spLocks noGrp="1"/>
          </p:cNvSpPr>
          <p:nvPr>
            <p:ph type="sldNum" sz="quarter" idx="4"/>
          </p:nvPr>
        </p:nvSpPr>
        <p:spPr>
          <a:xfrm>
            <a:off x="4662087" y="6250893"/>
            <a:ext cx="2867827" cy="365125"/>
          </a:xfrm>
          <a:prstGeom prst="rect">
            <a:avLst/>
          </a:prstGeom>
        </p:spPr>
        <p:txBody>
          <a:bodyPr/>
          <a:lstStyle>
            <a:lvl1pPr>
              <a:defRPr sz="1800">
                <a:solidFill>
                  <a:schemeClr val="bg1"/>
                </a:solidFill>
              </a:defRPr>
            </a:lvl1pPr>
          </a:lstStyle>
          <a:p>
            <a:pPr algn="ctr"/>
            <a:fld id="{232417FB-2EF4-EC49-BC13-97513C37E9E5}" type="slidenum">
              <a:rPr lang="en-US" smtClean="0"/>
              <a:pPr algn="ctr"/>
              <a:t>‹#›</a:t>
            </a:fld>
            <a:endParaRPr lang="en-US"/>
          </a:p>
        </p:txBody>
      </p:sp>
      <p:sp>
        <p:nvSpPr>
          <p:cNvPr id="14" name="Footer Placeholder">
            <a:extLst>
              <a:ext uri="{FF2B5EF4-FFF2-40B4-BE49-F238E27FC236}">
                <a16:creationId xmlns:a16="http://schemas.microsoft.com/office/drawing/2014/main" id="{EC4B6832-9A04-854F-9075-DF58CE992FA7}"/>
              </a:ext>
            </a:extLst>
          </p:cNvPr>
          <p:cNvSpPr>
            <a:spLocks noGrp="1"/>
          </p:cNvSpPr>
          <p:nvPr>
            <p:ph type="ftr" sz="quarter" idx="3"/>
          </p:nvPr>
        </p:nvSpPr>
        <p:spPr>
          <a:xfrm>
            <a:off x="7529914" y="6250892"/>
            <a:ext cx="3842031" cy="365125"/>
          </a:xfrm>
          <a:prstGeom prst="rect">
            <a:avLst/>
          </a:prstGeom>
        </p:spPr>
        <p:txBody>
          <a:bodyPr vert="horz" lIns="91440" tIns="45720" rIns="0" bIns="45720" rtlCol="0" anchor="t" anchorCtr="0"/>
          <a:lstStyle>
            <a:lvl1pPr algn="r">
              <a:defRPr sz="1800" b="1">
                <a:solidFill>
                  <a:schemeClr val="bg1"/>
                </a:solidFill>
              </a:defRPr>
            </a:lvl1pPr>
          </a:lstStyle>
          <a:p>
            <a:endParaRPr lang="en-US"/>
          </a:p>
        </p:txBody>
      </p:sp>
      <p:sp>
        <p:nvSpPr>
          <p:cNvPr id="10" name="Title">
            <a:extLst>
              <a:ext uri="{FF2B5EF4-FFF2-40B4-BE49-F238E27FC236}">
                <a16:creationId xmlns:a16="http://schemas.microsoft.com/office/drawing/2014/main" id="{0444E5ED-F1A1-814E-ACFD-634EF419B0A5}"/>
              </a:ext>
            </a:extLst>
          </p:cNvPr>
          <p:cNvSpPr>
            <a:spLocks noGrp="1"/>
          </p:cNvSpPr>
          <p:nvPr>
            <p:ph type="title" hasCustomPrompt="1"/>
          </p:nvPr>
        </p:nvSpPr>
        <p:spPr>
          <a:xfrm>
            <a:off x="838200" y="642127"/>
            <a:ext cx="10515600" cy="467820"/>
          </a:xfrm>
          <a:prstGeom prst="rect">
            <a:avLst/>
          </a:prstGeom>
        </p:spPr>
        <p:txBody>
          <a:bodyPr wrap="square">
            <a:spAutoFit/>
          </a:bodyPr>
          <a:lstStyle>
            <a:lvl1pPr>
              <a:defRPr sz="3200" baseline="0"/>
            </a:lvl1pPr>
          </a:lstStyle>
          <a:p>
            <a:r>
              <a:rPr lang="en-US"/>
              <a:t>Add your heading here</a:t>
            </a:r>
          </a:p>
        </p:txBody>
      </p:sp>
      <p:sp>
        <p:nvSpPr>
          <p:cNvPr id="9" name="Content Placeholder">
            <a:extLst>
              <a:ext uri="{FF2B5EF4-FFF2-40B4-BE49-F238E27FC236}">
                <a16:creationId xmlns:a16="http://schemas.microsoft.com/office/drawing/2014/main" id="{CD044B7C-4F9B-854C-A1A3-64DA468A42C9}"/>
              </a:ext>
            </a:extLst>
          </p:cNvPr>
          <p:cNvSpPr>
            <a:spLocks noGrp="1"/>
          </p:cNvSpPr>
          <p:nvPr>
            <p:ph sz="quarter" idx="10"/>
          </p:nvPr>
        </p:nvSpPr>
        <p:spPr>
          <a:xfrm>
            <a:off x="838200" y="1417173"/>
            <a:ext cx="10534651" cy="230627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Logo" descr="Office for National Statistics Logo">
            <a:extLst>
              <a:ext uri="{FF2B5EF4-FFF2-40B4-BE49-F238E27FC236}">
                <a16:creationId xmlns:a16="http://schemas.microsoft.com/office/drawing/2014/main" id="{45CA157B-A338-9949-9660-D39079048B8A}"/>
              </a:ext>
            </a:extLst>
          </p:cNvPr>
          <p:cNvPicPr>
            <a:picLocks noChangeAspect="1"/>
          </p:cNvPicPr>
          <p:nvPr userDrawn="1"/>
        </p:nvPicPr>
        <p:blipFill>
          <a:blip r:embed="rId2"/>
          <a:stretch>
            <a:fillRect/>
          </a:stretch>
        </p:blipFill>
        <p:spPr>
          <a:xfrm>
            <a:off x="838200" y="6292113"/>
            <a:ext cx="4064000" cy="259080"/>
          </a:xfrm>
          <a:prstGeom prst="rect">
            <a:avLst/>
          </a:prstGeom>
        </p:spPr>
      </p:pic>
    </p:spTree>
    <p:extLst>
      <p:ext uri="{BB962C8B-B14F-4D97-AF65-F5344CB8AC3E}">
        <p14:creationId xmlns:p14="http://schemas.microsoft.com/office/powerpoint/2010/main" val="201503290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10_Single column title and content">
    <p:bg>
      <p:bgPr>
        <a:solidFill>
          <a:srgbClr val="D2376D">
            <a:alpha val="9804"/>
          </a:srgbClr>
        </a:solidFill>
        <a:effectLst/>
      </p:bgPr>
    </p:bg>
    <p:spTree>
      <p:nvGrpSpPr>
        <p:cNvPr id="1" name=""/>
        <p:cNvGrpSpPr/>
        <p:nvPr/>
      </p:nvGrpSpPr>
      <p:grpSpPr>
        <a:xfrm>
          <a:off x="0" y="0"/>
          <a:ext cx="0" cy="0"/>
          <a:chOff x="0" y="0"/>
          <a:chExt cx="0" cy="0"/>
        </a:xfrm>
      </p:grpSpPr>
      <p:sp>
        <p:nvSpPr>
          <p:cNvPr id="8" name="Rectangle">
            <a:extLst>
              <a:ext uri="{FF2B5EF4-FFF2-40B4-BE49-F238E27FC236}">
                <a16:creationId xmlns:a16="http://schemas.microsoft.com/office/drawing/2014/main" id="{CAB7C50D-A92E-F542-A579-D6ACCE3E0F84}"/>
              </a:ext>
            </a:extLst>
          </p:cNvPr>
          <p:cNvSpPr/>
          <p:nvPr userDrawn="1"/>
        </p:nvSpPr>
        <p:spPr>
          <a:xfrm>
            <a:off x="0" y="6037942"/>
            <a:ext cx="12192000" cy="820058"/>
          </a:xfrm>
          <a:prstGeom prst="rect">
            <a:avLst/>
          </a:prstGeom>
          <a:solidFill>
            <a:srgbClr val="D237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Slide Number Placeholder">
            <a:extLst>
              <a:ext uri="{FF2B5EF4-FFF2-40B4-BE49-F238E27FC236}">
                <a16:creationId xmlns:a16="http://schemas.microsoft.com/office/drawing/2014/main" id="{AB8A9106-B24D-064D-974C-C8C4B2C84B82}"/>
              </a:ext>
            </a:extLst>
          </p:cNvPr>
          <p:cNvSpPr>
            <a:spLocks noGrp="1"/>
          </p:cNvSpPr>
          <p:nvPr>
            <p:ph type="sldNum" sz="quarter" idx="4"/>
          </p:nvPr>
        </p:nvSpPr>
        <p:spPr>
          <a:xfrm>
            <a:off x="4662087" y="6250893"/>
            <a:ext cx="2867827" cy="365125"/>
          </a:xfrm>
          <a:prstGeom prst="rect">
            <a:avLst/>
          </a:prstGeom>
        </p:spPr>
        <p:txBody>
          <a:bodyPr/>
          <a:lstStyle>
            <a:lvl1pPr>
              <a:defRPr sz="1800">
                <a:solidFill>
                  <a:schemeClr val="bg1"/>
                </a:solidFill>
              </a:defRPr>
            </a:lvl1pPr>
          </a:lstStyle>
          <a:p>
            <a:pPr algn="ctr"/>
            <a:fld id="{232417FB-2EF4-EC49-BC13-97513C37E9E5}" type="slidenum">
              <a:rPr lang="en-US" smtClean="0"/>
              <a:pPr algn="ctr"/>
              <a:t>‹#›</a:t>
            </a:fld>
            <a:endParaRPr lang="en-US"/>
          </a:p>
        </p:txBody>
      </p:sp>
      <p:sp>
        <p:nvSpPr>
          <p:cNvPr id="14" name="Footer Placeholder">
            <a:extLst>
              <a:ext uri="{FF2B5EF4-FFF2-40B4-BE49-F238E27FC236}">
                <a16:creationId xmlns:a16="http://schemas.microsoft.com/office/drawing/2014/main" id="{EC4B6832-9A04-854F-9075-DF58CE992FA7}"/>
              </a:ext>
            </a:extLst>
          </p:cNvPr>
          <p:cNvSpPr>
            <a:spLocks noGrp="1"/>
          </p:cNvSpPr>
          <p:nvPr>
            <p:ph type="ftr" sz="quarter" idx="3"/>
          </p:nvPr>
        </p:nvSpPr>
        <p:spPr>
          <a:xfrm>
            <a:off x="7529914" y="6250892"/>
            <a:ext cx="3842031" cy="365125"/>
          </a:xfrm>
          <a:prstGeom prst="rect">
            <a:avLst/>
          </a:prstGeom>
        </p:spPr>
        <p:txBody>
          <a:bodyPr vert="horz" lIns="91440" tIns="45720" rIns="0" bIns="45720" rtlCol="0" anchor="t" anchorCtr="0"/>
          <a:lstStyle>
            <a:lvl1pPr algn="r">
              <a:defRPr sz="1800" b="1">
                <a:solidFill>
                  <a:schemeClr val="bg1"/>
                </a:solidFill>
              </a:defRPr>
            </a:lvl1pPr>
          </a:lstStyle>
          <a:p>
            <a:endParaRPr lang="en-US"/>
          </a:p>
        </p:txBody>
      </p:sp>
      <p:sp>
        <p:nvSpPr>
          <p:cNvPr id="9" name="Title">
            <a:extLst>
              <a:ext uri="{FF2B5EF4-FFF2-40B4-BE49-F238E27FC236}">
                <a16:creationId xmlns:a16="http://schemas.microsoft.com/office/drawing/2014/main" id="{88D3C659-E34A-B343-B5BB-7112732A5FB9}"/>
              </a:ext>
            </a:extLst>
          </p:cNvPr>
          <p:cNvSpPr>
            <a:spLocks noGrp="1"/>
          </p:cNvSpPr>
          <p:nvPr>
            <p:ph type="title" hasCustomPrompt="1"/>
          </p:nvPr>
        </p:nvSpPr>
        <p:spPr>
          <a:xfrm>
            <a:off x="838200" y="642127"/>
            <a:ext cx="10515600" cy="467820"/>
          </a:xfrm>
          <a:prstGeom prst="rect">
            <a:avLst/>
          </a:prstGeom>
        </p:spPr>
        <p:txBody>
          <a:bodyPr wrap="square">
            <a:spAutoFit/>
          </a:bodyPr>
          <a:lstStyle>
            <a:lvl1pPr>
              <a:defRPr sz="3200" baseline="0"/>
            </a:lvl1pPr>
          </a:lstStyle>
          <a:p>
            <a:r>
              <a:rPr lang="en-US"/>
              <a:t>Add your heading here</a:t>
            </a:r>
          </a:p>
        </p:txBody>
      </p:sp>
      <p:sp>
        <p:nvSpPr>
          <p:cNvPr id="15" name="Content Placeholder">
            <a:extLst>
              <a:ext uri="{FF2B5EF4-FFF2-40B4-BE49-F238E27FC236}">
                <a16:creationId xmlns:a16="http://schemas.microsoft.com/office/drawing/2014/main" id="{E10B49FD-F0F7-F04E-B97E-BE16E3B2C57A}"/>
              </a:ext>
            </a:extLst>
          </p:cNvPr>
          <p:cNvSpPr>
            <a:spLocks noGrp="1"/>
          </p:cNvSpPr>
          <p:nvPr>
            <p:ph sz="quarter" idx="10"/>
          </p:nvPr>
        </p:nvSpPr>
        <p:spPr>
          <a:xfrm>
            <a:off x="838200" y="1417173"/>
            <a:ext cx="10534651" cy="230627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Logo" descr="Office for National Statistics Logo">
            <a:extLst>
              <a:ext uri="{FF2B5EF4-FFF2-40B4-BE49-F238E27FC236}">
                <a16:creationId xmlns:a16="http://schemas.microsoft.com/office/drawing/2014/main" id="{966F94DE-7F96-064D-A0DC-C48B04D992EF}"/>
              </a:ext>
            </a:extLst>
          </p:cNvPr>
          <p:cNvPicPr>
            <a:picLocks noChangeAspect="1"/>
          </p:cNvPicPr>
          <p:nvPr userDrawn="1"/>
        </p:nvPicPr>
        <p:blipFill>
          <a:blip r:embed="rId2"/>
          <a:stretch>
            <a:fillRect/>
          </a:stretch>
        </p:blipFill>
        <p:spPr>
          <a:xfrm>
            <a:off x="838200" y="6292113"/>
            <a:ext cx="4064000" cy="259080"/>
          </a:xfrm>
          <a:prstGeom prst="rect">
            <a:avLst/>
          </a:prstGeom>
        </p:spPr>
      </p:pic>
    </p:spTree>
    <p:extLst>
      <p:ext uri="{BB962C8B-B14F-4D97-AF65-F5344CB8AC3E}">
        <p14:creationId xmlns:p14="http://schemas.microsoft.com/office/powerpoint/2010/main" val="31610412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lvl1pPr>
              <a:defRPr/>
            </a:lvl1pPr>
          </a:lstStyle>
          <a:p>
            <a:endParaRPr lang="en-GB"/>
          </a:p>
        </p:txBody>
      </p:sp>
      <p:sp>
        <p:nvSpPr>
          <p:cNvPr id="4" name="Footer Placeholder 3"/>
          <p:cNvSpPr>
            <a:spLocks noGrp="1"/>
          </p:cNvSpPr>
          <p:nvPr>
            <p:ph type="ftr" sz="quarter" idx="11"/>
          </p:nvPr>
        </p:nvSpPr>
        <p:spPr/>
        <p:txBody>
          <a:bodyPr/>
          <a:lstStyle>
            <a:lvl1pPr>
              <a:defRPr/>
            </a:lvl1pPr>
          </a:lstStyle>
          <a:p>
            <a:endParaRPr lang="en-GB"/>
          </a:p>
        </p:txBody>
      </p:sp>
      <p:sp>
        <p:nvSpPr>
          <p:cNvPr id="5" name="Slide Number Placeholder 4"/>
          <p:cNvSpPr>
            <a:spLocks noGrp="1"/>
          </p:cNvSpPr>
          <p:nvPr>
            <p:ph type="sldNum" sz="quarter" idx="12"/>
          </p:nvPr>
        </p:nvSpPr>
        <p:spPr/>
        <p:txBody>
          <a:bodyPr/>
          <a:lstStyle>
            <a:lvl1pPr>
              <a:defRPr/>
            </a:lvl1pPr>
          </a:lstStyle>
          <a:p>
            <a:fld id="{ECCE2806-CE09-4904-91A4-2BA15A63544E}" type="slidenum">
              <a:rPr lang="en-GB"/>
              <a:pPr/>
              <a:t>‹#›</a:t>
            </a:fld>
            <a:endParaRPr lang="en-GB"/>
          </a:p>
        </p:txBody>
      </p:sp>
    </p:spTree>
    <p:extLst>
      <p:ext uri="{BB962C8B-B14F-4D97-AF65-F5344CB8AC3E}">
        <p14:creationId xmlns:p14="http://schemas.microsoft.com/office/powerpoint/2010/main" val="374675122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11_Single column title and content">
    <p:bg>
      <p:bgPr>
        <a:solidFill>
          <a:srgbClr val="6E2585">
            <a:alpha val="9804"/>
          </a:srgbClr>
        </a:solidFill>
        <a:effectLst/>
      </p:bgPr>
    </p:bg>
    <p:spTree>
      <p:nvGrpSpPr>
        <p:cNvPr id="1" name=""/>
        <p:cNvGrpSpPr/>
        <p:nvPr/>
      </p:nvGrpSpPr>
      <p:grpSpPr>
        <a:xfrm>
          <a:off x="0" y="0"/>
          <a:ext cx="0" cy="0"/>
          <a:chOff x="0" y="0"/>
          <a:chExt cx="0" cy="0"/>
        </a:xfrm>
      </p:grpSpPr>
      <p:sp>
        <p:nvSpPr>
          <p:cNvPr id="8" name="Rectangle">
            <a:extLst>
              <a:ext uri="{FF2B5EF4-FFF2-40B4-BE49-F238E27FC236}">
                <a16:creationId xmlns:a16="http://schemas.microsoft.com/office/drawing/2014/main" id="{CAB7C50D-A92E-F542-A579-D6ACCE3E0F84}"/>
              </a:ext>
            </a:extLst>
          </p:cNvPr>
          <p:cNvSpPr/>
          <p:nvPr userDrawn="1"/>
        </p:nvSpPr>
        <p:spPr>
          <a:xfrm>
            <a:off x="0" y="6037942"/>
            <a:ext cx="12192000" cy="820058"/>
          </a:xfrm>
          <a:prstGeom prst="rect">
            <a:avLst/>
          </a:prstGeom>
          <a:solidFill>
            <a:srgbClr val="6E2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Slide Number Placeholder">
            <a:extLst>
              <a:ext uri="{FF2B5EF4-FFF2-40B4-BE49-F238E27FC236}">
                <a16:creationId xmlns:a16="http://schemas.microsoft.com/office/drawing/2014/main" id="{AB8A9106-B24D-064D-974C-C8C4B2C84B82}"/>
              </a:ext>
            </a:extLst>
          </p:cNvPr>
          <p:cNvSpPr>
            <a:spLocks noGrp="1"/>
          </p:cNvSpPr>
          <p:nvPr>
            <p:ph type="sldNum" sz="quarter" idx="4"/>
          </p:nvPr>
        </p:nvSpPr>
        <p:spPr>
          <a:xfrm>
            <a:off x="4662087" y="6250893"/>
            <a:ext cx="2867827" cy="365125"/>
          </a:xfrm>
          <a:prstGeom prst="rect">
            <a:avLst/>
          </a:prstGeom>
        </p:spPr>
        <p:txBody>
          <a:bodyPr/>
          <a:lstStyle>
            <a:lvl1pPr>
              <a:defRPr sz="1800">
                <a:solidFill>
                  <a:schemeClr val="bg1"/>
                </a:solidFill>
              </a:defRPr>
            </a:lvl1pPr>
          </a:lstStyle>
          <a:p>
            <a:pPr algn="ctr"/>
            <a:fld id="{232417FB-2EF4-EC49-BC13-97513C37E9E5}" type="slidenum">
              <a:rPr lang="en-US" smtClean="0"/>
              <a:pPr algn="ctr"/>
              <a:t>‹#›</a:t>
            </a:fld>
            <a:endParaRPr lang="en-US"/>
          </a:p>
        </p:txBody>
      </p:sp>
      <p:sp>
        <p:nvSpPr>
          <p:cNvPr id="14" name="Footer Placeholder">
            <a:extLst>
              <a:ext uri="{FF2B5EF4-FFF2-40B4-BE49-F238E27FC236}">
                <a16:creationId xmlns:a16="http://schemas.microsoft.com/office/drawing/2014/main" id="{EC4B6832-9A04-854F-9075-DF58CE992FA7}"/>
              </a:ext>
            </a:extLst>
          </p:cNvPr>
          <p:cNvSpPr>
            <a:spLocks noGrp="1"/>
          </p:cNvSpPr>
          <p:nvPr>
            <p:ph type="ftr" sz="quarter" idx="3"/>
          </p:nvPr>
        </p:nvSpPr>
        <p:spPr>
          <a:xfrm>
            <a:off x="7529914" y="6250892"/>
            <a:ext cx="3842031" cy="365125"/>
          </a:xfrm>
          <a:prstGeom prst="rect">
            <a:avLst/>
          </a:prstGeom>
        </p:spPr>
        <p:txBody>
          <a:bodyPr vert="horz" lIns="91440" tIns="45720" rIns="0" bIns="45720" rtlCol="0" anchor="t" anchorCtr="0"/>
          <a:lstStyle>
            <a:lvl1pPr algn="r">
              <a:defRPr sz="1800" b="1">
                <a:solidFill>
                  <a:schemeClr val="bg1"/>
                </a:solidFill>
              </a:defRPr>
            </a:lvl1pPr>
          </a:lstStyle>
          <a:p>
            <a:endParaRPr lang="en-US"/>
          </a:p>
        </p:txBody>
      </p:sp>
      <p:sp>
        <p:nvSpPr>
          <p:cNvPr id="10" name="Title">
            <a:extLst>
              <a:ext uri="{FF2B5EF4-FFF2-40B4-BE49-F238E27FC236}">
                <a16:creationId xmlns:a16="http://schemas.microsoft.com/office/drawing/2014/main" id="{368C9A3F-9D96-7744-B6CB-87D30682F4C4}"/>
              </a:ext>
            </a:extLst>
          </p:cNvPr>
          <p:cNvSpPr>
            <a:spLocks noGrp="1"/>
          </p:cNvSpPr>
          <p:nvPr>
            <p:ph type="title" hasCustomPrompt="1"/>
          </p:nvPr>
        </p:nvSpPr>
        <p:spPr>
          <a:xfrm>
            <a:off x="838200" y="642127"/>
            <a:ext cx="10515600" cy="467820"/>
          </a:xfrm>
          <a:prstGeom prst="rect">
            <a:avLst/>
          </a:prstGeom>
        </p:spPr>
        <p:txBody>
          <a:bodyPr wrap="square">
            <a:spAutoFit/>
          </a:bodyPr>
          <a:lstStyle>
            <a:lvl1pPr>
              <a:defRPr sz="3200" baseline="0"/>
            </a:lvl1pPr>
          </a:lstStyle>
          <a:p>
            <a:r>
              <a:rPr lang="en-US"/>
              <a:t>Add your heading here</a:t>
            </a:r>
          </a:p>
        </p:txBody>
      </p:sp>
      <p:sp>
        <p:nvSpPr>
          <p:cNvPr id="9" name="Content Placeholder">
            <a:extLst>
              <a:ext uri="{FF2B5EF4-FFF2-40B4-BE49-F238E27FC236}">
                <a16:creationId xmlns:a16="http://schemas.microsoft.com/office/drawing/2014/main" id="{736DC0F5-3C50-3F42-B492-F8BCF6894FDF}"/>
              </a:ext>
            </a:extLst>
          </p:cNvPr>
          <p:cNvSpPr>
            <a:spLocks noGrp="1"/>
          </p:cNvSpPr>
          <p:nvPr>
            <p:ph sz="quarter" idx="10"/>
          </p:nvPr>
        </p:nvSpPr>
        <p:spPr>
          <a:xfrm>
            <a:off x="838200" y="1417173"/>
            <a:ext cx="10534651" cy="230627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Logo" descr="Office for National Statistics Logo">
            <a:extLst>
              <a:ext uri="{FF2B5EF4-FFF2-40B4-BE49-F238E27FC236}">
                <a16:creationId xmlns:a16="http://schemas.microsoft.com/office/drawing/2014/main" id="{8511A940-853E-7B4D-9DC0-4047AC058B8F}"/>
              </a:ext>
            </a:extLst>
          </p:cNvPr>
          <p:cNvPicPr>
            <a:picLocks noChangeAspect="1"/>
          </p:cNvPicPr>
          <p:nvPr userDrawn="1"/>
        </p:nvPicPr>
        <p:blipFill>
          <a:blip r:embed="rId2"/>
          <a:stretch>
            <a:fillRect/>
          </a:stretch>
        </p:blipFill>
        <p:spPr>
          <a:xfrm>
            <a:off x="838200" y="6292113"/>
            <a:ext cx="4064000" cy="259080"/>
          </a:xfrm>
          <a:prstGeom prst="rect">
            <a:avLst/>
          </a:prstGeom>
        </p:spPr>
      </p:pic>
    </p:spTree>
    <p:extLst>
      <p:ext uri="{BB962C8B-B14F-4D97-AF65-F5344CB8AC3E}">
        <p14:creationId xmlns:p14="http://schemas.microsoft.com/office/powerpoint/2010/main" val="67959308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12_Single column title and content">
    <p:bg>
      <p:bgPr>
        <a:solidFill>
          <a:srgbClr val="37288B">
            <a:alpha val="9804"/>
          </a:srgbClr>
        </a:solidFill>
        <a:effectLst/>
      </p:bgPr>
    </p:bg>
    <p:spTree>
      <p:nvGrpSpPr>
        <p:cNvPr id="1" name=""/>
        <p:cNvGrpSpPr/>
        <p:nvPr/>
      </p:nvGrpSpPr>
      <p:grpSpPr>
        <a:xfrm>
          <a:off x="0" y="0"/>
          <a:ext cx="0" cy="0"/>
          <a:chOff x="0" y="0"/>
          <a:chExt cx="0" cy="0"/>
        </a:xfrm>
      </p:grpSpPr>
      <p:sp>
        <p:nvSpPr>
          <p:cNvPr id="8" name="Rectangle">
            <a:extLst>
              <a:ext uri="{FF2B5EF4-FFF2-40B4-BE49-F238E27FC236}">
                <a16:creationId xmlns:a16="http://schemas.microsoft.com/office/drawing/2014/main" id="{CAB7C50D-A92E-F542-A579-D6ACCE3E0F84}"/>
              </a:ext>
            </a:extLst>
          </p:cNvPr>
          <p:cNvSpPr/>
          <p:nvPr userDrawn="1"/>
        </p:nvSpPr>
        <p:spPr>
          <a:xfrm>
            <a:off x="0" y="6037942"/>
            <a:ext cx="12192000" cy="820058"/>
          </a:xfrm>
          <a:prstGeom prst="rect">
            <a:avLst/>
          </a:prstGeom>
          <a:solidFill>
            <a:srgbClr val="3728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Slide Number Placeholder">
            <a:extLst>
              <a:ext uri="{FF2B5EF4-FFF2-40B4-BE49-F238E27FC236}">
                <a16:creationId xmlns:a16="http://schemas.microsoft.com/office/drawing/2014/main" id="{AB8A9106-B24D-064D-974C-C8C4B2C84B82}"/>
              </a:ext>
            </a:extLst>
          </p:cNvPr>
          <p:cNvSpPr>
            <a:spLocks noGrp="1"/>
          </p:cNvSpPr>
          <p:nvPr>
            <p:ph type="sldNum" sz="quarter" idx="4"/>
          </p:nvPr>
        </p:nvSpPr>
        <p:spPr>
          <a:xfrm>
            <a:off x="4662087" y="6250893"/>
            <a:ext cx="2867827" cy="365125"/>
          </a:xfrm>
          <a:prstGeom prst="rect">
            <a:avLst/>
          </a:prstGeom>
        </p:spPr>
        <p:txBody>
          <a:bodyPr/>
          <a:lstStyle>
            <a:lvl1pPr>
              <a:defRPr sz="1800">
                <a:solidFill>
                  <a:schemeClr val="bg1"/>
                </a:solidFill>
              </a:defRPr>
            </a:lvl1pPr>
          </a:lstStyle>
          <a:p>
            <a:pPr algn="ctr"/>
            <a:fld id="{232417FB-2EF4-EC49-BC13-97513C37E9E5}" type="slidenum">
              <a:rPr lang="en-US" smtClean="0"/>
              <a:pPr algn="ctr"/>
              <a:t>‹#›</a:t>
            </a:fld>
            <a:endParaRPr lang="en-US"/>
          </a:p>
        </p:txBody>
      </p:sp>
      <p:sp>
        <p:nvSpPr>
          <p:cNvPr id="14" name="Footer Placeholder">
            <a:extLst>
              <a:ext uri="{FF2B5EF4-FFF2-40B4-BE49-F238E27FC236}">
                <a16:creationId xmlns:a16="http://schemas.microsoft.com/office/drawing/2014/main" id="{EC4B6832-9A04-854F-9075-DF58CE992FA7}"/>
              </a:ext>
            </a:extLst>
          </p:cNvPr>
          <p:cNvSpPr>
            <a:spLocks noGrp="1"/>
          </p:cNvSpPr>
          <p:nvPr>
            <p:ph type="ftr" sz="quarter" idx="3"/>
          </p:nvPr>
        </p:nvSpPr>
        <p:spPr>
          <a:xfrm>
            <a:off x="7529914" y="6250892"/>
            <a:ext cx="3842031" cy="365125"/>
          </a:xfrm>
          <a:prstGeom prst="rect">
            <a:avLst/>
          </a:prstGeom>
        </p:spPr>
        <p:txBody>
          <a:bodyPr vert="horz" lIns="91440" tIns="45720" rIns="0" bIns="45720" rtlCol="0" anchor="t" anchorCtr="0"/>
          <a:lstStyle>
            <a:lvl1pPr algn="r">
              <a:defRPr sz="1800" b="1">
                <a:solidFill>
                  <a:schemeClr val="bg1"/>
                </a:solidFill>
              </a:defRPr>
            </a:lvl1pPr>
          </a:lstStyle>
          <a:p>
            <a:endParaRPr lang="en-US"/>
          </a:p>
        </p:txBody>
      </p:sp>
      <p:sp>
        <p:nvSpPr>
          <p:cNvPr id="10" name="Title">
            <a:extLst>
              <a:ext uri="{FF2B5EF4-FFF2-40B4-BE49-F238E27FC236}">
                <a16:creationId xmlns:a16="http://schemas.microsoft.com/office/drawing/2014/main" id="{43A56145-2D0E-E94F-A399-32CA6DD184A0}"/>
              </a:ext>
            </a:extLst>
          </p:cNvPr>
          <p:cNvSpPr>
            <a:spLocks noGrp="1"/>
          </p:cNvSpPr>
          <p:nvPr>
            <p:ph type="title" hasCustomPrompt="1"/>
          </p:nvPr>
        </p:nvSpPr>
        <p:spPr>
          <a:xfrm>
            <a:off x="838200" y="642127"/>
            <a:ext cx="10515600" cy="467820"/>
          </a:xfrm>
          <a:prstGeom prst="rect">
            <a:avLst/>
          </a:prstGeom>
        </p:spPr>
        <p:txBody>
          <a:bodyPr wrap="square">
            <a:spAutoFit/>
          </a:bodyPr>
          <a:lstStyle>
            <a:lvl1pPr>
              <a:defRPr sz="3200" baseline="0"/>
            </a:lvl1pPr>
          </a:lstStyle>
          <a:p>
            <a:r>
              <a:rPr lang="en-US"/>
              <a:t>Add your heading here</a:t>
            </a:r>
          </a:p>
        </p:txBody>
      </p:sp>
      <p:sp>
        <p:nvSpPr>
          <p:cNvPr id="9" name="Content Placeholder">
            <a:extLst>
              <a:ext uri="{FF2B5EF4-FFF2-40B4-BE49-F238E27FC236}">
                <a16:creationId xmlns:a16="http://schemas.microsoft.com/office/drawing/2014/main" id="{6AD68937-8E5F-B246-8198-D04644FD9D33}"/>
              </a:ext>
            </a:extLst>
          </p:cNvPr>
          <p:cNvSpPr>
            <a:spLocks noGrp="1"/>
          </p:cNvSpPr>
          <p:nvPr>
            <p:ph sz="quarter" idx="10"/>
          </p:nvPr>
        </p:nvSpPr>
        <p:spPr>
          <a:xfrm>
            <a:off x="838200" y="1417173"/>
            <a:ext cx="10534651" cy="230627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2" name="Logo" descr="Office for National Statistics Logo">
            <a:extLst>
              <a:ext uri="{FF2B5EF4-FFF2-40B4-BE49-F238E27FC236}">
                <a16:creationId xmlns:a16="http://schemas.microsoft.com/office/drawing/2014/main" id="{98EB4698-F005-B344-A5CD-334226976172}"/>
              </a:ext>
            </a:extLst>
          </p:cNvPr>
          <p:cNvPicPr>
            <a:picLocks noChangeAspect="1"/>
          </p:cNvPicPr>
          <p:nvPr userDrawn="1"/>
        </p:nvPicPr>
        <p:blipFill>
          <a:blip r:embed="rId2"/>
          <a:stretch>
            <a:fillRect/>
          </a:stretch>
        </p:blipFill>
        <p:spPr>
          <a:xfrm>
            <a:off x="838200" y="6292113"/>
            <a:ext cx="4064000" cy="259080"/>
          </a:xfrm>
          <a:prstGeom prst="rect">
            <a:avLst/>
          </a:prstGeom>
        </p:spPr>
      </p:pic>
    </p:spTree>
    <p:extLst>
      <p:ext uri="{BB962C8B-B14F-4D97-AF65-F5344CB8AC3E}">
        <p14:creationId xmlns:p14="http://schemas.microsoft.com/office/powerpoint/2010/main" val="65532792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13_Single column title and content">
    <p:bg>
      <p:bgPr>
        <a:solidFill>
          <a:srgbClr val="FBC900">
            <a:alpha val="9804"/>
          </a:srgbClr>
        </a:solidFill>
        <a:effectLst/>
      </p:bgPr>
    </p:bg>
    <p:spTree>
      <p:nvGrpSpPr>
        <p:cNvPr id="1" name=""/>
        <p:cNvGrpSpPr/>
        <p:nvPr/>
      </p:nvGrpSpPr>
      <p:grpSpPr>
        <a:xfrm>
          <a:off x="0" y="0"/>
          <a:ext cx="0" cy="0"/>
          <a:chOff x="0" y="0"/>
          <a:chExt cx="0" cy="0"/>
        </a:xfrm>
      </p:grpSpPr>
      <p:sp>
        <p:nvSpPr>
          <p:cNvPr id="8" name="Rectangle">
            <a:extLst>
              <a:ext uri="{FF2B5EF4-FFF2-40B4-BE49-F238E27FC236}">
                <a16:creationId xmlns:a16="http://schemas.microsoft.com/office/drawing/2014/main" id="{CAB7C50D-A92E-F542-A579-D6ACCE3E0F84}"/>
              </a:ext>
            </a:extLst>
          </p:cNvPr>
          <p:cNvSpPr/>
          <p:nvPr userDrawn="1"/>
        </p:nvSpPr>
        <p:spPr>
          <a:xfrm>
            <a:off x="0" y="6037942"/>
            <a:ext cx="12192000" cy="820058"/>
          </a:xfrm>
          <a:prstGeom prst="rect">
            <a:avLst/>
          </a:prstGeom>
          <a:solidFill>
            <a:srgbClr val="FBC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Slide Number Placeholder">
            <a:extLst>
              <a:ext uri="{FF2B5EF4-FFF2-40B4-BE49-F238E27FC236}">
                <a16:creationId xmlns:a16="http://schemas.microsoft.com/office/drawing/2014/main" id="{AB8A9106-B24D-064D-974C-C8C4B2C84B82}"/>
              </a:ext>
            </a:extLst>
          </p:cNvPr>
          <p:cNvSpPr>
            <a:spLocks noGrp="1"/>
          </p:cNvSpPr>
          <p:nvPr>
            <p:ph type="sldNum" sz="quarter" idx="4"/>
          </p:nvPr>
        </p:nvSpPr>
        <p:spPr>
          <a:xfrm>
            <a:off x="4662087" y="6250893"/>
            <a:ext cx="2867827" cy="365125"/>
          </a:xfrm>
          <a:prstGeom prst="rect">
            <a:avLst/>
          </a:prstGeom>
        </p:spPr>
        <p:txBody>
          <a:bodyPr/>
          <a:lstStyle>
            <a:lvl1pPr>
              <a:defRPr sz="1800">
                <a:solidFill>
                  <a:schemeClr val="tx1"/>
                </a:solidFill>
              </a:defRPr>
            </a:lvl1pPr>
          </a:lstStyle>
          <a:p>
            <a:pPr algn="ctr"/>
            <a:fld id="{232417FB-2EF4-EC49-BC13-97513C37E9E5}" type="slidenum">
              <a:rPr lang="en-US" smtClean="0"/>
              <a:pPr algn="ctr"/>
              <a:t>‹#›</a:t>
            </a:fld>
            <a:endParaRPr lang="en-US"/>
          </a:p>
        </p:txBody>
      </p:sp>
      <p:sp>
        <p:nvSpPr>
          <p:cNvPr id="14" name="Footer Placeholder">
            <a:extLst>
              <a:ext uri="{FF2B5EF4-FFF2-40B4-BE49-F238E27FC236}">
                <a16:creationId xmlns:a16="http://schemas.microsoft.com/office/drawing/2014/main" id="{EC4B6832-9A04-854F-9075-DF58CE992FA7}"/>
              </a:ext>
            </a:extLst>
          </p:cNvPr>
          <p:cNvSpPr>
            <a:spLocks noGrp="1"/>
          </p:cNvSpPr>
          <p:nvPr>
            <p:ph type="ftr" sz="quarter" idx="3"/>
          </p:nvPr>
        </p:nvSpPr>
        <p:spPr>
          <a:xfrm>
            <a:off x="7529914" y="6250892"/>
            <a:ext cx="3842031" cy="365125"/>
          </a:xfrm>
          <a:prstGeom prst="rect">
            <a:avLst/>
          </a:prstGeom>
        </p:spPr>
        <p:txBody>
          <a:bodyPr vert="horz" lIns="91440" tIns="45720" rIns="0" bIns="45720" rtlCol="0" anchor="t" anchorCtr="0"/>
          <a:lstStyle>
            <a:lvl1pPr algn="r">
              <a:defRPr sz="1800" b="1">
                <a:solidFill>
                  <a:schemeClr val="tx1"/>
                </a:solidFill>
              </a:defRPr>
            </a:lvl1pPr>
          </a:lstStyle>
          <a:p>
            <a:endParaRPr lang="en-US"/>
          </a:p>
        </p:txBody>
      </p:sp>
      <p:sp>
        <p:nvSpPr>
          <p:cNvPr id="10" name="Title">
            <a:extLst>
              <a:ext uri="{FF2B5EF4-FFF2-40B4-BE49-F238E27FC236}">
                <a16:creationId xmlns:a16="http://schemas.microsoft.com/office/drawing/2014/main" id="{43A56145-2D0E-E94F-A399-32CA6DD184A0}"/>
              </a:ext>
            </a:extLst>
          </p:cNvPr>
          <p:cNvSpPr>
            <a:spLocks noGrp="1"/>
          </p:cNvSpPr>
          <p:nvPr>
            <p:ph type="title" hasCustomPrompt="1"/>
          </p:nvPr>
        </p:nvSpPr>
        <p:spPr>
          <a:xfrm>
            <a:off x="838200" y="642127"/>
            <a:ext cx="10515600" cy="467820"/>
          </a:xfrm>
          <a:prstGeom prst="rect">
            <a:avLst/>
          </a:prstGeom>
        </p:spPr>
        <p:txBody>
          <a:bodyPr wrap="square">
            <a:spAutoFit/>
          </a:bodyPr>
          <a:lstStyle>
            <a:lvl1pPr>
              <a:defRPr sz="3200" baseline="0"/>
            </a:lvl1pPr>
          </a:lstStyle>
          <a:p>
            <a:r>
              <a:rPr lang="en-US"/>
              <a:t>Add your heading here</a:t>
            </a:r>
          </a:p>
        </p:txBody>
      </p:sp>
      <p:sp>
        <p:nvSpPr>
          <p:cNvPr id="9" name="Content Placeholder">
            <a:extLst>
              <a:ext uri="{FF2B5EF4-FFF2-40B4-BE49-F238E27FC236}">
                <a16:creationId xmlns:a16="http://schemas.microsoft.com/office/drawing/2014/main" id="{6AD68937-8E5F-B246-8198-D04644FD9D33}"/>
              </a:ext>
            </a:extLst>
          </p:cNvPr>
          <p:cNvSpPr>
            <a:spLocks noGrp="1"/>
          </p:cNvSpPr>
          <p:nvPr>
            <p:ph sz="quarter" idx="10"/>
          </p:nvPr>
        </p:nvSpPr>
        <p:spPr>
          <a:xfrm>
            <a:off x="838200" y="1417173"/>
            <a:ext cx="10534651" cy="230627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Logo" descr="Office for National Statistics Logo">
            <a:extLst>
              <a:ext uri="{FF2B5EF4-FFF2-40B4-BE49-F238E27FC236}">
                <a16:creationId xmlns:a16="http://schemas.microsoft.com/office/drawing/2014/main" id="{EC453EE7-3F2F-0246-8C3A-E850D29DBF1C}"/>
              </a:ext>
            </a:extLst>
          </p:cNvPr>
          <p:cNvPicPr>
            <a:picLocks noChangeAspect="1"/>
          </p:cNvPicPr>
          <p:nvPr userDrawn="1"/>
        </p:nvPicPr>
        <p:blipFill>
          <a:blip r:embed="rId2">
            <a:duotone>
              <a:prstClr val="black"/>
              <a:schemeClr val="accent3">
                <a:tint val="45000"/>
                <a:satMod val="400000"/>
              </a:schemeClr>
            </a:duotone>
            <a:lum bright="-100000" contrast="-100000"/>
          </a:blip>
          <a:stretch>
            <a:fillRect/>
          </a:stretch>
        </p:blipFill>
        <p:spPr>
          <a:xfrm>
            <a:off x="838200" y="6292113"/>
            <a:ext cx="4064000" cy="259080"/>
          </a:xfrm>
          <a:prstGeom prst="rect">
            <a:avLst/>
          </a:prstGeom>
        </p:spPr>
      </p:pic>
    </p:spTree>
    <p:extLst>
      <p:ext uri="{BB962C8B-B14F-4D97-AF65-F5344CB8AC3E}">
        <p14:creationId xmlns:p14="http://schemas.microsoft.com/office/powerpoint/2010/main" val="19046276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14_Single column title and content">
    <p:bg>
      <p:bgPr>
        <a:solidFill>
          <a:schemeClr val="accent4">
            <a:alpha val="9804"/>
          </a:schemeClr>
        </a:solidFill>
        <a:effectLst/>
      </p:bgPr>
    </p:bg>
    <p:spTree>
      <p:nvGrpSpPr>
        <p:cNvPr id="1" name=""/>
        <p:cNvGrpSpPr/>
        <p:nvPr/>
      </p:nvGrpSpPr>
      <p:grpSpPr>
        <a:xfrm>
          <a:off x="0" y="0"/>
          <a:ext cx="0" cy="0"/>
          <a:chOff x="0" y="0"/>
          <a:chExt cx="0" cy="0"/>
        </a:xfrm>
      </p:grpSpPr>
      <p:sp>
        <p:nvSpPr>
          <p:cNvPr id="8" name="Rectangle">
            <a:extLst>
              <a:ext uri="{FF2B5EF4-FFF2-40B4-BE49-F238E27FC236}">
                <a16:creationId xmlns:a16="http://schemas.microsoft.com/office/drawing/2014/main" id="{CAB7C50D-A92E-F542-A579-D6ACCE3E0F84}"/>
              </a:ext>
            </a:extLst>
          </p:cNvPr>
          <p:cNvSpPr/>
          <p:nvPr userDrawn="1"/>
        </p:nvSpPr>
        <p:spPr>
          <a:xfrm>
            <a:off x="0" y="6037942"/>
            <a:ext cx="12192000" cy="82005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Slide Number Placeholder">
            <a:extLst>
              <a:ext uri="{FF2B5EF4-FFF2-40B4-BE49-F238E27FC236}">
                <a16:creationId xmlns:a16="http://schemas.microsoft.com/office/drawing/2014/main" id="{AB8A9106-B24D-064D-974C-C8C4B2C84B82}"/>
              </a:ext>
            </a:extLst>
          </p:cNvPr>
          <p:cNvSpPr>
            <a:spLocks noGrp="1"/>
          </p:cNvSpPr>
          <p:nvPr>
            <p:ph type="sldNum" sz="quarter" idx="4"/>
          </p:nvPr>
        </p:nvSpPr>
        <p:spPr>
          <a:xfrm>
            <a:off x="4662087" y="6250893"/>
            <a:ext cx="2867827" cy="365125"/>
          </a:xfrm>
          <a:prstGeom prst="rect">
            <a:avLst/>
          </a:prstGeom>
        </p:spPr>
        <p:txBody>
          <a:bodyPr/>
          <a:lstStyle>
            <a:lvl1pPr>
              <a:defRPr sz="1800">
                <a:solidFill>
                  <a:schemeClr val="tx1"/>
                </a:solidFill>
              </a:defRPr>
            </a:lvl1pPr>
          </a:lstStyle>
          <a:p>
            <a:pPr algn="ctr"/>
            <a:fld id="{232417FB-2EF4-EC49-BC13-97513C37E9E5}" type="slidenum">
              <a:rPr lang="en-US" smtClean="0"/>
              <a:pPr algn="ctr"/>
              <a:t>‹#›</a:t>
            </a:fld>
            <a:endParaRPr lang="en-US"/>
          </a:p>
        </p:txBody>
      </p:sp>
      <p:sp>
        <p:nvSpPr>
          <p:cNvPr id="14" name="Footer Placeholder">
            <a:extLst>
              <a:ext uri="{FF2B5EF4-FFF2-40B4-BE49-F238E27FC236}">
                <a16:creationId xmlns:a16="http://schemas.microsoft.com/office/drawing/2014/main" id="{EC4B6832-9A04-854F-9075-DF58CE992FA7}"/>
              </a:ext>
            </a:extLst>
          </p:cNvPr>
          <p:cNvSpPr>
            <a:spLocks noGrp="1"/>
          </p:cNvSpPr>
          <p:nvPr>
            <p:ph type="ftr" sz="quarter" idx="3"/>
          </p:nvPr>
        </p:nvSpPr>
        <p:spPr>
          <a:xfrm>
            <a:off x="7529914" y="6250892"/>
            <a:ext cx="3842031" cy="365125"/>
          </a:xfrm>
          <a:prstGeom prst="rect">
            <a:avLst/>
          </a:prstGeom>
        </p:spPr>
        <p:txBody>
          <a:bodyPr vert="horz" lIns="91440" tIns="45720" rIns="0" bIns="45720" rtlCol="0" anchor="t" anchorCtr="0"/>
          <a:lstStyle>
            <a:lvl1pPr algn="r">
              <a:defRPr sz="1800" b="1">
                <a:solidFill>
                  <a:schemeClr val="tx1"/>
                </a:solidFill>
              </a:defRPr>
            </a:lvl1pPr>
          </a:lstStyle>
          <a:p>
            <a:endParaRPr lang="en-US"/>
          </a:p>
        </p:txBody>
      </p:sp>
      <p:sp>
        <p:nvSpPr>
          <p:cNvPr id="10" name="Title">
            <a:extLst>
              <a:ext uri="{FF2B5EF4-FFF2-40B4-BE49-F238E27FC236}">
                <a16:creationId xmlns:a16="http://schemas.microsoft.com/office/drawing/2014/main" id="{43A56145-2D0E-E94F-A399-32CA6DD184A0}"/>
              </a:ext>
            </a:extLst>
          </p:cNvPr>
          <p:cNvSpPr>
            <a:spLocks noGrp="1"/>
          </p:cNvSpPr>
          <p:nvPr>
            <p:ph type="title" hasCustomPrompt="1"/>
          </p:nvPr>
        </p:nvSpPr>
        <p:spPr>
          <a:xfrm>
            <a:off x="838200" y="642127"/>
            <a:ext cx="10515600" cy="467820"/>
          </a:xfrm>
          <a:prstGeom prst="rect">
            <a:avLst/>
          </a:prstGeom>
        </p:spPr>
        <p:txBody>
          <a:bodyPr wrap="square">
            <a:spAutoFit/>
          </a:bodyPr>
          <a:lstStyle>
            <a:lvl1pPr>
              <a:defRPr sz="3200" baseline="0"/>
            </a:lvl1pPr>
          </a:lstStyle>
          <a:p>
            <a:r>
              <a:rPr lang="en-US"/>
              <a:t>Add your heading here</a:t>
            </a:r>
          </a:p>
        </p:txBody>
      </p:sp>
      <p:sp>
        <p:nvSpPr>
          <p:cNvPr id="9" name="Content Placeholder">
            <a:extLst>
              <a:ext uri="{FF2B5EF4-FFF2-40B4-BE49-F238E27FC236}">
                <a16:creationId xmlns:a16="http://schemas.microsoft.com/office/drawing/2014/main" id="{6AD68937-8E5F-B246-8198-D04644FD9D33}"/>
              </a:ext>
            </a:extLst>
          </p:cNvPr>
          <p:cNvSpPr>
            <a:spLocks noGrp="1"/>
          </p:cNvSpPr>
          <p:nvPr>
            <p:ph sz="quarter" idx="10"/>
          </p:nvPr>
        </p:nvSpPr>
        <p:spPr>
          <a:xfrm>
            <a:off x="838200" y="1417173"/>
            <a:ext cx="10534651" cy="2306273"/>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Logo" descr="Office for National Statistics Logo">
            <a:extLst>
              <a:ext uri="{FF2B5EF4-FFF2-40B4-BE49-F238E27FC236}">
                <a16:creationId xmlns:a16="http://schemas.microsoft.com/office/drawing/2014/main" id="{EC453EE7-3F2F-0246-8C3A-E850D29DBF1C}"/>
              </a:ext>
            </a:extLst>
          </p:cNvPr>
          <p:cNvPicPr>
            <a:picLocks noChangeAspect="1"/>
          </p:cNvPicPr>
          <p:nvPr userDrawn="1"/>
        </p:nvPicPr>
        <p:blipFill>
          <a:blip r:embed="rId2">
            <a:duotone>
              <a:prstClr val="black"/>
              <a:schemeClr val="accent3">
                <a:tint val="45000"/>
                <a:satMod val="400000"/>
              </a:schemeClr>
            </a:duotone>
            <a:lum bright="-100000" contrast="-100000"/>
          </a:blip>
          <a:stretch>
            <a:fillRect/>
          </a:stretch>
        </p:blipFill>
        <p:spPr>
          <a:xfrm>
            <a:off x="838200" y="6292113"/>
            <a:ext cx="4064000" cy="259080"/>
          </a:xfrm>
          <a:prstGeom prst="rect">
            <a:avLst/>
          </a:prstGeom>
        </p:spPr>
      </p:pic>
    </p:spTree>
    <p:extLst>
      <p:ext uri="{BB962C8B-B14F-4D97-AF65-F5344CB8AC3E}">
        <p14:creationId xmlns:p14="http://schemas.microsoft.com/office/powerpoint/2010/main" val="414935928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userDrawn="1">
  <p:cSld name="15_Single column title and content">
    <p:bg>
      <p:bgPr>
        <a:solidFill>
          <a:schemeClr val="bg1">
            <a:lumMod val="95000"/>
          </a:schemeClr>
        </a:solidFill>
        <a:effectLst/>
      </p:bgPr>
    </p:bg>
    <p:spTree>
      <p:nvGrpSpPr>
        <p:cNvPr id="1" name=""/>
        <p:cNvGrpSpPr/>
        <p:nvPr/>
      </p:nvGrpSpPr>
      <p:grpSpPr>
        <a:xfrm>
          <a:off x="0" y="0"/>
          <a:ext cx="0" cy="0"/>
          <a:chOff x="0" y="0"/>
          <a:chExt cx="0" cy="0"/>
        </a:xfrm>
      </p:grpSpPr>
      <p:sp>
        <p:nvSpPr>
          <p:cNvPr id="8" name="Rectangle">
            <a:extLst>
              <a:ext uri="{FF2B5EF4-FFF2-40B4-BE49-F238E27FC236}">
                <a16:creationId xmlns:a16="http://schemas.microsoft.com/office/drawing/2014/main" id="{CAB7C50D-A92E-F542-A579-D6ACCE3E0F84}"/>
              </a:ext>
            </a:extLst>
          </p:cNvPr>
          <p:cNvSpPr/>
          <p:nvPr userDrawn="1"/>
        </p:nvSpPr>
        <p:spPr>
          <a:xfrm>
            <a:off x="0" y="6037942"/>
            <a:ext cx="12192000" cy="820058"/>
          </a:xfrm>
          <a:prstGeom prst="rect">
            <a:avLst/>
          </a:prstGeom>
          <a:solidFill>
            <a:srgbClr val="183E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Slide Number Placeholder">
            <a:extLst>
              <a:ext uri="{FF2B5EF4-FFF2-40B4-BE49-F238E27FC236}">
                <a16:creationId xmlns:a16="http://schemas.microsoft.com/office/drawing/2014/main" id="{AB8A9106-B24D-064D-974C-C8C4B2C84B82}"/>
              </a:ext>
            </a:extLst>
          </p:cNvPr>
          <p:cNvSpPr>
            <a:spLocks noGrp="1"/>
          </p:cNvSpPr>
          <p:nvPr>
            <p:ph type="sldNum" sz="quarter" idx="4"/>
          </p:nvPr>
        </p:nvSpPr>
        <p:spPr>
          <a:xfrm>
            <a:off x="4662087" y="6250893"/>
            <a:ext cx="2867827" cy="365125"/>
          </a:xfrm>
          <a:prstGeom prst="rect">
            <a:avLst/>
          </a:prstGeom>
        </p:spPr>
        <p:txBody>
          <a:bodyPr/>
          <a:lstStyle>
            <a:lvl1pPr>
              <a:defRPr sz="1500">
                <a:solidFill>
                  <a:schemeClr val="bg1"/>
                </a:solidFill>
              </a:defRPr>
            </a:lvl1pPr>
          </a:lstStyle>
          <a:p>
            <a:pPr algn="ctr"/>
            <a:fld id="{232417FB-2EF4-EC49-BC13-97513C37E9E5}" type="slidenum">
              <a:rPr lang="en-US" smtClean="0"/>
              <a:pPr algn="ctr"/>
              <a:t>‹#›</a:t>
            </a:fld>
            <a:endParaRPr lang="en-US"/>
          </a:p>
        </p:txBody>
      </p:sp>
      <p:sp>
        <p:nvSpPr>
          <p:cNvPr id="14" name="Footer Placeholder">
            <a:extLst>
              <a:ext uri="{FF2B5EF4-FFF2-40B4-BE49-F238E27FC236}">
                <a16:creationId xmlns:a16="http://schemas.microsoft.com/office/drawing/2014/main" id="{EC4B6832-9A04-854F-9075-DF58CE992FA7}"/>
              </a:ext>
            </a:extLst>
          </p:cNvPr>
          <p:cNvSpPr>
            <a:spLocks noGrp="1"/>
          </p:cNvSpPr>
          <p:nvPr>
            <p:ph type="ftr" sz="quarter" idx="3"/>
          </p:nvPr>
        </p:nvSpPr>
        <p:spPr>
          <a:xfrm>
            <a:off x="7529914" y="6250892"/>
            <a:ext cx="3842031" cy="365125"/>
          </a:xfrm>
          <a:prstGeom prst="rect">
            <a:avLst/>
          </a:prstGeom>
        </p:spPr>
        <p:txBody>
          <a:bodyPr vert="horz" lIns="91440" tIns="45720" rIns="0" bIns="45720" rtlCol="0" anchor="t" anchorCtr="0"/>
          <a:lstStyle>
            <a:lvl1pPr algn="r">
              <a:defRPr sz="1500" b="1">
                <a:solidFill>
                  <a:schemeClr val="bg1"/>
                </a:solidFill>
              </a:defRPr>
            </a:lvl1pPr>
          </a:lstStyle>
          <a:p>
            <a:endParaRPr lang="en-US"/>
          </a:p>
        </p:txBody>
      </p:sp>
      <p:sp>
        <p:nvSpPr>
          <p:cNvPr id="2" name="Title"/>
          <p:cNvSpPr>
            <a:spLocks noGrp="1"/>
          </p:cNvSpPr>
          <p:nvPr>
            <p:ph type="title" hasCustomPrompt="1"/>
          </p:nvPr>
        </p:nvSpPr>
        <p:spPr>
          <a:xfrm>
            <a:off x="838200" y="606349"/>
            <a:ext cx="10515600" cy="466281"/>
          </a:xfrm>
          <a:prstGeom prst="rect">
            <a:avLst/>
          </a:prstGeom>
        </p:spPr>
        <p:txBody>
          <a:bodyPr wrap="square">
            <a:spAutoFit/>
          </a:bodyPr>
          <a:lstStyle>
            <a:lvl1pPr>
              <a:defRPr sz="2700" baseline="0"/>
            </a:lvl1pPr>
          </a:lstStyle>
          <a:p>
            <a:r>
              <a:rPr lang="en-US"/>
              <a:t>Add your heading here</a:t>
            </a:r>
          </a:p>
        </p:txBody>
      </p:sp>
      <p:sp>
        <p:nvSpPr>
          <p:cNvPr id="3" name="Content Placeholder"/>
          <p:cNvSpPr>
            <a:spLocks noGrp="1"/>
          </p:cNvSpPr>
          <p:nvPr>
            <p:ph idx="1" hasCustomPrompt="1"/>
          </p:nvPr>
        </p:nvSpPr>
        <p:spPr>
          <a:xfrm>
            <a:off x="838200" y="1424326"/>
            <a:ext cx="10515600" cy="1802801"/>
          </a:xfrm>
          <a:prstGeom prst="rect">
            <a:avLst/>
          </a:prstGeom>
        </p:spPr>
        <p:txBody>
          <a:bodyPr wrap="square" lIns="0" tIns="0" rIns="0" bIns="0" anchor="t" anchorCtr="0">
            <a:spAutoFit/>
          </a:bodyPr>
          <a:lstStyle>
            <a:lvl1pPr>
              <a:lnSpc>
                <a:spcPct val="110000"/>
              </a:lnSpc>
              <a:spcAft>
                <a:spcPts val="375"/>
              </a:spcAft>
              <a:defRPr sz="2400">
                <a:solidFill>
                  <a:schemeClr val="tx1"/>
                </a:solidFill>
              </a:defRPr>
            </a:lvl1pPr>
            <a:lvl2pPr>
              <a:spcAft>
                <a:spcPts val="375"/>
              </a:spcAft>
              <a:defRPr sz="2100">
                <a:solidFill>
                  <a:schemeClr val="tx1"/>
                </a:solidFill>
              </a:defRPr>
            </a:lvl2pPr>
            <a:lvl3pPr>
              <a:spcAft>
                <a:spcPts val="375"/>
              </a:spcAft>
              <a:defRPr sz="1800">
                <a:solidFill>
                  <a:schemeClr val="tx1"/>
                </a:solidFill>
              </a:defRPr>
            </a:lvl3pPr>
            <a:lvl4pPr>
              <a:spcAft>
                <a:spcPts val="375"/>
              </a:spcAft>
              <a:defRPr sz="1500">
                <a:solidFill>
                  <a:schemeClr val="tx1"/>
                </a:solidFill>
              </a:defRPr>
            </a:lvl4pPr>
            <a:lvl5pPr>
              <a:spcAft>
                <a:spcPts val="375"/>
              </a:spcAft>
              <a:defRPr sz="1350">
                <a:solidFill>
                  <a:schemeClr val="tx1"/>
                </a:solidFill>
              </a:defRPr>
            </a:lvl5pPr>
          </a:lstStyle>
          <a:p>
            <a:pPr lvl="0"/>
            <a:r>
              <a:rPr lang="en-US"/>
              <a:t>Single column</a:t>
            </a:r>
          </a:p>
          <a:p>
            <a:pPr lvl="1"/>
            <a:r>
              <a:rPr lang="en-US"/>
              <a:t>Second level</a:t>
            </a:r>
          </a:p>
          <a:p>
            <a:pPr lvl="2"/>
            <a:r>
              <a:rPr lang="en-US"/>
              <a:t>Third level</a:t>
            </a:r>
          </a:p>
          <a:p>
            <a:pPr lvl="3"/>
            <a:r>
              <a:rPr lang="en-US"/>
              <a:t>Fourth level</a:t>
            </a:r>
          </a:p>
          <a:p>
            <a:pPr lvl="4"/>
            <a:r>
              <a:rPr lang="en-US"/>
              <a:t>Fifth level</a:t>
            </a:r>
          </a:p>
        </p:txBody>
      </p:sp>
      <p:pic>
        <p:nvPicPr>
          <p:cNvPr id="9" name="Logo">
            <a:extLst>
              <a:ext uri="{FF2B5EF4-FFF2-40B4-BE49-F238E27FC236}">
                <a16:creationId xmlns:a16="http://schemas.microsoft.com/office/drawing/2014/main" id="{1839CFE9-5E9D-864B-BC7C-64F240C26D16}"/>
              </a:ext>
            </a:extLst>
          </p:cNvPr>
          <p:cNvPicPr>
            <a:picLocks noChangeAspect="1"/>
          </p:cNvPicPr>
          <p:nvPr userDrawn="1"/>
        </p:nvPicPr>
        <p:blipFill>
          <a:blip r:embed="rId2"/>
          <a:stretch>
            <a:fillRect/>
          </a:stretch>
        </p:blipFill>
        <p:spPr>
          <a:xfrm>
            <a:off x="767167" y="6230570"/>
            <a:ext cx="3489869" cy="408624"/>
          </a:xfrm>
          <a:prstGeom prst="rect">
            <a:avLst/>
          </a:prstGeom>
        </p:spPr>
      </p:pic>
    </p:spTree>
    <p:extLst>
      <p:ext uri="{BB962C8B-B14F-4D97-AF65-F5344CB8AC3E}">
        <p14:creationId xmlns:p14="http://schemas.microsoft.com/office/powerpoint/2010/main" val="144804984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userDrawn="1">
  <p:cSld name="16_Single column 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AB7C50D-A92E-F542-A579-D6ACCE3E0F84}"/>
              </a:ext>
            </a:extLst>
          </p:cNvPr>
          <p:cNvSpPr/>
          <p:nvPr userDrawn="1"/>
        </p:nvSpPr>
        <p:spPr>
          <a:xfrm>
            <a:off x="0" y="6037942"/>
            <a:ext cx="12192000" cy="820058"/>
          </a:xfrm>
          <a:prstGeom prst="rect">
            <a:avLst/>
          </a:prstGeom>
          <a:solidFill>
            <a:srgbClr val="183E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470A4C7-A3A2-8C48-94D5-E7589555BBE3}"/>
              </a:ext>
            </a:extLst>
          </p:cNvPr>
          <p:cNvSpPr/>
          <p:nvPr/>
        </p:nvSpPr>
        <p:spPr>
          <a:xfrm>
            <a:off x="0" y="6037942"/>
            <a:ext cx="12192000" cy="820058"/>
          </a:xfrm>
          <a:prstGeom prst="rect">
            <a:avLst/>
          </a:prstGeom>
          <a:solidFill>
            <a:srgbClr val="183E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838200" y="884149"/>
            <a:ext cx="10515600" cy="757130"/>
          </a:xfrm>
          <a:prstGeom prst="rect">
            <a:avLst/>
          </a:prstGeom>
        </p:spPr>
        <p:txBody>
          <a:bodyPr wrap="square">
            <a:spAutoFit/>
          </a:bodyPr>
          <a:lstStyle>
            <a:lvl1pPr>
              <a:defRPr sz="4800"/>
            </a:lvl1pPr>
          </a:lstStyle>
          <a:p>
            <a:r>
              <a:rPr lang="en-US"/>
              <a:t>Add your heading here</a:t>
            </a:r>
          </a:p>
        </p:txBody>
      </p:sp>
      <p:sp>
        <p:nvSpPr>
          <p:cNvPr id="3" name="Content Placeholder 2"/>
          <p:cNvSpPr>
            <a:spLocks noGrp="1"/>
          </p:cNvSpPr>
          <p:nvPr>
            <p:ph idx="1" hasCustomPrompt="1"/>
          </p:nvPr>
        </p:nvSpPr>
        <p:spPr>
          <a:xfrm>
            <a:off x="838200" y="1923634"/>
            <a:ext cx="10515600" cy="2066207"/>
          </a:xfrm>
        </p:spPr>
        <p:txBody>
          <a:bodyPr anchor="t" anchorCtr="0"/>
          <a:lstStyle>
            <a:lvl1pPr>
              <a:defRPr sz="3200">
                <a:solidFill>
                  <a:schemeClr val="tx2"/>
                </a:solidFill>
              </a:defRPr>
            </a:lvl1pPr>
            <a:lvl2pPr>
              <a:defRPr sz="2800">
                <a:solidFill>
                  <a:schemeClr val="tx2"/>
                </a:solidFill>
              </a:defRPr>
            </a:lvl2pPr>
            <a:lvl3pPr>
              <a:defRPr sz="2400">
                <a:solidFill>
                  <a:schemeClr val="tx2"/>
                </a:solidFill>
              </a:defRPr>
            </a:lvl3pPr>
            <a:lvl4pPr>
              <a:defRPr sz="2000">
                <a:solidFill>
                  <a:schemeClr val="tx2"/>
                </a:solidFill>
              </a:defRPr>
            </a:lvl4pPr>
            <a:lvl5pPr>
              <a:defRPr sz="2000">
                <a:solidFill>
                  <a:schemeClr val="tx2"/>
                </a:solidFill>
              </a:defRPr>
            </a:lvl5pPr>
          </a:lstStyle>
          <a:p>
            <a:pPr lvl="0"/>
            <a:r>
              <a:rPr lang="en-US"/>
              <a:t>Single column</a:t>
            </a:r>
          </a:p>
          <a:p>
            <a:pPr lvl="1"/>
            <a:r>
              <a:rPr lang="en-US"/>
              <a:t>Second level</a:t>
            </a:r>
          </a:p>
          <a:p>
            <a:pPr lvl="2"/>
            <a:r>
              <a:rPr lang="en-US"/>
              <a:t>Third level</a:t>
            </a:r>
          </a:p>
          <a:p>
            <a:pPr lvl="3"/>
            <a:r>
              <a:rPr lang="en-US"/>
              <a:t>Fourth level</a:t>
            </a:r>
          </a:p>
          <a:p>
            <a:pPr lvl="4"/>
            <a:r>
              <a:rPr lang="en-US"/>
              <a:t>Fifth level</a:t>
            </a:r>
          </a:p>
        </p:txBody>
      </p:sp>
      <p:pic>
        <p:nvPicPr>
          <p:cNvPr id="11" name="Picture 10" descr="Office fo National Statistics Logo">
            <a:extLst>
              <a:ext uri="{FF2B5EF4-FFF2-40B4-BE49-F238E27FC236}">
                <a16:creationId xmlns:a16="http://schemas.microsoft.com/office/drawing/2014/main" id="{67FFCDAA-C62B-DC43-BF5D-DB783C64EDDE}"/>
              </a:ext>
            </a:extLst>
          </p:cNvPr>
          <p:cNvPicPr>
            <a:picLocks noChangeAspect="1"/>
          </p:cNvPicPr>
          <p:nvPr/>
        </p:nvPicPr>
        <p:blipFill>
          <a:blip r:embed="rId2"/>
          <a:stretch>
            <a:fillRect/>
          </a:stretch>
        </p:blipFill>
        <p:spPr>
          <a:xfrm>
            <a:off x="838200" y="6292113"/>
            <a:ext cx="3325741" cy="282688"/>
          </a:xfrm>
          <a:prstGeom prst="rect">
            <a:avLst/>
          </a:prstGeom>
        </p:spPr>
      </p:pic>
      <p:pic>
        <p:nvPicPr>
          <p:cNvPr id="10" name="Picture 9" descr="Office fo National Statistics Logo">
            <a:extLst>
              <a:ext uri="{FF2B5EF4-FFF2-40B4-BE49-F238E27FC236}">
                <a16:creationId xmlns:a16="http://schemas.microsoft.com/office/drawing/2014/main" id="{82AAAE08-3182-8445-B596-A9BC966ABFE2}"/>
              </a:ext>
            </a:extLst>
          </p:cNvPr>
          <p:cNvPicPr>
            <a:picLocks noChangeAspect="1"/>
          </p:cNvPicPr>
          <p:nvPr userDrawn="1"/>
        </p:nvPicPr>
        <p:blipFill>
          <a:blip r:embed="rId2"/>
          <a:stretch>
            <a:fillRect/>
          </a:stretch>
        </p:blipFill>
        <p:spPr>
          <a:xfrm>
            <a:off x="838200" y="6292113"/>
            <a:ext cx="3325741" cy="282688"/>
          </a:xfrm>
          <a:prstGeom prst="rect">
            <a:avLst/>
          </a:prstGeom>
        </p:spPr>
      </p:pic>
      <p:sp>
        <p:nvSpPr>
          <p:cNvPr id="13" name="Slide Number Placeholder 5">
            <a:extLst>
              <a:ext uri="{FF2B5EF4-FFF2-40B4-BE49-F238E27FC236}">
                <a16:creationId xmlns:a16="http://schemas.microsoft.com/office/drawing/2014/main" id="{AB8A9106-B24D-064D-974C-C8C4B2C84B82}"/>
              </a:ext>
            </a:extLst>
          </p:cNvPr>
          <p:cNvSpPr>
            <a:spLocks noGrp="1"/>
          </p:cNvSpPr>
          <p:nvPr>
            <p:ph type="sldNum" sz="quarter" idx="4"/>
          </p:nvPr>
        </p:nvSpPr>
        <p:spPr>
          <a:xfrm>
            <a:off x="4662087" y="6250891"/>
            <a:ext cx="2867826" cy="365125"/>
          </a:xfrm>
          <a:prstGeom prst="rect">
            <a:avLst/>
          </a:prstGeom>
        </p:spPr>
        <p:txBody>
          <a:bodyPr/>
          <a:lstStyle>
            <a:lvl1pPr>
              <a:defRPr sz="2000">
                <a:solidFill>
                  <a:schemeClr val="bg1"/>
                </a:solidFill>
              </a:defRPr>
            </a:lvl1pPr>
          </a:lstStyle>
          <a:p>
            <a:pPr algn="ctr"/>
            <a:fld id="{232417FB-2EF4-EC49-BC13-97513C37E9E5}" type="slidenum">
              <a:rPr lang="en-US" smtClean="0"/>
              <a:pPr algn="ctr"/>
              <a:t>‹#›</a:t>
            </a:fld>
            <a:endParaRPr lang="en-US"/>
          </a:p>
        </p:txBody>
      </p:sp>
      <p:sp>
        <p:nvSpPr>
          <p:cNvPr id="14" name="Footer Placeholder 13">
            <a:extLst>
              <a:ext uri="{FF2B5EF4-FFF2-40B4-BE49-F238E27FC236}">
                <a16:creationId xmlns:a16="http://schemas.microsoft.com/office/drawing/2014/main" id="{EC4B6832-9A04-854F-9075-DF58CE992FA7}"/>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chemeClr val="bg1"/>
                </a:solidFill>
              </a:defRPr>
            </a:lvl1pPr>
          </a:lstStyle>
          <a:p>
            <a:endParaRPr lang="en-US"/>
          </a:p>
        </p:txBody>
      </p:sp>
    </p:spTree>
    <p:extLst>
      <p:ext uri="{BB962C8B-B14F-4D97-AF65-F5344CB8AC3E}">
        <p14:creationId xmlns:p14="http://schemas.microsoft.com/office/powerpoint/2010/main" val="343015416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userDrawn="1">
  <p:cSld name="Chart pag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75BE5F0-67EC-0641-9E8B-7BC2DE4910BB}"/>
              </a:ext>
            </a:extLst>
          </p:cNvPr>
          <p:cNvSpPr/>
          <p:nvPr userDrawn="1"/>
        </p:nvSpPr>
        <p:spPr>
          <a:xfrm>
            <a:off x="0" y="6037942"/>
            <a:ext cx="12192000" cy="820058"/>
          </a:xfrm>
          <a:prstGeom prst="rect">
            <a:avLst/>
          </a:prstGeom>
          <a:solidFill>
            <a:srgbClr val="183E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F5632E3-E91E-8442-8ABA-C41030399038}"/>
              </a:ext>
            </a:extLst>
          </p:cNvPr>
          <p:cNvSpPr/>
          <p:nvPr/>
        </p:nvSpPr>
        <p:spPr>
          <a:xfrm>
            <a:off x="0" y="6037942"/>
            <a:ext cx="12192000" cy="820058"/>
          </a:xfrm>
          <a:prstGeom prst="rect">
            <a:avLst/>
          </a:prstGeom>
          <a:solidFill>
            <a:srgbClr val="183E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Office fo National Statistics Logo">
            <a:extLst>
              <a:ext uri="{FF2B5EF4-FFF2-40B4-BE49-F238E27FC236}">
                <a16:creationId xmlns:a16="http://schemas.microsoft.com/office/drawing/2014/main" id="{4269F602-9ED2-AA41-912E-6C0E206DA65B}"/>
              </a:ext>
            </a:extLst>
          </p:cNvPr>
          <p:cNvPicPr>
            <a:picLocks noChangeAspect="1"/>
          </p:cNvPicPr>
          <p:nvPr/>
        </p:nvPicPr>
        <p:blipFill>
          <a:blip r:embed="rId2"/>
          <a:stretch>
            <a:fillRect/>
          </a:stretch>
        </p:blipFill>
        <p:spPr>
          <a:xfrm>
            <a:off x="838200" y="6292113"/>
            <a:ext cx="3325741" cy="282688"/>
          </a:xfrm>
          <a:prstGeom prst="rect">
            <a:avLst/>
          </a:prstGeom>
        </p:spPr>
      </p:pic>
      <p:pic>
        <p:nvPicPr>
          <p:cNvPr id="13" name="Picture 12" descr="Office fo National Statistics Logo">
            <a:extLst>
              <a:ext uri="{FF2B5EF4-FFF2-40B4-BE49-F238E27FC236}">
                <a16:creationId xmlns:a16="http://schemas.microsoft.com/office/drawing/2014/main" id="{F45FD056-94E7-E64A-B074-49E5994B280C}"/>
              </a:ext>
            </a:extLst>
          </p:cNvPr>
          <p:cNvPicPr>
            <a:picLocks noChangeAspect="1"/>
          </p:cNvPicPr>
          <p:nvPr userDrawn="1"/>
        </p:nvPicPr>
        <p:blipFill>
          <a:blip r:embed="rId2"/>
          <a:stretch>
            <a:fillRect/>
          </a:stretch>
        </p:blipFill>
        <p:spPr>
          <a:xfrm>
            <a:off x="838200" y="6292113"/>
            <a:ext cx="3325741" cy="282688"/>
          </a:xfrm>
          <a:prstGeom prst="rect">
            <a:avLst/>
          </a:prstGeom>
        </p:spPr>
      </p:pic>
      <p:sp>
        <p:nvSpPr>
          <p:cNvPr id="14" name="Slide Number Placeholder 5">
            <a:extLst>
              <a:ext uri="{FF2B5EF4-FFF2-40B4-BE49-F238E27FC236}">
                <a16:creationId xmlns:a16="http://schemas.microsoft.com/office/drawing/2014/main" id="{5D913410-9DC7-834A-B330-976E80A5685D}"/>
              </a:ext>
            </a:extLst>
          </p:cNvPr>
          <p:cNvSpPr>
            <a:spLocks noGrp="1"/>
          </p:cNvSpPr>
          <p:nvPr>
            <p:ph type="sldNum" sz="quarter" idx="4"/>
          </p:nvPr>
        </p:nvSpPr>
        <p:spPr>
          <a:xfrm>
            <a:off x="4662087" y="6250891"/>
            <a:ext cx="2867826" cy="365125"/>
          </a:xfrm>
          <a:prstGeom prst="rect">
            <a:avLst/>
          </a:prstGeom>
        </p:spPr>
        <p:txBody>
          <a:bodyPr/>
          <a:lstStyle>
            <a:lvl1pPr>
              <a:defRPr sz="2000">
                <a:solidFill>
                  <a:schemeClr val="bg1"/>
                </a:solidFill>
              </a:defRPr>
            </a:lvl1pPr>
          </a:lstStyle>
          <a:p>
            <a:pPr algn="ctr"/>
            <a:fld id="{232417FB-2EF4-EC49-BC13-97513C37E9E5}" type="slidenum">
              <a:rPr lang="en-US" smtClean="0"/>
              <a:pPr algn="ctr"/>
              <a:t>‹#›</a:t>
            </a:fld>
            <a:endParaRPr lang="en-US"/>
          </a:p>
        </p:txBody>
      </p:sp>
      <p:sp>
        <p:nvSpPr>
          <p:cNvPr id="15" name="Footer Placeholder 13">
            <a:extLst>
              <a:ext uri="{FF2B5EF4-FFF2-40B4-BE49-F238E27FC236}">
                <a16:creationId xmlns:a16="http://schemas.microsoft.com/office/drawing/2014/main" id="{EA701F44-73AD-C64B-8322-8400CB324EFB}"/>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chemeClr val="bg1"/>
                </a:solidFill>
              </a:defRPr>
            </a:lvl1pPr>
          </a:lstStyle>
          <a:p>
            <a:endParaRPr lang="en-US"/>
          </a:p>
        </p:txBody>
      </p:sp>
      <p:sp>
        <p:nvSpPr>
          <p:cNvPr id="16" name="Content Placeholder 2">
            <a:extLst>
              <a:ext uri="{FF2B5EF4-FFF2-40B4-BE49-F238E27FC236}">
                <a16:creationId xmlns:a16="http://schemas.microsoft.com/office/drawing/2014/main" id="{8E4E2FF2-096C-C349-8B44-CFA5388E9515}"/>
              </a:ext>
            </a:extLst>
          </p:cNvPr>
          <p:cNvSpPr>
            <a:spLocks noGrp="1"/>
          </p:cNvSpPr>
          <p:nvPr>
            <p:ph idx="1" hasCustomPrompt="1"/>
          </p:nvPr>
        </p:nvSpPr>
        <p:spPr>
          <a:xfrm>
            <a:off x="838200" y="698955"/>
            <a:ext cx="10515600" cy="4774919"/>
          </a:xfrm>
        </p:spPr>
        <p:txBody>
          <a:bodyPr anchor="t" anchorCtr="0"/>
          <a:lstStyle>
            <a:lvl1pPr>
              <a:defRPr sz="3200">
                <a:solidFill>
                  <a:schemeClr val="tx2"/>
                </a:solidFill>
              </a:defRPr>
            </a:lvl1pPr>
            <a:lvl2pPr>
              <a:defRPr sz="2800"/>
            </a:lvl2pPr>
            <a:lvl3pPr>
              <a:defRPr sz="2400"/>
            </a:lvl3pPr>
            <a:lvl4pPr>
              <a:defRPr sz="2000"/>
            </a:lvl4pPr>
            <a:lvl5pPr>
              <a:defRPr sz="2000"/>
            </a:lvl5pPr>
          </a:lstStyle>
          <a:p>
            <a:pPr lvl="0"/>
            <a:r>
              <a:rPr lang="en-US"/>
              <a:t>Add your chart here</a:t>
            </a:r>
          </a:p>
        </p:txBody>
      </p:sp>
    </p:spTree>
    <p:extLst>
      <p:ext uri="{BB962C8B-B14F-4D97-AF65-F5344CB8AC3E}">
        <p14:creationId xmlns:p14="http://schemas.microsoft.com/office/powerpoint/2010/main" val="140437507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userDrawn="1">
  <p:cSld name="17_Single column title and content">
    <p:bg>
      <p:bgPr>
        <a:solidFill>
          <a:srgbClr val="F5F5F6"/>
        </a:solidFill>
        <a:effectLst/>
      </p:bgPr>
    </p:bg>
    <p:spTree>
      <p:nvGrpSpPr>
        <p:cNvPr id="1" name=""/>
        <p:cNvGrpSpPr/>
        <p:nvPr/>
      </p:nvGrpSpPr>
      <p:grpSpPr>
        <a:xfrm>
          <a:off x="0" y="0"/>
          <a:ext cx="0" cy="0"/>
          <a:chOff x="0" y="0"/>
          <a:chExt cx="0" cy="0"/>
        </a:xfrm>
      </p:grpSpPr>
      <p:sp>
        <p:nvSpPr>
          <p:cNvPr id="8" name="Rectangle">
            <a:extLst>
              <a:ext uri="{FF2B5EF4-FFF2-40B4-BE49-F238E27FC236}">
                <a16:creationId xmlns:a16="http://schemas.microsoft.com/office/drawing/2014/main" id="{CAB7C50D-A92E-F542-A579-D6ACCE3E0F84}"/>
              </a:ext>
            </a:extLst>
          </p:cNvPr>
          <p:cNvSpPr/>
          <p:nvPr userDrawn="1"/>
        </p:nvSpPr>
        <p:spPr>
          <a:xfrm>
            <a:off x="0" y="6037942"/>
            <a:ext cx="12192000" cy="820058"/>
          </a:xfrm>
          <a:prstGeom prst="rect">
            <a:avLst/>
          </a:prstGeom>
          <a:solidFill>
            <a:srgbClr val="183E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a:extLst>
              <a:ext uri="{FF2B5EF4-FFF2-40B4-BE49-F238E27FC236}">
                <a16:creationId xmlns:a16="http://schemas.microsoft.com/office/drawing/2014/main" id="{AB8A9106-B24D-064D-974C-C8C4B2C84B82}"/>
              </a:ext>
            </a:extLst>
          </p:cNvPr>
          <p:cNvSpPr>
            <a:spLocks noGrp="1"/>
          </p:cNvSpPr>
          <p:nvPr>
            <p:ph type="sldNum" sz="quarter" idx="4"/>
          </p:nvPr>
        </p:nvSpPr>
        <p:spPr>
          <a:xfrm>
            <a:off x="4662087" y="6250891"/>
            <a:ext cx="2867826" cy="365125"/>
          </a:xfrm>
          <a:prstGeom prst="rect">
            <a:avLst/>
          </a:prstGeom>
        </p:spPr>
        <p:txBody>
          <a:bodyPr/>
          <a:lstStyle>
            <a:lvl1pPr>
              <a:defRPr sz="2000">
                <a:solidFill>
                  <a:schemeClr val="bg1"/>
                </a:solidFill>
              </a:defRPr>
            </a:lvl1pPr>
          </a:lstStyle>
          <a:p>
            <a:pPr algn="ctr"/>
            <a:fld id="{232417FB-2EF4-EC49-BC13-97513C37E9E5}" type="slidenum">
              <a:rPr lang="en-US" smtClean="0"/>
              <a:pPr algn="ctr"/>
              <a:t>‹#›</a:t>
            </a:fld>
            <a:endParaRPr lang="en-US"/>
          </a:p>
        </p:txBody>
      </p:sp>
      <p:sp>
        <p:nvSpPr>
          <p:cNvPr id="14" name="Footer Placeholder">
            <a:extLst>
              <a:ext uri="{FF2B5EF4-FFF2-40B4-BE49-F238E27FC236}">
                <a16:creationId xmlns:a16="http://schemas.microsoft.com/office/drawing/2014/main" id="{EC4B6832-9A04-854F-9075-DF58CE992FA7}"/>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chemeClr val="bg1"/>
                </a:solidFill>
              </a:defRPr>
            </a:lvl1pPr>
          </a:lstStyle>
          <a:p>
            <a:endParaRPr lang="en-US"/>
          </a:p>
        </p:txBody>
      </p:sp>
      <p:sp>
        <p:nvSpPr>
          <p:cNvPr id="2" name="Title"/>
          <p:cNvSpPr>
            <a:spLocks noGrp="1"/>
          </p:cNvSpPr>
          <p:nvPr>
            <p:ph type="title" hasCustomPrompt="1"/>
          </p:nvPr>
        </p:nvSpPr>
        <p:spPr>
          <a:xfrm>
            <a:off x="838200" y="642127"/>
            <a:ext cx="10515600" cy="526298"/>
          </a:xfrm>
          <a:prstGeom prst="rect">
            <a:avLst/>
          </a:prstGeom>
        </p:spPr>
        <p:txBody>
          <a:bodyPr wrap="square">
            <a:spAutoFit/>
          </a:bodyPr>
          <a:lstStyle>
            <a:lvl1pPr>
              <a:defRPr sz="3600" baseline="0"/>
            </a:lvl1pPr>
          </a:lstStyle>
          <a:p>
            <a:r>
              <a:rPr lang="en-US"/>
              <a:t>Add your heading here</a:t>
            </a:r>
          </a:p>
        </p:txBody>
      </p:sp>
      <p:sp>
        <p:nvSpPr>
          <p:cNvPr id="3" name="Content Placeholder"/>
          <p:cNvSpPr>
            <a:spLocks noGrp="1"/>
          </p:cNvSpPr>
          <p:nvPr>
            <p:ph idx="1" hasCustomPrompt="1"/>
          </p:nvPr>
        </p:nvSpPr>
        <p:spPr>
          <a:xfrm>
            <a:off x="838200" y="1424324"/>
            <a:ext cx="10515600" cy="2298001"/>
          </a:xfrm>
          <a:prstGeom prst="rect">
            <a:avLst/>
          </a:prstGeom>
        </p:spPr>
        <p:txBody>
          <a:bodyPr wrap="square" lIns="0" tIns="0" rIns="0" bIns="0" anchor="t" anchorCtr="0">
            <a:spAutoFit/>
          </a:bodyPr>
          <a:lstStyle>
            <a:lvl1pPr>
              <a:lnSpc>
                <a:spcPct val="110000"/>
              </a:lnSpc>
              <a:spcAft>
                <a:spcPts val="500"/>
              </a:spcAft>
              <a:defRPr sz="3200">
                <a:solidFill>
                  <a:schemeClr val="tx1"/>
                </a:solidFill>
              </a:defRPr>
            </a:lvl1pPr>
            <a:lvl2pPr>
              <a:spcAft>
                <a:spcPts val="500"/>
              </a:spcAft>
              <a:defRPr sz="2800">
                <a:solidFill>
                  <a:schemeClr val="tx1"/>
                </a:solidFill>
              </a:defRPr>
            </a:lvl2pPr>
            <a:lvl3pPr>
              <a:spcAft>
                <a:spcPts val="500"/>
              </a:spcAft>
              <a:defRPr sz="2400">
                <a:solidFill>
                  <a:schemeClr val="tx1"/>
                </a:solidFill>
              </a:defRPr>
            </a:lvl3pPr>
            <a:lvl4pPr>
              <a:spcAft>
                <a:spcPts val="500"/>
              </a:spcAft>
              <a:defRPr sz="2000">
                <a:solidFill>
                  <a:schemeClr val="tx1"/>
                </a:solidFill>
              </a:defRPr>
            </a:lvl4pPr>
            <a:lvl5pPr>
              <a:spcAft>
                <a:spcPts val="500"/>
              </a:spcAft>
              <a:defRPr sz="1800">
                <a:solidFill>
                  <a:schemeClr val="tx1"/>
                </a:solidFill>
              </a:defRPr>
            </a:lvl5pPr>
          </a:lstStyle>
          <a:p>
            <a:pPr lvl="0"/>
            <a:r>
              <a:rPr lang="en-US"/>
              <a:t>Single column</a:t>
            </a:r>
          </a:p>
          <a:p>
            <a:pPr lvl="1"/>
            <a:r>
              <a:rPr lang="en-US"/>
              <a:t>Second level</a:t>
            </a:r>
          </a:p>
          <a:p>
            <a:pPr lvl="2"/>
            <a:r>
              <a:rPr lang="en-US"/>
              <a:t>Third level</a:t>
            </a:r>
          </a:p>
          <a:p>
            <a:pPr lvl="3"/>
            <a:r>
              <a:rPr lang="en-US"/>
              <a:t>Fourth level</a:t>
            </a:r>
          </a:p>
          <a:p>
            <a:pPr lvl="4"/>
            <a:r>
              <a:rPr lang="en-US"/>
              <a:t>Fifth level</a:t>
            </a:r>
          </a:p>
        </p:txBody>
      </p:sp>
      <p:pic>
        <p:nvPicPr>
          <p:cNvPr id="11" name="Logo">
            <a:extLst>
              <a:ext uri="{FF2B5EF4-FFF2-40B4-BE49-F238E27FC236}">
                <a16:creationId xmlns:a16="http://schemas.microsoft.com/office/drawing/2014/main" id="{447E70A3-4C48-46D3-AED7-FAFF0A068712}"/>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47849" y="6281865"/>
            <a:ext cx="3489869" cy="306034"/>
          </a:xfrm>
          <a:prstGeom prst="rect">
            <a:avLst/>
          </a:prstGeom>
        </p:spPr>
      </p:pic>
    </p:spTree>
    <p:extLst>
      <p:ext uri="{BB962C8B-B14F-4D97-AF65-F5344CB8AC3E}">
        <p14:creationId xmlns:p14="http://schemas.microsoft.com/office/powerpoint/2010/main" val="4142359964"/>
      </p:ext>
    </p:extLst>
  </p:cSld>
  <p:clrMapOvr>
    <a:masterClrMapping/>
  </p:clrMapOvr>
  <p:extLst>
    <p:ext uri="{DCECCB84-F9BA-43D5-87BE-67443E8EF086}">
      <p15:sldGuideLst xmlns:p15="http://schemas.microsoft.com/office/powerpoint/2012/main">
        <p15:guide id="1" pos="529">
          <p15:clr>
            <a:srgbClr val="FBAE40"/>
          </p15:clr>
        </p15:guide>
        <p15:guide id="2" pos="7174">
          <p15:clr>
            <a:srgbClr val="FBAE40"/>
          </p15:clr>
        </p15:guide>
        <p15:guide id="3" orient="horz" pos="391">
          <p15:clr>
            <a:srgbClr val="FBAE40"/>
          </p15:clr>
        </p15:guide>
        <p15:guide id="4" orient="horz" pos="3634">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1196C-D4F6-4B7D-AB01-87B996E1B37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5F4117ED-712E-4704-8D23-D4BA1576116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55CE42B7-0340-4946-B23F-1AB5715A5D5B}"/>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1A659D0A-A373-4A60-97B6-58437E5CCFE8}"/>
              </a:ext>
            </a:extLst>
          </p:cNvPr>
          <p:cNvSpPr>
            <a:spLocks noGrp="1"/>
          </p:cNvSpPr>
          <p:nvPr>
            <p:ph type="ftr" sz="quarter" idx="11"/>
          </p:nvPr>
        </p:nvSpPr>
        <p:spPr/>
        <p:txBody>
          <a:bodyPr/>
          <a:lstStyle/>
          <a:p>
            <a:r>
              <a:rPr lang="en-US"/>
              <a:t>[OFFICIAL - SENSITIVE] Title, Month Year</a:t>
            </a:r>
            <a:endParaRPr lang="en-GB"/>
          </a:p>
        </p:txBody>
      </p:sp>
      <p:sp>
        <p:nvSpPr>
          <p:cNvPr id="6" name="Slide Number Placeholder 5">
            <a:extLst>
              <a:ext uri="{FF2B5EF4-FFF2-40B4-BE49-F238E27FC236}">
                <a16:creationId xmlns:a16="http://schemas.microsoft.com/office/drawing/2014/main" id="{0E2B6A89-514A-4292-B038-B6D9D8EC2013}"/>
              </a:ext>
            </a:extLst>
          </p:cNvPr>
          <p:cNvSpPr>
            <a:spLocks noGrp="1"/>
          </p:cNvSpPr>
          <p:nvPr>
            <p:ph type="sldNum" sz="quarter" idx="12"/>
          </p:nvPr>
        </p:nvSpPr>
        <p:spPr/>
        <p:txBody>
          <a:bodyPr/>
          <a:lstStyle/>
          <a:p>
            <a:fld id="{A9D6D4AA-A72F-4FFD-BC3A-C7F5CEFCB2A0}" type="slidenum">
              <a:rPr lang="en-GB" smtClean="0"/>
              <a:pPr/>
              <a:t>‹#›</a:t>
            </a:fld>
            <a:endParaRPr lang="en-GB"/>
          </a:p>
        </p:txBody>
      </p:sp>
    </p:spTree>
    <p:extLst>
      <p:ext uri="{BB962C8B-B14F-4D97-AF65-F5344CB8AC3E}">
        <p14:creationId xmlns:p14="http://schemas.microsoft.com/office/powerpoint/2010/main" val="3021739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3E84A3-0E43-41B4-AD73-48F79019B7AB}"/>
              </a:ext>
            </a:extLst>
          </p:cNvPr>
          <p:cNvSpPr>
            <a:spLocks noGrp="1"/>
          </p:cNvSpPr>
          <p:nvPr>
            <p:ph type="title"/>
          </p:nvPr>
        </p:nvSpPr>
        <p:spPr/>
        <p:txBody>
          <a:bodyPr>
            <a:normAutofit/>
          </a:bodyPr>
          <a:lstStyle>
            <a:lvl1pPr>
              <a:defRPr sz="3200">
                <a:solidFill>
                  <a:srgbClr val="323132"/>
                </a:solidFill>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149879B-466A-45D1-8BC3-8D2DD78E8352}"/>
              </a:ext>
            </a:extLst>
          </p:cNvPr>
          <p:cNvSpPr>
            <a:spLocks noGrp="1"/>
          </p:cNvSpPr>
          <p:nvPr>
            <p:ph idx="1"/>
          </p:nvPr>
        </p:nvSpPr>
        <p:spPr/>
        <p:txBody>
          <a:bodyPr/>
          <a:lstStyle>
            <a:lvl1pPr>
              <a:defRPr>
                <a:solidFill>
                  <a:srgbClr val="323132"/>
                </a:solidFill>
              </a:defRPr>
            </a:lvl1pPr>
            <a:lvl2pPr>
              <a:defRPr>
                <a:solidFill>
                  <a:srgbClr val="323132"/>
                </a:solidFill>
              </a:defRPr>
            </a:lvl2pPr>
            <a:lvl3pPr>
              <a:defRPr>
                <a:solidFill>
                  <a:srgbClr val="323132"/>
                </a:solidFill>
              </a:defRPr>
            </a:lvl3pPr>
            <a:lvl4pPr>
              <a:defRPr>
                <a:solidFill>
                  <a:srgbClr val="323132"/>
                </a:solidFill>
              </a:defRPr>
            </a:lvl4pPr>
            <a:lvl5pPr>
              <a:defRPr>
                <a:solidFill>
                  <a:srgbClr val="32313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AE41C28-CD60-4883-A1A1-1B235619C8C7}"/>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B9498820-974A-47DC-B545-40F19C44FE7A}"/>
              </a:ext>
            </a:extLst>
          </p:cNvPr>
          <p:cNvSpPr>
            <a:spLocks noGrp="1"/>
          </p:cNvSpPr>
          <p:nvPr>
            <p:ph type="ftr" sz="quarter" idx="11"/>
          </p:nvPr>
        </p:nvSpPr>
        <p:spPr/>
        <p:txBody>
          <a:bodyPr/>
          <a:lstStyle/>
          <a:p>
            <a:r>
              <a:rPr lang="en-US"/>
              <a:t>[OFFICIAL - SENSITIVE] Title, Month Year</a:t>
            </a:r>
            <a:endParaRPr lang="en-GB"/>
          </a:p>
        </p:txBody>
      </p:sp>
      <p:sp>
        <p:nvSpPr>
          <p:cNvPr id="6" name="Slide Number Placeholder 5">
            <a:extLst>
              <a:ext uri="{FF2B5EF4-FFF2-40B4-BE49-F238E27FC236}">
                <a16:creationId xmlns:a16="http://schemas.microsoft.com/office/drawing/2014/main" id="{CD763D51-8072-48B2-A36F-96E77E1D87B2}"/>
              </a:ext>
            </a:extLst>
          </p:cNvPr>
          <p:cNvSpPr>
            <a:spLocks noGrp="1"/>
          </p:cNvSpPr>
          <p:nvPr>
            <p:ph type="sldNum" sz="quarter" idx="12"/>
          </p:nvPr>
        </p:nvSpPr>
        <p:spPr/>
        <p:txBody>
          <a:bodyPr/>
          <a:lstStyle/>
          <a:p>
            <a:fld id="{A9D6D4AA-A72F-4FFD-BC3A-C7F5CEFCB2A0}" type="slidenum">
              <a:rPr lang="en-GB" smtClean="0"/>
              <a:pPr/>
              <a:t>‹#›</a:t>
            </a:fld>
            <a:endParaRPr lang="en-GB"/>
          </a:p>
        </p:txBody>
      </p:sp>
    </p:spTree>
    <p:extLst>
      <p:ext uri="{BB962C8B-B14F-4D97-AF65-F5344CB8AC3E}">
        <p14:creationId xmlns:p14="http://schemas.microsoft.com/office/powerpoint/2010/main" val="34463635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GB"/>
          </a:p>
        </p:txBody>
      </p:sp>
      <p:sp>
        <p:nvSpPr>
          <p:cNvPr id="3" name="Footer Placeholder 2"/>
          <p:cNvSpPr>
            <a:spLocks noGrp="1"/>
          </p:cNvSpPr>
          <p:nvPr>
            <p:ph type="ftr" sz="quarter" idx="11"/>
          </p:nvPr>
        </p:nvSpPr>
        <p:spPr/>
        <p:txBody>
          <a:bodyPr/>
          <a:lstStyle>
            <a:lvl1pPr>
              <a:defRPr/>
            </a:lvl1pPr>
          </a:lstStyle>
          <a:p>
            <a:endParaRPr lang="en-GB"/>
          </a:p>
        </p:txBody>
      </p:sp>
      <p:sp>
        <p:nvSpPr>
          <p:cNvPr id="4" name="Slide Number Placeholder 3"/>
          <p:cNvSpPr>
            <a:spLocks noGrp="1"/>
          </p:cNvSpPr>
          <p:nvPr>
            <p:ph type="sldNum" sz="quarter" idx="12"/>
          </p:nvPr>
        </p:nvSpPr>
        <p:spPr/>
        <p:txBody>
          <a:bodyPr/>
          <a:lstStyle>
            <a:lvl1pPr>
              <a:defRPr/>
            </a:lvl1pPr>
          </a:lstStyle>
          <a:p>
            <a:fld id="{168B4927-06C4-43B2-8E23-21BD16CEC281}" type="slidenum">
              <a:rPr lang="en-GB"/>
              <a:pPr/>
              <a:t>‹#›</a:t>
            </a:fld>
            <a:endParaRPr lang="en-GB"/>
          </a:p>
        </p:txBody>
      </p:sp>
    </p:spTree>
    <p:extLst>
      <p:ext uri="{BB962C8B-B14F-4D97-AF65-F5344CB8AC3E}">
        <p14:creationId xmlns:p14="http://schemas.microsoft.com/office/powerpoint/2010/main" val="395466647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651BE3-9C2C-4D75-9E20-A033AC3F6B15}"/>
              </a:ext>
            </a:extLst>
          </p:cNvPr>
          <p:cNvSpPr>
            <a:spLocks noGrp="1"/>
          </p:cNvSpPr>
          <p:nvPr>
            <p:ph type="title"/>
          </p:nvPr>
        </p:nvSpPr>
        <p:spPr>
          <a:xfrm>
            <a:off x="831850" y="1709738"/>
            <a:ext cx="10515600" cy="2852737"/>
          </a:xfrm>
        </p:spPr>
        <p:txBody>
          <a:bodyPr anchor="b"/>
          <a:lstStyle>
            <a:lvl1pPr>
              <a:defRPr sz="4800">
                <a:solidFill>
                  <a:srgbClr val="323132"/>
                </a:solidFill>
              </a:defRPr>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4127D03-4135-4CE2-B188-E5F6E371636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77382DE-4E17-49E2-977F-E2616250727E}"/>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4566D856-7B1C-42C8-BF53-8BE7C411F86F}"/>
              </a:ext>
            </a:extLst>
          </p:cNvPr>
          <p:cNvSpPr>
            <a:spLocks noGrp="1"/>
          </p:cNvSpPr>
          <p:nvPr>
            <p:ph type="ftr" sz="quarter" idx="11"/>
          </p:nvPr>
        </p:nvSpPr>
        <p:spPr/>
        <p:txBody>
          <a:bodyPr/>
          <a:lstStyle/>
          <a:p>
            <a:r>
              <a:rPr lang="en-US"/>
              <a:t>[OFFICIAL - SENSITIVE] Title, Month Year</a:t>
            </a:r>
            <a:endParaRPr lang="en-GB"/>
          </a:p>
        </p:txBody>
      </p:sp>
      <p:sp>
        <p:nvSpPr>
          <p:cNvPr id="6" name="Slide Number Placeholder 5">
            <a:extLst>
              <a:ext uri="{FF2B5EF4-FFF2-40B4-BE49-F238E27FC236}">
                <a16:creationId xmlns:a16="http://schemas.microsoft.com/office/drawing/2014/main" id="{435242B1-7BA6-4A77-BB08-0EBFBF4F22C6}"/>
              </a:ext>
            </a:extLst>
          </p:cNvPr>
          <p:cNvSpPr>
            <a:spLocks noGrp="1"/>
          </p:cNvSpPr>
          <p:nvPr>
            <p:ph type="sldNum" sz="quarter" idx="12"/>
          </p:nvPr>
        </p:nvSpPr>
        <p:spPr/>
        <p:txBody>
          <a:bodyPr/>
          <a:lstStyle/>
          <a:p>
            <a:fld id="{A9D6D4AA-A72F-4FFD-BC3A-C7F5CEFCB2A0}" type="slidenum">
              <a:rPr lang="en-GB" smtClean="0"/>
              <a:pPr/>
              <a:t>‹#›</a:t>
            </a:fld>
            <a:endParaRPr lang="en-GB"/>
          </a:p>
        </p:txBody>
      </p:sp>
    </p:spTree>
    <p:extLst>
      <p:ext uri="{BB962C8B-B14F-4D97-AF65-F5344CB8AC3E}">
        <p14:creationId xmlns:p14="http://schemas.microsoft.com/office/powerpoint/2010/main" val="427394841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4F0E3-B14A-43B9-840A-7BA160E444E0}"/>
              </a:ext>
            </a:extLst>
          </p:cNvPr>
          <p:cNvSpPr>
            <a:spLocks noGrp="1"/>
          </p:cNvSpPr>
          <p:nvPr>
            <p:ph type="title"/>
          </p:nvPr>
        </p:nvSpPr>
        <p:spPr/>
        <p:txBody>
          <a:bodyPr>
            <a:normAutofit/>
          </a:bodyPr>
          <a:lstStyle>
            <a:lvl1pPr>
              <a:defRPr sz="3200">
                <a:solidFill>
                  <a:srgbClr val="323132"/>
                </a:solidFill>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70F0448E-3ADE-4FA7-B0B7-5A9728408488}"/>
              </a:ext>
            </a:extLst>
          </p:cNvPr>
          <p:cNvSpPr>
            <a:spLocks noGrp="1"/>
          </p:cNvSpPr>
          <p:nvPr>
            <p:ph sz="half" idx="1"/>
          </p:nvPr>
        </p:nvSpPr>
        <p:spPr>
          <a:xfrm>
            <a:off x="838200" y="1825625"/>
            <a:ext cx="5181600" cy="4351338"/>
          </a:xfrm>
        </p:spPr>
        <p:txBody>
          <a:bodyPr/>
          <a:lstStyle>
            <a:lvl1pPr>
              <a:defRPr>
                <a:solidFill>
                  <a:srgbClr val="323132"/>
                </a:solidFill>
              </a:defRPr>
            </a:lvl1pPr>
            <a:lvl2pPr>
              <a:defRPr>
                <a:solidFill>
                  <a:srgbClr val="323132"/>
                </a:solidFill>
              </a:defRPr>
            </a:lvl2pPr>
            <a:lvl3pPr>
              <a:defRPr>
                <a:solidFill>
                  <a:srgbClr val="323132"/>
                </a:solidFill>
              </a:defRPr>
            </a:lvl3pPr>
            <a:lvl4pPr>
              <a:defRPr>
                <a:solidFill>
                  <a:srgbClr val="323132"/>
                </a:solidFill>
              </a:defRPr>
            </a:lvl4pPr>
            <a:lvl5pPr>
              <a:defRPr>
                <a:solidFill>
                  <a:srgbClr val="32313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5E620EF-103A-415F-9B2B-0B055CEBB74F}"/>
              </a:ext>
            </a:extLst>
          </p:cNvPr>
          <p:cNvSpPr>
            <a:spLocks noGrp="1"/>
          </p:cNvSpPr>
          <p:nvPr>
            <p:ph sz="half" idx="2"/>
          </p:nvPr>
        </p:nvSpPr>
        <p:spPr>
          <a:xfrm>
            <a:off x="6172200" y="1825625"/>
            <a:ext cx="5181600" cy="4351338"/>
          </a:xfrm>
        </p:spPr>
        <p:txBody>
          <a:bodyPr/>
          <a:lstStyle>
            <a:lvl1pPr>
              <a:defRPr>
                <a:solidFill>
                  <a:srgbClr val="323132"/>
                </a:solidFill>
              </a:defRPr>
            </a:lvl1pPr>
            <a:lvl2pPr>
              <a:defRPr>
                <a:solidFill>
                  <a:srgbClr val="323132"/>
                </a:solidFill>
              </a:defRPr>
            </a:lvl2pPr>
            <a:lvl3pPr>
              <a:defRPr>
                <a:solidFill>
                  <a:srgbClr val="323132"/>
                </a:solidFill>
              </a:defRPr>
            </a:lvl3pPr>
            <a:lvl4pPr>
              <a:defRPr>
                <a:solidFill>
                  <a:srgbClr val="323132"/>
                </a:solidFill>
              </a:defRPr>
            </a:lvl4pPr>
            <a:lvl5pPr>
              <a:defRPr>
                <a:solidFill>
                  <a:srgbClr val="32313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3680067-9BB3-467E-9B2E-BBAB95F98A8D}"/>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04E55B9F-4DC0-4220-9F6C-5FD268B1C04F}"/>
              </a:ext>
            </a:extLst>
          </p:cNvPr>
          <p:cNvSpPr>
            <a:spLocks noGrp="1"/>
          </p:cNvSpPr>
          <p:nvPr>
            <p:ph type="ftr" sz="quarter" idx="11"/>
          </p:nvPr>
        </p:nvSpPr>
        <p:spPr/>
        <p:txBody>
          <a:bodyPr/>
          <a:lstStyle/>
          <a:p>
            <a:r>
              <a:rPr lang="en-US"/>
              <a:t>[OFFICIAL - SENSITIVE] Title, Month Year</a:t>
            </a:r>
            <a:endParaRPr lang="en-GB"/>
          </a:p>
        </p:txBody>
      </p:sp>
      <p:sp>
        <p:nvSpPr>
          <p:cNvPr id="7" name="Slide Number Placeholder 6">
            <a:extLst>
              <a:ext uri="{FF2B5EF4-FFF2-40B4-BE49-F238E27FC236}">
                <a16:creationId xmlns:a16="http://schemas.microsoft.com/office/drawing/2014/main" id="{40D5BC1E-B2CB-444E-B13E-25002DB0CE34}"/>
              </a:ext>
            </a:extLst>
          </p:cNvPr>
          <p:cNvSpPr>
            <a:spLocks noGrp="1"/>
          </p:cNvSpPr>
          <p:nvPr>
            <p:ph type="sldNum" sz="quarter" idx="12"/>
          </p:nvPr>
        </p:nvSpPr>
        <p:spPr/>
        <p:txBody>
          <a:bodyPr/>
          <a:lstStyle/>
          <a:p>
            <a:fld id="{A9D6D4AA-A72F-4FFD-BC3A-C7F5CEFCB2A0}" type="slidenum">
              <a:rPr lang="en-GB" smtClean="0"/>
              <a:pPr/>
              <a:t>‹#›</a:t>
            </a:fld>
            <a:endParaRPr lang="en-GB"/>
          </a:p>
        </p:txBody>
      </p:sp>
    </p:spTree>
    <p:extLst>
      <p:ext uri="{BB962C8B-B14F-4D97-AF65-F5344CB8AC3E}">
        <p14:creationId xmlns:p14="http://schemas.microsoft.com/office/powerpoint/2010/main" val="423202165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7407B2-2317-4797-86D6-30D0E49D9412}"/>
              </a:ext>
            </a:extLst>
          </p:cNvPr>
          <p:cNvSpPr>
            <a:spLocks noGrp="1"/>
          </p:cNvSpPr>
          <p:nvPr>
            <p:ph type="title"/>
          </p:nvPr>
        </p:nvSpPr>
        <p:spPr>
          <a:xfrm>
            <a:off x="839788" y="365125"/>
            <a:ext cx="10515600" cy="1325563"/>
          </a:xfrm>
        </p:spPr>
        <p:txBody>
          <a:bodyPr>
            <a:normAutofit/>
          </a:bodyPr>
          <a:lstStyle>
            <a:lvl1pPr>
              <a:defRPr sz="3200">
                <a:solidFill>
                  <a:srgbClr val="323132"/>
                </a:solidFill>
              </a:defRPr>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C9DCFC1-8DC1-4F14-9827-39510D97DAF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8B535CC-3B65-461F-AA16-DA4DBF5DF072}"/>
              </a:ext>
            </a:extLst>
          </p:cNvPr>
          <p:cNvSpPr>
            <a:spLocks noGrp="1"/>
          </p:cNvSpPr>
          <p:nvPr>
            <p:ph sz="half" idx="2"/>
          </p:nvPr>
        </p:nvSpPr>
        <p:spPr>
          <a:xfrm>
            <a:off x="839788" y="2505075"/>
            <a:ext cx="5157787" cy="3684588"/>
          </a:xfrm>
        </p:spPr>
        <p:txBody>
          <a:bodyPr/>
          <a:lstStyle>
            <a:lvl1pPr>
              <a:defRPr>
                <a:solidFill>
                  <a:srgbClr val="323132"/>
                </a:solidFill>
              </a:defRPr>
            </a:lvl1pPr>
            <a:lvl2pPr>
              <a:defRPr>
                <a:solidFill>
                  <a:srgbClr val="323132"/>
                </a:solidFill>
              </a:defRPr>
            </a:lvl2pPr>
            <a:lvl3pPr>
              <a:defRPr>
                <a:solidFill>
                  <a:srgbClr val="323132"/>
                </a:solidFill>
              </a:defRPr>
            </a:lvl3pPr>
            <a:lvl4pPr>
              <a:defRPr>
                <a:solidFill>
                  <a:srgbClr val="323132"/>
                </a:solidFill>
              </a:defRPr>
            </a:lvl4pPr>
            <a:lvl5pPr>
              <a:defRPr>
                <a:solidFill>
                  <a:srgbClr val="32313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D1D4BC2A-22FB-4125-8DB9-C3F0C9987FD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CCD6C4B-2ECE-4B1E-8293-093860022824}"/>
              </a:ext>
            </a:extLst>
          </p:cNvPr>
          <p:cNvSpPr>
            <a:spLocks noGrp="1"/>
          </p:cNvSpPr>
          <p:nvPr>
            <p:ph sz="quarter" idx="4"/>
          </p:nvPr>
        </p:nvSpPr>
        <p:spPr>
          <a:xfrm>
            <a:off x="6172200" y="2505075"/>
            <a:ext cx="5183188" cy="3684588"/>
          </a:xfrm>
        </p:spPr>
        <p:txBody>
          <a:bodyPr/>
          <a:lstStyle>
            <a:lvl1pPr>
              <a:defRPr>
                <a:solidFill>
                  <a:srgbClr val="323132"/>
                </a:solidFill>
              </a:defRPr>
            </a:lvl1pPr>
            <a:lvl2pPr>
              <a:defRPr>
                <a:solidFill>
                  <a:srgbClr val="323132"/>
                </a:solidFill>
              </a:defRPr>
            </a:lvl2pPr>
            <a:lvl3pPr>
              <a:defRPr>
                <a:solidFill>
                  <a:srgbClr val="323132"/>
                </a:solidFill>
              </a:defRPr>
            </a:lvl3pPr>
            <a:lvl4pPr>
              <a:defRPr>
                <a:solidFill>
                  <a:srgbClr val="323132"/>
                </a:solidFill>
              </a:defRPr>
            </a:lvl4pPr>
            <a:lvl5pPr>
              <a:defRPr>
                <a:solidFill>
                  <a:srgbClr val="32313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37B374D-AA07-4344-87EA-05889674237E}"/>
              </a:ext>
            </a:extLst>
          </p:cNvPr>
          <p:cNvSpPr>
            <a:spLocks noGrp="1"/>
          </p:cNvSpPr>
          <p:nvPr>
            <p:ph type="dt" sz="half" idx="10"/>
          </p:nvPr>
        </p:nvSpPr>
        <p:spPr/>
        <p:txBody>
          <a:bodyPr/>
          <a:lstStyle/>
          <a:p>
            <a:endParaRPr lang="en-GB"/>
          </a:p>
        </p:txBody>
      </p:sp>
      <p:sp>
        <p:nvSpPr>
          <p:cNvPr id="8" name="Footer Placeholder 7">
            <a:extLst>
              <a:ext uri="{FF2B5EF4-FFF2-40B4-BE49-F238E27FC236}">
                <a16:creationId xmlns:a16="http://schemas.microsoft.com/office/drawing/2014/main" id="{7AE4C2E7-5319-4B51-AD90-DC0AEDDE10D4}"/>
              </a:ext>
            </a:extLst>
          </p:cNvPr>
          <p:cNvSpPr>
            <a:spLocks noGrp="1"/>
          </p:cNvSpPr>
          <p:nvPr>
            <p:ph type="ftr" sz="quarter" idx="11"/>
          </p:nvPr>
        </p:nvSpPr>
        <p:spPr/>
        <p:txBody>
          <a:bodyPr/>
          <a:lstStyle/>
          <a:p>
            <a:r>
              <a:rPr lang="en-US"/>
              <a:t>[OFFICIAL - SENSITIVE] Title, Month Year</a:t>
            </a:r>
            <a:endParaRPr lang="en-GB"/>
          </a:p>
        </p:txBody>
      </p:sp>
      <p:sp>
        <p:nvSpPr>
          <p:cNvPr id="9" name="Slide Number Placeholder 8">
            <a:extLst>
              <a:ext uri="{FF2B5EF4-FFF2-40B4-BE49-F238E27FC236}">
                <a16:creationId xmlns:a16="http://schemas.microsoft.com/office/drawing/2014/main" id="{D2A4F095-9A5B-4107-B06E-672DAC9D251F}"/>
              </a:ext>
            </a:extLst>
          </p:cNvPr>
          <p:cNvSpPr>
            <a:spLocks noGrp="1"/>
          </p:cNvSpPr>
          <p:nvPr>
            <p:ph type="sldNum" sz="quarter" idx="12"/>
          </p:nvPr>
        </p:nvSpPr>
        <p:spPr/>
        <p:txBody>
          <a:bodyPr/>
          <a:lstStyle/>
          <a:p>
            <a:fld id="{A9D6D4AA-A72F-4FFD-BC3A-C7F5CEFCB2A0}" type="slidenum">
              <a:rPr lang="en-GB" smtClean="0"/>
              <a:pPr/>
              <a:t>‹#›</a:t>
            </a:fld>
            <a:endParaRPr lang="en-GB"/>
          </a:p>
        </p:txBody>
      </p:sp>
    </p:spTree>
    <p:extLst>
      <p:ext uri="{BB962C8B-B14F-4D97-AF65-F5344CB8AC3E}">
        <p14:creationId xmlns:p14="http://schemas.microsoft.com/office/powerpoint/2010/main" val="406391899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0898D9-A87F-49C6-9E40-742FCD06C4F4}"/>
              </a:ext>
            </a:extLst>
          </p:cNvPr>
          <p:cNvSpPr>
            <a:spLocks noGrp="1"/>
          </p:cNvSpPr>
          <p:nvPr>
            <p:ph type="title"/>
          </p:nvPr>
        </p:nvSpPr>
        <p:spPr/>
        <p:txBody>
          <a:bodyPr>
            <a:normAutofit/>
          </a:bodyPr>
          <a:lstStyle>
            <a:lvl1pPr>
              <a:defRPr sz="3200">
                <a:solidFill>
                  <a:srgbClr val="323132"/>
                </a:solidFill>
              </a:defRPr>
            </a:lvl1pPr>
          </a:lstStyle>
          <a:p>
            <a:r>
              <a:rPr lang="en-US"/>
              <a:t>Click to edit Master title style</a:t>
            </a:r>
            <a:endParaRPr lang="en-GB"/>
          </a:p>
        </p:txBody>
      </p:sp>
      <p:sp>
        <p:nvSpPr>
          <p:cNvPr id="3" name="Date Placeholder 2">
            <a:extLst>
              <a:ext uri="{FF2B5EF4-FFF2-40B4-BE49-F238E27FC236}">
                <a16:creationId xmlns:a16="http://schemas.microsoft.com/office/drawing/2014/main" id="{C61EEC94-C597-4C96-B602-F3C66764D870}"/>
              </a:ext>
            </a:extLst>
          </p:cNvPr>
          <p:cNvSpPr>
            <a:spLocks noGrp="1"/>
          </p:cNvSpPr>
          <p:nvPr>
            <p:ph type="dt" sz="half" idx="10"/>
          </p:nvPr>
        </p:nvSpPr>
        <p:spPr/>
        <p:txBody>
          <a:bodyPr/>
          <a:lstStyle/>
          <a:p>
            <a:endParaRPr lang="en-GB"/>
          </a:p>
        </p:txBody>
      </p:sp>
      <p:sp>
        <p:nvSpPr>
          <p:cNvPr id="4" name="Footer Placeholder 3">
            <a:extLst>
              <a:ext uri="{FF2B5EF4-FFF2-40B4-BE49-F238E27FC236}">
                <a16:creationId xmlns:a16="http://schemas.microsoft.com/office/drawing/2014/main" id="{CBB18048-6451-4682-B80C-28FBC60268D1}"/>
              </a:ext>
            </a:extLst>
          </p:cNvPr>
          <p:cNvSpPr>
            <a:spLocks noGrp="1"/>
          </p:cNvSpPr>
          <p:nvPr>
            <p:ph type="ftr" sz="quarter" idx="11"/>
          </p:nvPr>
        </p:nvSpPr>
        <p:spPr/>
        <p:txBody>
          <a:bodyPr/>
          <a:lstStyle/>
          <a:p>
            <a:r>
              <a:rPr lang="en-US"/>
              <a:t>[OFFICIAL - SENSITIVE] Title, Month Year</a:t>
            </a:r>
            <a:endParaRPr lang="en-GB"/>
          </a:p>
        </p:txBody>
      </p:sp>
      <p:sp>
        <p:nvSpPr>
          <p:cNvPr id="5" name="Slide Number Placeholder 4">
            <a:extLst>
              <a:ext uri="{FF2B5EF4-FFF2-40B4-BE49-F238E27FC236}">
                <a16:creationId xmlns:a16="http://schemas.microsoft.com/office/drawing/2014/main" id="{DA91FE1E-5266-4B3E-A34E-F88B861B6437}"/>
              </a:ext>
            </a:extLst>
          </p:cNvPr>
          <p:cNvSpPr>
            <a:spLocks noGrp="1"/>
          </p:cNvSpPr>
          <p:nvPr>
            <p:ph type="sldNum" sz="quarter" idx="12"/>
          </p:nvPr>
        </p:nvSpPr>
        <p:spPr/>
        <p:txBody>
          <a:bodyPr/>
          <a:lstStyle/>
          <a:p>
            <a:fld id="{A9D6D4AA-A72F-4FFD-BC3A-C7F5CEFCB2A0}" type="slidenum">
              <a:rPr lang="en-GB" smtClean="0"/>
              <a:pPr/>
              <a:t>‹#›</a:t>
            </a:fld>
            <a:endParaRPr lang="en-GB"/>
          </a:p>
        </p:txBody>
      </p:sp>
    </p:spTree>
    <p:extLst>
      <p:ext uri="{BB962C8B-B14F-4D97-AF65-F5344CB8AC3E}">
        <p14:creationId xmlns:p14="http://schemas.microsoft.com/office/powerpoint/2010/main" val="1839475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09A8CBD-CD74-4E54-A736-E44286AC2EA5}"/>
              </a:ext>
            </a:extLst>
          </p:cNvPr>
          <p:cNvSpPr>
            <a:spLocks noGrp="1"/>
          </p:cNvSpPr>
          <p:nvPr>
            <p:ph type="dt" sz="half" idx="10"/>
          </p:nvPr>
        </p:nvSpPr>
        <p:spPr/>
        <p:txBody>
          <a:bodyPr/>
          <a:lstStyle/>
          <a:p>
            <a:endParaRPr lang="en-GB"/>
          </a:p>
        </p:txBody>
      </p:sp>
      <p:sp>
        <p:nvSpPr>
          <p:cNvPr id="3" name="Footer Placeholder 2">
            <a:extLst>
              <a:ext uri="{FF2B5EF4-FFF2-40B4-BE49-F238E27FC236}">
                <a16:creationId xmlns:a16="http://schemas.microsoft.com/office/drawing/2014/main" id="{123D87D7-7E45-4385-91CD-E73C3336E87C}"/>
              </a:ext>
            </a:extLst>
          </p:cNvPr>
          <p:cNvSpPr>
            <a:spLocks noGrp="1"/>
          </p:cNvSpPr>
          <p:nvPr>
            <p:ph type="ftr" sz="quarter" idx="11"/>
          </p:nvPr>
        </p:nvSpPr>
        <p:spPr/>
        <p:txBody>
          <a:bodyPr/>
          <a:lstStyle/>
          <a:p>
            <a:r>
              <a:rPr lang="en-US"/>
              <a:t>[OFFICIAL - SENSITIVE] Title, Month Year</a:t>
            </a:r>
            <a:endParaRPr lang="en-GB"/>
          </a:p>
        </p:txBody>
      </p:sp>
      <p:sp>
        <p:nvSpPr>
          <p:cNvPr id="4" name="Slide Number Placeholder 3">
            <a:extLst>
              <a:ext uri="{FF2B5EF4-FFF2-40B4-BE49-F238E27FC236}">
                <a16:creationId xmlns:a16="http://schemas.microsoft.com/office/drawing/2014/main" id="{55F4913B-7B77-467A-9D8E-216C500DD2DF}"/>
              </a:ext>
            </a:extLst>
          </p:cNvPr>
          <p:cNvSpPr>
            <a:spLocks noGrp="1"/>
          </p:cNvSpPr>
          <p:nvPr>
            <p:ph type="sldNum" sz="quarter" idx="12"/>
          </p:nvPr>
        </p:nvSpPr>
        <p:spPr/>
        <p:txBody>
          <a:bodyPr/>
          <a:lstStyle/>
          <a:p>
            <a:fld id="{A9D6D4AA-A72F-4FFD-BC3A-C7F5CEFCB2A0}" type="slidenum">
              <a:rPr lang="en-GB" smtClean="0"/>
              <a:pPr/>
              <a:t>‹#›</a:t>
            </a:fld>
            <a:endParaRPr lang="en-GB"/>
          </a:p>
        </p:txBody>
      </p:sp>
    </p:spTree>
    <p:extLst>
      <p:ext uri="{BB962C8B-B14F-4D97-AF65-F5344CB8AC3E}">
        <p14:creationId xmlns:p14="http://schemas.microsoft.com/office/powerpoint/2010/main" val="279340074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80A06-6B7F-4CBF-8421-267C64A40558}"/>
              </a:ext>
            </a:extLst>
          </p:cNvPr>
          <p:cNvSpPr>
            <a:spLocks noGrp="1"/>
          </p:cNvSpPr>
          <p:nvPr>
            <p:ph type="title"/>
          </p:nvPr>
        </p:nvSpPr>
        <p:spPr>
          <a:xfrm>
            <a:off x="839788" y="457200"/>
            <a:ext cx="3932237" cy="1600200"/>
          </a:xfrm>
        </p:spPr>
        <p:txBody>
          <a:bodyPr anchor="b"/>
          <a:lstStyle>
            <a:lvl1pPr>
              <a:defRPr sz="3200">
                <a:solidFill>
                  <a:srgbClr val="323132"/>
                </a:solidFill>
              </a:defRPr>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DA706BA1-7490-4D6D-BC92-6F2C6F66A14C}"/>
              </a:ext>
            </a:extLst>
          </p:cNvPr>
          <p:cNvSpPr>
            <a:spLocks noGrp="1"/>
          </p:cNvSpPr>
          <p:nvPr>
            <p:ph idx="1"/>
          </p:nvPr>
        </p:nvSpPr>
        <p:spPr>
          <a:xfrm>
            <a:off x="5183188" y="987425"/>
            <a:ext cx="6172200" cy="4873625"/>
          </a:xfrm>
        </p:spPr>
        <p:txBody>
          <a:bodyPr/>
          <a:lstStyle>
            <a:lvl1pPr>
              <a:defRPr sz="3200">
                <a:solidFill>
                  <a:srgbClr val="323132"/>
                </a:solidFill>
              </a:defRPr>
            </a:lvl1pPr>
            <a:lvl2pPr>
              <a:defRPr sz="2800">
                <a:solidFill>
                  <a:srgbClr val="323132"/>
                </a:solidFill>
              </a:defRPr>
            </a:lvl2pPr>
            <a:lvl3pPr>
              <a:defRPr sz="2400">
                <a:solidFill>
                  <a:srgbClr val="323132"/>
                </a:solidFill>
              </a:defRPr>
            </a:lvl3pPr>
            <a:lvl4pPr>
              <a:defRPr sz="2000">
                <a:solidFill>
                  <a:srgbClr val="323132"/>
                </a:solidFill>
              </a:defRPr>
            </a:lvl4pPr>
            <a:lvl5pPr>
              <a:defRPr sz="2000">
                <a:solidFill>
                  <a:srgbClr val="323132"/>
                </a:solidFill>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2E06AA4-E563-4E66-84EB-CDACAD1E7356}"/>
              </a:ext>
            </a:extLst>
          </p:cNvPr>
          <p:cNvSpPr>
            <a:spLocks noGrp="1"/>
          </p:cNvSpPr>
          <p:nvPr>
            <p:ph type="body" sz="half" idx="2"/>
          </p:nvPr>
        </p:nvSpPr>
        <p:spPr>
          <a:xfrm>
            <a:off x="839788" y="2057400"/>
            <a:ext cx="3932237" cy="3811588"/>
          </a:xfrm>
        </p:spPr>
        <p:txBody>
          <a:bodyPr/>
          <a:lstStyle>
            <a:lvl1pPr marL="0" indent="0">
              <a:buNone/>
              <a:defRPr sz="1600">
                <a:solidFill>
                  <a:srgbClr val="32313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CE90ED5-688A-47CC-B355-1D0676141F4E}"/>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235CBFA6-DC5F-4A02-8543-AE9FCD3E5FCD}"/>
              </a:ext>
            </a:extLst>
          </p:cNvPr>
          <p:cNvSpPr>
            <a:spLocks noGrp="1"/>
          </p:cNvSpPr>
          <p:nvPr>
            <p:ph type="ftr" sz="quarter" idx="11"/>
          </p:nvPr>
        </p:nvSpPr>
        <p:spPr/>
        <p:txBody>
          <a:bodyPr/>
          <a:lstStyle/>
          <a:p>
            <a:r>
              <a:rPr lang="en-US"/>
              <a:t>[OFFICIAL - SENSITIVE] Title, Month Year</a:t>
            </a:r>
            <a:endParaRPr lang="en-GB"/>
          </a:p>
        </p:txBody>
      </p:sp>
      <p:sp>
        <p:nvSpPr>
          <p:cNvPr id="7" name="Slide Number Placeholder 6">
            <a:extLst>
              <a:ext uri="{FF2B5EF4-FFF2-40B4-BE49-F238E27FC236}">
                <a16:creationId xmlns:a16="http://schemas.microsoft.com/office/drawing/2014/main" id="{1E5BC938-C2CB-4876-805A-860B012E677B}"/>
              </a:ext>
            </a:extLst>
          </p:cNvPr>
          <p:cNvSpPr>
            <a:spLocks noGrp="1"/>
          </p:cNvSpPr>
          <p:nvPr>
            <p:ph type="sldNum" sz="quarter" idx="12"/>
          </p:nvPr>
        </p:nvSpPr>
        <p:spPr/>
        <p:txBody>
          <a:bodyPr/>
          <a:lstStyle/>
          <a:p>
            <a:fld id="{A9D6D4AA-A72F-4FFD-BC3A-C7F5CEFCB2A0}" type="slidenum">
              <a:rPr lang="en-GB" smtClean="0"/>
              <a:pPr/>
              <a:t>‹#›</a:t>
            </a:fld>
            <a:endParaRPr lang="en-GB"/>
          </a:p>
        </p:txBody>
      </p:sp>
    </p:spTree>
    <p:extLst>
      <p:ext uri="{BB962C8B-B14F-4D97-AF65-F5344CB8AC3E}">
        <p14:creationId xmlns:p14="http://schemas.microsoft.com/office/powerpoint/2010/main" val="123000562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559B8-4521-46F5-95A6-73D184D4E8B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DBE1233-7637-4626-BE47-4194DF8B081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8EB8A182-ACBD-4724-A4E0-0512F8269E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D2A84FC-676E-40C1-A8F1-71900B0BEAB9}"/>
              </a:ext>
            </a:extLst>
          </p:cNvPr>
          <p:cNvSpPr>
            <a:spLocks noGrp="1"/>
          </p:cNvSpPr>
          <p:nvPr>
            <p:ph type="dt" sz="half" idx="10"/>
          </p:nvPr>
        </p:nvSpPr>
        <p:spPr/>
        <p:txBody>
          <a:bodyPr/>
          <a:lstStyle/>
          <a:p>
            <a:endParaRPr lang="en-GB"/>
          </a:p>
        </p:txBody>
      </p:sp>
      <p:sp>
        <p:nvSpPr>
          <p:cNvPr id="6" name="Footer Placeholder 5">
            <a:extLst>
              <a:ext uri="{FF2B5EF4-FFF2-40B4-BE49-F238E27FC236}">
                <a16:creationId xmlns:a16="http://schemas.microsoft.com/office/drawing/2014/main" id="{054EEABD-3613-4139-A442-8D8A786D473A}"/>
              </a:ext>
            </a:extLst>
          </p:cNvPr>
          <p:cNvSpPr>
            <a:spLocks noGrp="1"/>
          </p:cNvSpPr>
          <p:nvPr>
            <p:ph type="ftr" sz="quarter" idx="11"/>
          </p:nvPr>
        </p:nvSpPr>
        <p:spPr/>
        <p:txBody>
          <a:bodyPr/>
          <a:lstStyle/>
          <a:p>
            <a:r>
              <a:rPr lang="en-US"/>
              <a:t>[OFFICIAL - SENSITIVE] Title, Month Year</a:t>
            </a:r>
            <a:endParaRPr lang="en-GB"/>
          </a:p>
        </p:txBody>
      </p:sp>
      <p:sp>
        <p:nvSpPr>
          <p:cNvPr id="7" name="Slide Number Placeholder 6">
            <a:extLst>
              <a:ext uri="{FF2B5EF4-FFF2-40B4-BE49-F238E27FC236}">
                <a16:creationId xmlns:a16="http://schemas.microsoft.com/office/drawing/2014/main" id="{FB60699A-11E5-4997-B0FB-716EFDF2933F}"/>
              </a:ext>
            </a:extLst>
          </p:cNvPr>
          <p:cNvSpPr>
            <a:spLocks noGrp="1"/>
          </p:cNvSpPr>
          <p:nvPr>
            <p:ph type="sldNum" sz="quarter" idx="12"/>
          </p:nvPr>
        </p:nvSpPr>
        <p:spPr/>
        <p:txBody>
          <a:bodyPr/>
          <a:lstStyle/>
          <a:p>
            <a:fld id="{A9D6D4AA-A72F-4FFD-BC3A-C7F5CEFCB2A0}" type="slidenum">
              <a:rPr lang="en-GB" smtClean="0"/>
              <a:pPr/>
              <a:t>‹#›</a:t>
            </a:fld>
            <a:endParaRPr lang="en-GB"/>
          </a:p>
        </p:txBody>
      </p:sp>
    </p:spTree>
    <p:extLst>
      <p:ext uri="{BB962C8B-B14F-4D97-AF65-F5344CB8AC3E}">
        <p14:creationId xmlns:p14="http://schemas.microsoft.com/office/powerpoint/2010/main" val="391548782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1D7071-E7C0-41DE-ABF7-2934503473DC}"/>
              </a:ext>
            </a:extLst>
          </p:cNvPr>
          <p:cNvSpPr>
            <a:spLocks noGrp="1"/>
          </p:cNvSpPr>
          <p:nvPr>
            <p:ph type="title"/>
          </p:nvPr>
        </p:nvSpPr>
        <p:spPr/>
        <p:txBody>
          <a:bodyPr>
            <a:normAutofit/>
          </a:bodyPr>
          <a:lstStyle>
            <a:lvl1pPr>
              <a:defRPr sz="3200"/>
            </a:lvl1p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A2E146E-EA18-4F98-A7E3-0C065A47E9F1}"/>
              </a:ext>
            </a:extLst>
          </p:cNvPr>
          <p:cNvSpPr>
            <a:spLocks noGrp="1"/>
          </p:cNvSpPr>
          <p:nvPr>
            <p:ph type="body" orient="vert" idx="1"/>
          </p:nvPr>
        </p:nvSpPr>
        <p:spPr/>
        <p:txBody>
          <a:bodyPr vert="eaVert"/>
          <a:lstStyle>
            <a:lvl1pPr>
              <a:defRPr>
                <a:solidFill>
                  <a:srgbClr val="323132"/>
                </a:solidFill>
              </a:defRPr>
            </a:lvl1pPr>
            <a:lvl2pPr>
              <a:defRPr>
                <a:solidFill>
                  <a:srgbClr val="323132"/>
                </a:solidFill>
              </a:defRPr>
            </a:lvl2pPr>
            <a:lvl3pPr>
              <a:defRPr>
                <a:solidFill>
                  <a:srgbClr val="323132"/>
                </a:solidFill>
              </a:defRPr>
            </a:lvl3pPr>
            <a:lvl4pPr>
              <a:defRPr>
                <a:solidFill>
                  <a:srgbClr val="323132"/>
                </a:solidFill>
              </a:defRPr>
            </a:lvl4pPr>
            <a:lvl5pPr>
              <a:defRPr>
                <a:solidFill>
                  <a:srgbClr val="32313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CF8F744-0480-4F99-8F03-B29D63E7867A}"/>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E91FED1D-F65A-4ED2-93F4-0A73C19C7C87}"/>
              </a:ext>
            </a:extLst>
          </p:cNvPr>
          <p:cNvSpPr>
            <a:spLocks noGrp="1"/>
          </p:cNvSpPr>
          <p:nvPr>
            <p:ph type="ftr" sz="quarter" idx="11"/>
          </p:nvPr>
        </p:nvSpPr>
        <p:spPr/>
        <p:txBody>
          <a:bodyPr/>
          <a:lstStyle/>
          <a:p>
            <a:r>
              <a:rPr lang="en-US"/>
              <a:t>[OFFICIAL - SENSITIVE] Title, Month Year</a:t>
            </a:r>
            <a:endParaRPr lang="en-GB"/>
          </a:p>
        </p:txBody>
      </p:sp>
      <p:sp>
        <p:nvSpPr>
          <p:cNvPr id="6" name="Slide Number Placeholder 5">
            <a:extLst>
              <a:ext uri="{FF2B5EF4-FFF2-40B4-BE49-F238E27FC236}">
                <a16:creationId xmlns:a16="http://schemas.microsoft.com/office/drawing/2014/main" id="{6A5717AF-FA04-4888-A8BA-508EB9C7D61E}"/>
              </a:ext>
            </a:extLst>
          </p:cNvPr>
          <p:cNvSpPr>
            <a:spLocks noGrp="1"/>
          </p:cNvSpPr>
          <p:nvPr>
            <p:ph type="sldNum" sz="quarter" idx="12"/>
          </p:nvPr>
        </p:nvSpPr>
        <p:spPr/>
        <p:txBody>
          <a:bodyPr/>
          <a:lstStyle/>
          <a:p>
            <a:fld id="{A9D6D4AA-A72F-4FFD-BC3A-C7F5CEFCB2A0}" type="slidenum">
              <a:rPr lang="en-GB" smtClean="0"/>
              <a:pPr/>
              <a:t>‹#›</a:t>
            </a:fld>
            <a:endParaRPr lang="en-GB"/>
          </a:p>
        </p:txBody>
      </p:sp>
    </p:spTree>
    <p:extLst>
      <p:ext uri="{BB962C8B-B14F-4D97-AF65-F5344CB8AC3E}">
        <p14:creationId xmlns:p14="http://schemas.microsoft.com/office/powerpoint/2010/main" val="227929343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6600056-B3B3-450F-94FC-B9F9D7137495}"/>
              </a:ext>
            </a:extLst>
          </p:cNvPr>
          <p:cNvSpPr>
            <a:spLocks noGrp="1"/>
          </p:cNvSpPr>
          <p:nvPr>
            <p:ph type="title" orient="vert"/>
          </p:nvPr>
        </p:nvSpPr>
        <p:spPr>
          <a:xfrm>
            <a:off x="8724900" y="365125"/>
            <a:ext cx="2628900" cy="5811838"/>
          </a:xfrm>
        </p:spPr>
        <p:txBody>
          <a:bodyPr vert="eaVert">
            <a:normAutofit/>
          </a:bodyPr>
          <a:lstStyle>
            <a:lvl1pPr>
              <a:defRPr sz="3600">
                <a:solidFill>
                  <a:srgbClr val="323132"/>
                </a:solidFill>
              </a:defRPr>
            </a:lvl1p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9B20062-C10D-4D36-B892-090D359D34CC}"/>
              </a:ext>
            </a:extLst>
          </p:cNvPr>
          <p:cNvSpPr>
            <a:spLocks noGrp="1"/>
          </p:cNvSpPr>
          <p:nvPr>
            <p:ph type="body" orient="vert" idx="1"/>
          </p:nvPr>
        </p:nvSpPr>
        <p:spPr>
          <a:xfrm>
            <a:off x="838200" y="365125"/>
            <a:ext cx="7734300" cy="5811838"/>
          </a:xfrm>
        </p:spPr>
        <p:txBody>
          <a:bodyPr vert="eaVert"/>
          <a:lstStyle>
            <a:lvl1pPr>
              <a:defRPr>
                <a:solidFill>
                  <a:srgbClr val="323132"/>
                </a:solidFill>
              </a:defRPr>
            </a:lvl1pPr>
            <a:lvl2pPr>
              <a:defRPr>
                <a:solidFill>
                  <a:srgbClr val="323132"/>
                </a:solidFill>
              </a:defRPr>
            </a:lvl2pPr>
            <a:lvl3pPr>
              <a:defRPr>
                <a:solidFill>
                  <a:srgbClr val="323132"/>
                </a:solidFill>
              </a:defRPr>
            </a:lvl3pPr>
            <a:lvl4pPr>
              <a:defRPr>
                <a:solidFill>
                  <a:srgbClr val="323132"/>
                </a:solidFill>
              </a:defRPr>
            </a:lvl4pPr>
            <a:lvl5pPr>
              <a:defRPr>
                <a:solidFill>
                  <a:srgbClr val="32313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FC8D2FC-54BC-4385-855B-76E1B9E0D468}"/>
              </a:ext>
            </a:extLst>
          </p:cNvPr>
          <p:cNvSpPr>
            <a:spLocks noGrp="1"/>
          </p:cNvSpPr>
          <p:nvPr>
            <p:ph type="dt" sz="half" idx="10"/>
          </p:nvPr>
        </p:nvSpPr>
        <p:spPr/>
        <p:txBody>
          <a:bodyPr/>
          <a:lstStyle/>
          <a:p>
            <a:endParaRPr lang="en-GB"/>
          </a:p>
        </p:txBody>
      </p:sp>
      <p:sp>
        <p:nvSpPr>
          <p:cNvPr id="5" name="Footer Placeholder 4">
            <a:extLst>
              <a:ext uri="{FF2B5EF4-FFF2-40B4-BE49-F238E27FC236}">
                <a16:creationId xmlns:a16="http://schemas.microsoft.com/office/drawing/2014/main" id="{F49B6BA0-88FF-48CA-A5C6-9F990DA5120E}"/>
              </a:ext>
            </a:extLst>
          </p:cNvPr>
          <p:cNvSpPr>
            <a:spLocks noGrp="1"/>
          </p:cNvSpPr>
          <p:nvPr>
            <p:ph type="ftr" sz="quarter" idx="11"/>
          </p:nvPr>
        </p:nvSpPr>
        <p:spPr/>
        <p:txBody>
          <a:bodyPr/>
          <a:lstStyle/>
          <a:p>
            <a:r>
              <a:rPr lang="en-US"/>
              <a:t>[OFFICIAL - SENSITIVE] Title, Month Year</a:t>
            </a:r>
            <a:endParaRPr lang="en-GB"/>
          </a:p>
        </p:txBody>
      </p:sp>
      <p:sp>
        <p:nvSpPr>
          <p:cNvPr id="6" name="Slide Number Placeholder 5">
            <a:extLst>
              <a:ext uri="{FF2B5EF4-FFF2-40B4-BE49-F238E27FC236}">
                <a16:creationId xmlns:a16="http://schemas.microsoft.com/office/drawing/2014/main" id="{BFBCA744-E0D8-48DC-9C0F-25F3D083EC28}"/>
              </a:ext>
            </a:extLst>
          </p:cNvPr>
          <p:cNvSpPr>
            <a:spLocks noGrp="1"/>
          </p:cNvSpPr>
          <p:nvPr>
            <p:ph type="sldNum" sz="quarter" idx="12"/>
          </p:nvPr>
        </p:nvSpPr>
        <p:spPr/>
        <p:txBody>
          <a:bodyPr/>
          <a:lstStyle/>
          <a:p>
            <a:fld id="{A9D6D4AA-A72F-4FFD-BC3A-C7F5CEFCB2A0}" type="slidenum">
              <a:rPr lang="en-GB" smtClean="0"/>
              <a:pPr/>
              <a:t>‹#›</a:t>
            </a:fld>
            <a:endParaRPr lang="en-GB"/>
          </a:p>
        </p:txBody>
      </p:sp>
    </p:spTree>
    <p:extLst>
      <p:ext uri="{BB962C8B-B14F-4D97-AF65-F5344CB8AC3E}">
        <p14:creationId xmlns:p14="http://schemas.microsoft.com/office/powerpoint/2010/main" val="276206764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Text (continuation pag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lIns="0" rIns="0"/>
          <a:lstStyle/>
          <a:p>
            <a:r>
              <a:rPr lang="en-US">
                <a:solidFill>
                  <a:prstClr val="black">
                    <a:lumMod val="65000"/>
                    <a:lumOff val="35000"/>
                  </a:prstClr>
                </a:solidFill>
              </a:rPr>
              <a:t>[OFFICIAL - SENSITIVE] Title, Month Year</a:t>
            </a:r>
            <a:endParaRPr lang="en-GB">
              <a:solidFill>
                <a:prstClr val="black">
                  <a:lumMod val="65000"/>
                  <a:lumOff val="35000"/>
                </a:prstClr>
              </a:solidFill>
            </a:endParaRPr>
          </a:p>
        </p:txBody>
      </p:sp>
      <p:sp>
        <p:nvSpPr>
          <p:cNvPr id="4" name="Slide Number Placeholder 3"/>
          <p:cNvSpPr>
            <a:spLocks noGrp="1"/>
          </p:cNvSpPr>
          <p:nvPr>
            <p:ph type="sldNum" sz="quarter" idx="11"/>
          </p:nvPr>
        </p:nvSpPr>
        <p:spPr/>
        <p:txBody>
          <a:bodyPr/>
          <a:lstStyle/>
          <a:p>
            <a:fld id="{2EABE287-61B3-43B4-9C32-8BB54FC1D647}" type="slidenum">
              <a:rPr lang="en-GB" smtClean="0">
                <a:solidFill>
                  <a:prstClr val="black">
                    <a:lumMod val="65000"/>
                    <a:lumOff val="35000"/>
                  </a:prstClr>
                </a:solidFill>
              </a:rPr>
              <a:pPr/>
              <a:t>‹#›</a:t>
            </a:fld>
            <a:endParaRPr lang="en-GB">
              <a:solidFill>
                <a:prstClr val="black">
                  <a:lumMod val="65000"/>
                  <a:lumOff val="35000"/>
                </a:prstClr>
              </a:solidFill>
            </a:endParaRPr>
          </a:p>
        </p:txBody>
      </p:sp>
      <p:sp>
        <p:nvSpPr>
          <p:cNvPr id="9" name="Text Placeholder 8"/>
          <p:cNvSpPr>
            <a:spLocks noGrp="1"/>
          </p:cNvSpPr>
          <p:nvPr>
            <p:ph type="body" sz="quarter" idx="12"/>
          </p:nvPr>
        </p:nvSpPr>
        <p:spPr>
          <a:xfrm>
            <a:off x="718563" y="489548"/>
            <a:ext cx="10877956" cy="5910580"/>
          </a:xfrm>
          <a:prstGeom prst="rect">
            <a:avLst/>
          </a:prstGeom>
        </p:spPr>
        <p:txBody>
          <a:bodyPr lIns="0" tIns="0" rIns="0" bIns="0" numCol="3" spcCol="157770">
            <a:normAutofit/>
          </a:bodyPr>
          <a:lstStyle>
            <a:lvl1pPr marL="0" indent="1392">
              <a:lnSpc>
                <a:spcPts val="1402"/>
              </a:lnSpc>
              <a:spcBef>
                <a:spcPts val="1578"/>
              </a:spcBef>
              <a:spcAft>
                <a:spcPts val="0"/>
              </a:spcAft>
              <a:buFontTx/>
              <a:buNone/>
              <a:defRPr sz="1000" b="1">
                <a:solidFill>
                  <a:srgbClr val="003D59"/>
                </a:solidFill>
                <a:latin typeface="Arial" pitchFamily="34" charset="0"/>
                <a:cs typeface="Arial" pitchFamily="34" charset="0"/>
              </a:defRPr>
            </a:lvl1pPr>
            <a:lvl2pPr marL="0" indent="1392">
              <a:lnSpc>
                <a:spcPts val="1402"/>
              </a:lnSpc>
              <a:spcBef>
                <a:spcPts val="263"/>
              </a:spcBef>
              <a:spcAft>
                <a:spcPts val="263"/>
              </a:spcAft>
              <a:buFontTx/>
              <a:buNone/>
              <a:defRPr sz="1000">
                <a:solidFill>
                  <a:srgbClr val="003D59"/>
                </a:solidFill>
                <a:latin typeface="Arial" pitchFamily="34" charset="0"/>
                <a:cs typeface="Arial" pitchFamily="34" charset="0"/>
              </a:defRPr>
            </a:lvl2pPr>
            <a:lvl3pPr marL="230980" indent="-79313">
              <a:lnSpc>
                <a:spcPts val="1402"/>
              </a:lnSpc>
              <a:spcBef>
                <a:spcPts val="0"/>
              </a:spcBef>
              <a:spcAft>
                <a:spcPts val="263"/>
              </a:spcAft>
              <a:buClrTx/>
              <a:buSzPct val="75000"/>
              <a:buFont typeface="Wingdings" pitchFamily="2" charset="2"/>
              <a:buChar char="§"/>
              <a:defRPr sz="1000">
                <a:solidFill>
                  <a:srgbClr val="003D59"/>
                </a:solidFill>
                <a:latin typeface="Arial" pitchFamily="34" charset="0"/>
                <a:cs typeface="Arial" pitchFamily="34" charset="0"/>
              </a:defRPr>
            </a:lvl3pPr>
          </a:lstStyle>
          <a:p>
            <a:pPr lvl="0"/>
            <a:r>
              <a:rPr lang="en-GB"/>
              <a:t>Click to edit Master text styles</a:t>
            </a:r>
          </a:p>
          <a:p>
            <a:pPr lvl="1"/>
            <a:r>
              <a:rPr lang="en-GB"/>
              <a:t>Second level</a:t>
            </a:r>
          </a:p>
          <a:p>
            <a:pPr lvl="2"/>
            <a:r>
              <a:rPr lang="en-GB"/>
              <a:t>Third level</a:t>
            </a:r>
          </a:p>
        </p:txBody>
      </p:sp>
    </p:spTree>
    <p:extLst>
      <p:ext uri="{BB962C8B-B14F-4D97-AF65-F5344CB8AC3E}">
        <p14:creationId xmlns:p14="http://schemas.microsoft.com/office/powerpoint/2010/main" val="38959254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p:txBody>
          <a:bodyPr/>
          <a:lstStyle>
            <a:lvl1pPr>
              <a:defRPr/>
            </a:lvl1pPr>
          </a:lstStyle>
          <a:p>
            <a:endParaRPr lang="en-GB"/>
          </a:p>
        </p:txBody>
      </p:sp>
      <p:sp>
        <p:nvSpPr>
          <p:cNvPr id="7" name="Slide Number Placeholder 6"/>
          <p:cNvSpPr>
            <a:spLocks noGrp="1"/>
          </p:cNvSpPr>
          <p:nvPr>
            <p:ph type="sldNum" sz="quarter" idx="12"/>
          </p:nvPr>
        </p:nvSpPr>
        <p:spPr/>
        <p:txBody>
          <a:bodyPr/>
          <a:lstStyle>
            <a:lvl1pPr>
              <a:defRPr/>
            </a:lvl1pPr>
          </a:lstStyle>
          <a:p>
            <a:fld id="{04C5A86F-39C2-4A82-86A3-D980A86856E6}" type="slidenum">
              <a:rPr lang="en-GB"/>
              <a:pPr/>
              <a:t>‹#›</a:t>
            </a:fld>
            <a:endParaRPr lang="en-GB"/>
          </a:p>
        </p:txBody>
      </p:sp>
    </p:spTree>
    <p:extLst>
      <p:ext uri="{BB962C8B-B14F-4D97-AF65-F5344CB8AC3E}">
        <p14:creationId xmlns:p14="http://schemas.microsoft.com/office/powerpoint/2010/main" val="36912637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userDrawn="1">
  <p:cSld name="Single column title and content">
    <p:bg>
      <p:bgPr>
        <a:solidFill>
          <a:schemeClr val="bg1">
            <a:lumMod val="95000"/>
          </a:schemeClr>
        </a:solidFill>
        <a:effectLst/>
      </p:bgPr>
    </p:bg>
    <p:spTree>
      <p:nvGrpSpPr>
        <p:cNvPr id="1" name=""/>
        <p:cNvGrpSpPr/>
        <p:nvPr/>
      </p:nvGrpSpPr>
      <p:grpSpPr>
        <a:xfrm>
          <a:off x="0" y="0"/>
          <a:ext cx="0" cy="0"/>
          <a:chOff x="0" y="0"/>
          <a:chExt cx="0" cy="0"/>
        </a:xfrm>
      </p:grpSpPr>
      <p:sp>
        <p:nvSpPr>
          <p:cNvPr id="8" name="Rectangle">
            <a:extLst>
              <a:ext uri="{FF2B5EF4-FFF2-40B4-BE49-F238E27FC236}">
                <a16:creationId xmlns:a16="http://schemas.microsoft.com/office/drawing/2014/main" id="{CAB7C50D-A92E-F542-A579-D6ACCE3E0F84}"/>
              </a:ext>
            </a:extLst>
          </p:cNvPr>
          <p:cNvSpPr/>
          <p:nvPr userDrawn="1"/>
        </p:nvSpPr>
        <p:spPr>
          <a:xfrm>
            <a:off x="0" y="6037942"/>
            <a:ext cx="12192000" cy="820058"/>
          </a:xfrm>
          <a:prstGeom prst="rect">
            <a:avLst/>
          </a:prstGeom>
          <a:solidFill>
            <a:srgbClr val="183E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Slide Number Placeholder">
            <a:extLst>
              <a:ext uri="{FF2B5EF4-FFF2-40B4-BE49-F238E27FC236}">
                <a16:creationId xmlns:a16="http://schemas.microsoft.com/office/drawing/2014/main" id="{AB8A9106-B24D-064D-974C-C8C4B2C84B82}"/>
              </a:ext>
            </a:extLst>
          </p:cNvPr>
          <p:cNvSpPr>
            <a:spLocks noGrp="1"/>
          </p:cNvSpPr>
          <p:nvPr>
            <p:ph type="sldNum" sz="quarter" idx="4"/>
          </p:nvPr>
        </p:nvSpPr>
        <p:spPr>
          <a:xfrm>
            <a:off x="4662087" y="6250893"/>
            <a:ext cx="2867827" cy="365125"/>
          </a:xfrm>
          <a:prstGeom prst="rect">
            <a:avLst/>
          </a:prstGeom>
        </p:spPr>
        <p:txBody>
          <a:bodyPr/>
          <a:lstStyle>
            <a:lvl1pPr>
              <a:defRPr sz="1500">
                <a:solidFill>
                  <a:schemeClr val="bg1"/>
                </a:solidFill>
              </a:defRPr>
            </a:lvl1pPr>
          </a:lstStyle>
          <a:p>
            <a:pPr algn="ctr"/>
            <a:fld id="{232417FB-2EF4-EC49-BC13-97513C37E9E5}" type="slidenum">
              <a:rPr lang="en-US" smtClean="0"/>
              <a:pPr algn="ctr"/>
              <a:t>‹#›</a:t>
            </a:fld>
            <a:endParaRPr lang="en-US"/>
          </a:p>
        </p:txBody>
      </p:sp>
      <p:sp>
        <p:nvSpPr>
          <p:cNvPr id="14" name="Footer Placeholder">
            <a:extLst>
              <a:ext uri="{FF2B5EF4-FFF2-40B4-BE49-F238E27FC236}">
                <a16:creationId xmlns:a16="http://schemas.microsoft.com/office/drawing/2014/main" id="{EC4B6832-9A04-854F-9075-DF58CE992FA7}"/>
              </a:ext>
            </a:extLst>
          </p:cNvPr>
          <p:cNvSpPr>
            <a:spLocks noGrp="1"/>
          </p:cNvSpPr>
          <p:nvPr>
            <p:ph type="ftr" sz="quarter" idx="3"/>
          </p:nvPr>
        </p:nvSpPr>
        <p:spPr>
          <a:xfrm>
            <a:off x="7529914" y="6250892"/>
            <a:ext cx="3842031" cy="365125"/>
          </a:xfrm>
          <a:prstGeom prst="rect">
            <a:avLst/>
          </a:prstGeom>
        </p:spPr>
        <p:txBody>
          <a:bodyPr vert="horz" lIns="91440" tIns="45720" rIns="0" bIns="45720" rtlCol="0" anchor="t" anchorCtr="0"/>
          <a:lstStyle>
            <a:lvl1pPr algn="r">
              <a:defRPr sz="1500" b="1">
                <a:solidFill>
                  <a:schemeClr val="bg1"/>
                </a:solidFill>
              </a:defRPr>
            </a:lvl1pPr>
          </a:lstStyle>
          <a:p>
            <a:endParaRPr lang="en-US"/>
          </a:p>
        </p:txBody>
      </p:sp>
      <p:sp>
        <p:nvSpPr>
          <p:cNvPr id="2" name="Title"/>
          <p:cNvSpPr>
            <a:spLocks noGrp="1"/>
          </p:cNvSpPr>
          <p:nvPr>
            <p:ph type="title" hasCustomPrompt="1"/>
          </p:nvPr>
        </p:nvSpPr>
        <p:spPr>
          <a:xfrm>
            <a:off x="838200" y="606349"/>
            <a:ext cx="10515600" cy="466281"/>
          </a:xfrm>
          <a:prstGeom prst="rect">
            <a:avLst/>
          </a:prstGeom>
        </p:spPr>
        <p:txBody>
          <a:bodyPr wrap="square">
            <a:spAutoFit/>
          </a:bodyPr>
          <a:lstStyle>
            <a:lvl1pPr>
              <a:defRPr sz="2700" baseline="0"/>
            </a:lvl1pPr>
          </a:lstStyle>
          <a:p>
            <a:r>
              <a:rPr lang="en-US"/>
              <a:t>Add your heading here</a:t>
            </a:r>
          </a:p>
        </p:txBody>
      </p:sp>
      <p:sp>
        <p:nvSpPr>
          <p:cNvPr id="3" name="Content Placeholder"/>
          <p:cNvSpPr>
            <a:spLocks noGrp="1"/>
          </p:cNvSpPr>
          <p:nvPr>
            <p:ph idx="1" hasCustomPrompt="1"/>
          </p:nvPr>
        </p:nvSpPr>
        <p:spPr>
          <a:xfrm>
            <a:off x="838200" y="1424326"/>
            <a:ext cx="10515600" cy="1802801"/>
          </a:xfrm>
          <a:prstGeom prst="rect">
            <a:avLst/>
          </a:prstGeom>
        </p:spPr>
        <p:txBody>
          <a:bodyPr wrap="square" lIns="0" tIns="0" rIns="0" bIns="0" anchor="t" anchorCtr="0">
            <a:spAutoFit/>
          </a:bodyPr>
          <a:lstStyle>
            <a:lvl1pPr>
              <a:lnSpc>
                <a:spcPct val="110000"/>
              </a:lnSpc>
              <a:spcAft>
                <a:spcPts val="375"/>
              </a:spcAft>
              <a:defRPr sz="2400">
                <a:solidFill>
                  <a:schemeClr val="tx1"/>
                </a:solidFill>
              </a:defRPr>
            </a:lvl1pPr>
            <a:lvl2pPr>
              <a:spcAft>
                <a:spcPts val="375"/>
              </a:spcAft>
              <a:defRPr sz="2100">
                <a:solidFill>
                  <a:schemeClr val="tx1"/>
                </a:solidFill>
              </a:defRPr>
            </a:lvl2pPr>
            <a:lvl3pPr>
              <a:spcAft>
                <a:spcPts val="375"/>
              </a:spcAft>
              <a:defRPr sz="1800">
                <a:solidFill>
                  <a:schemeClr val="tx1"/>
                </a:solidFill>
              </a:defRPr>
            </a:lvl3pPr>
            <a:lvl4pPr>
              <a:spcAft>
                <a:spcPts val="375"/>
              </a:spcAft>
              <a:defRPr sz="1500">
                <a:solidFill>
                  <a:schemeClr val="tx1"/>
                </a:solidFill>
              </a:defRPr>
            </a:lvl4pPr>
            <a:lvl5pPr>
              <a:spcAft>
                <a:spcPts val="375"/>
              </a:spcAft>
              <a:defRPr sz="1350">
                <a:solidFill>
                  <a:schemeClr val="tx1"/>
                </a:solidFill>
              </a:defRPr>
            </a:lvl5pPr>
          </a:lstStyle>
          <a:p>
            <a:pPr lvl="0"/>
            <a:r>
              <a:rPr lang="en-US"/>
              <a:t>Single column</a:t>
            </a:r>
          </a:p>
          <a:p>
            <a:pPr lvl="1"/>
            <a:r>
              <a:rPr lang="en-US"/>
              <a:t>Second level</a:t>
            </a:r>
          </a:p>
          <a:p>
            <a:pPr lvl="2"/>
            <a:r>
              <a:rPr lang="en-US"/>
              <a:t>Third level</a:t>
            </a:r>
          </a:p>
          <a:p>
            <a:pPr lvl="3"/>
            <a:r>
              <a:rPr lang="en-US"/>
              <a:t>Fourth level</a:t>
            </a:r>
          </a:p>
          <a:p>
            <a:pPr lvl="4"/>
            <a:r>
              <a:rPr lang="en-US"/>
              <a:t>Fifth level</a:t>
            </a:r>
          </a:p>
        </p:txBody>
      </p:sp>
      <p:pic>
        <p:nvPicPr>
          <p:cNvPr id="9" name="Logo">
            <a:extLst>
              <a:ext uri="{FF2B5EF4-FFF2-40B4-BE49-F238E27FC236}">
                <a16:creationId xmlns:a16="http://schemas.microsoft.com/office/drawing/2014/main" id="{1839CFE9-5E9D-864B-BC7C-64F240C26D16}"/>
              </a:ext>
            </a:extLst>
          </p:cNvPr>
          <p:cNvPicPr>
            <a:picLocks noChangeAspect="1"/>
          </p:cNvPicPr>
          <p:nvPr userDrawn="1"/>
        </p:nvPicPr>
        <p:blipFill>
          <a:blip r:embed="rId2"/>
          <a:stretch>
            <a:fillRect/>
          </a:stretch>
        </p:blipFill>
        <p:spPr>
          <a:xfrm>
            <a:off x="767167" y="6230570"/>
            <a:ext cx="3489869" cy="408624"/>
          </a:xfrm>
          <a:prstGeom prst="rect">
            <a:avLst/>
          </a:prstGeom>
        </p:spPr>
      </p:pic>
    </p:spTree>
    <p:extLst>
      <p:ext uri="{BB962C8B-B14F-4D97-AF65-F5344CB8AC3E}">
        <p14:creationId xmlns:p14="http://schemas.microsoft.com/office/powerpoint/2010/main" val="309188329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lumMod val="95000"/>
          </a:schemeClr>
        </a:solidFill>
        <a:effectLst/>
      </p:bgPr>
    </p:bg>
    <p:spTree>
      <p:nvGrpSpPr>
        <p:cNvPr id="1" name=""/>
        <p:cNvGrpSpPr/>
        <p:nvPr/>
      </p:nvGrpSpPr>
      <p:grpSpPr>
        <a:xfrm>
          <a:off x="0" y="0"/>
          <a:ext cx="0" cy="0"/>
          <a:chOff x="0" y="0"/>
          <a:chExt cx="0" cy="0"/>
        </a:xfrm>
      </p:grpSpPr>
      <p:sp>
        <p:nvSpPr>
          <p:cNvPr id="13" name="Slide Number Placeholder">
            <a:extLst>
              <a:ext uri="{FF2B5EF4-FFF2-40B4-BE49-F238E27FC236}">
                <a16:creationId xmlns:a16="http://schemas.microsoft.com/office/drawing/2014/main" id="{B3003A7E-23D8-E24C-BF09-F295F1F8A7DE}"/>
              </a:ext>
            </a:extLst>
          </p:cNvPr>
          <p:cNvSpPr>
            <a:spLocks noGrp="1"/>
          </p:cNvSpPr>
          <p:nvPr>
            <p:ph type="sldNum" sz="quarter" idx="12"/>
          </p:nvPr>
        </p:nvSpPr>
        <p:spPr/>
        <p:txBody>
          <a:bodyPr/>
          <a:lstStyle/>
          <a:p>
            <a:pPr algn="ctr"/>
            <a:fld id="{232417FB-2EF4-EC49-BC13-97513C37E9E5}" type="slidenum">
              <a:rPr lang="en-US" smtClean="0"/>
              <a:pPr algn="ctr"/>
              <a:t>‹#›</a:t>
            </a:fld>
            <a:endParaRPr lang="en-US"/>
          </a:p>
        </p:txBody>
      </p:sp>
      <p:sp>
        <p:nvSpPr>
          <p:cNvPr id="12" name="Footer Placeholder">
            <a:extLst>
              <a:ext uri="{FF2B5EF4-FFF2-40B4-BE49-F238E27FC236}">
                <a16:creationId xmlns:a16="http://schemas.microsoft.com/office/drawing/2014/main" id="{9BF0A45B-F2C7-C449-BF19-A76C374C0424}"/>
              </a:ext>
            </a:extLst>
          </p:cNvPr>
          <p:cNvSpPr>
            <a:spLocks noGrp="1"/>
          </p:cNvSpPr>
          <p:nvPr>
            <p:ph type="ftr" sz="quarter" idx="11"/>
          </p:nvPr>
        </p:nvSpPr>
        <p:spPr/>
        <p:txBody>
          <a:bodyPr/>
          <a:lstStyle/>
          <a:p>
            <a:endParaRPr lang="en-US"/>
          </a:p>
        </p:txBody>
      </p:sp>
      <p:sp>
        <p:nvSpPr>
          <p:cNvPr id="3" name="Title Placeholder">
            <a:extLst>
              <a:ext uri="{FF2B5EF4-FFF2-40B4-BE49-F238E27FC236}">
                <a16:creationId xmlns:a16="http://schemas.microsoft.com/office/drawing/2014/main" id="{48485E20-F5C4-4B08-A033-1AF23AE221F2}"/>
              </a:ext>
            </a:extLst>
          </p:cNvPr>
          <p:cNvSpPr>
            <a:spLocks noGrp="1"/>
          </p:cNvSpPr>
          <p:nvPr>
            <p:ph type="title" hasCustomPrompt="1"/>
          </p:nvPr>
        </p:nvSpPr>
        <p:spPr>
          <a:xfrm>
            <a:off x="838200" y="848996"/>
            <a:ext cx="6821557" cy="1325563"/>
          </a:xfrm>
          <a:prstGeom prst="rect">
            <a:avLst/>
          </a:prstGeom>
        </p:spPr>
        <p:txBody>
          <a:bodyPr/>
          <a:lstStyle>
            <a:lvl1pPr>
              <a:defRPr/>
            </a:lvl1pPr>
          </a:lstStyle>
          <a:p>
            <a:r>
              <a:rPr lang="en-US"/>
              <a:t>Write your title here</a:t>
            </a:r>
            <a:br>
              <a:rPr lang="en-US"/>
            </a:br>
            <a:r>
              <a:rPr lang="en-US"/>
              <a:t>(in sentence case)</a:t>
            </a:r>
            <a:endParaRPr lang="en-GB"/>
          </a:p>
        </p:txBody>
      </p:sp>
      <p:sp>
        <p:nvSpPr>
          <p:cNvPr id="21" name="Presenter Text Placeholder">
            <a:extLst>
              <a:ext uri="{FF2B5EF4-FFF2-40B4-BE49-F238E27FC236}">
                <a16:creationId xmlns:a16="http://schemas.microsoft.com/office/drawing/2014/main" id="{8A06CB80-AF0F-B54A-A31F-0FB8E0F9BB86}"/>
              </a:ext>
            </a:extLst>
          </p:cNvPr>
          <p:cNvSpPr>
            <a:spLocks noGrp="1"/>
          </p:cNvSpPr>
          <p:nvPr>
            <p:ph idx="13" hasCustomPrompt="1"/>
          </p:nvPr>
        </p:nvSpPr>
        <p:spPr>
          <a:xfrm>
            <a:off x="838200" y="4380695"/>
            <a:ext cx="10515600" cy="323165"/>
          </a:xfrm>
          <a:prstGeom prst="rect">
            <a:avLst/>
          </a:prstGeom>
        </p:spPr>
        <p:txBody>
          <a:bodyPr vert="horz" lIns="0" tIns="0" rIns="0" bIns="0" rtlCol="0" anchor="b" anchorCtr="0">
            <a:spAutoFit/>
          </a:bodyPr>
          <a:lstStyle>
            <a:lvl1pPr marL="0" indent="0">
              <a:spcBef>
                <a:spcPts val="0"/>
              </a:spcBef>
              <a:buNone/>
              <a:defRPr sz="2100" b="1" i="0">
                <a:latin typeface="Arial" panose="020B0604020202020204" pitchFamily="34" charset="0"/>
                <a:cs typeface="Arial" panose="020B0604020202020204" pitchFamily="34" charset="0"/>
              </a:defRPr>
            </a:lvl1pPr>
          </a:lstStyle>
          <a:p>
            <a:pPr>
              <a:lnSpc>
                <a:spcPct val="100000"/>
              </a:lnSpc>
            </a:pPr>
            <a:r>
              <a:rPr lang="en-US">
                <a:solidFill>
                  <a:srgbClr val="183E56"/>
                </a:solidFill>
                <a:latin typeface="Arial" panose="020B0604020202020204" pitchFamily="34" charset="0"/>
                <a:cs typeface="Arial" panose="020B0604020202020204" pitchFamily="34" charset="0"/>
              </a:rPr>
              <a:t>Presenter Name</a:t>
            </a:r>
          </a:p>
        </p:txBody>
      </p:sp>
      <p:sp>
        <p:nvSpPr>
          <p:cNvPr id="19" name="Presenter Information Text Placeholder">
            <a:extLst>
              <a:ext uri="{FF2B5EF4-FFF2-40B4-BE49-F238E27FC236}">
                <a16:creationId xmlns:a16="http://schemas.microsoft.com/office/drawing/2014/main" id="{08E0EA14-7348-FB49-B0DB-D8600EBF4C8C}"/>
              </a:ext>
            </a:extLst>
          </p:cNvPr>
          <p:cNvSpPr>
            <a:spLocks noGrp="1"/>
          </p:cNvSpPr>
          <p:nvPr>
            <p:ph idx="1" hasCustomPrompt="1"/>
          </p:nvPr>
        </p:nvSpPr>
        <p:spPr>
          <a:xfrm>
            <a:off x="838200" y="4736237"/>
            <a:ext cx="10515600" cy="692497"/>
          </a:xfrm>
          <a:prstGeom prst="rect">
            <a:avLst/>
          </a:prstGeom>
        </p:spPr>
        <p:txBody>
          <a:bodyPr vert="horz" lIns="0" tIns="0" rIns="0" bIns="0" rtlCol="0" anchor="t" anchorCtr="0">
            <a:spAutoFit/>
          </a:bodyPr>
          <a:lstStyle>
            <a:lvl1pPr marL="0" indent="0">
              <a:spcBef>
                <a:spcPts val="0"/>
              </a:spcBef>
              <a:spcAft>
                <a:spcPts val="0"/>
              </a:spcAft>
              <a:buNone/>
              <a:defRPr sz="1500" b="0" i="0">
                <a:latin typeface="Arial" panose="020B0604020202020204" pitchFamily="34" charset="0"/>
                <a:cs typeface="Arial" panose="020B0604020202020204" pitchFamily="34" charset="0"/>
              </a:defRPr>
            </a:lvl1pPr>
          </a:lstStyle>
          <a:p>
            <a:pPr>
              <a:lnSpc>
                <a:spcPct val="100000"/>
              </a:lnSpc>
            </a:pPr>
            <a:r>
              <a:rPr lang="en-US">
                <a:solidFill>
                  <a:srgbClr val="183E56"/>
                </a:solidFill>
                <a:latin typeface="Arial" panose="020B0604020202020204" pitchFamily="34" charset="0"/>
                <a:cs typeface="Arial" panose="020B0604020202020204" pitchFamily="34" charset="0"/>
              </a:rPr>
              <a:t>Job Title</a:t>
            </a:r>
            <a:br>
              <a:rPr lang="en-US">
                <a:solidFill>
                  <a:srgbClr val="183E56"/>
                </a:solidFill>
                <a:latin typeface="Arial" panose="020B0604020202020204" pitchFamily="34" charset="0"/>
                <a:cs typeface="Arial" panose="020B0604020202020204" pitchFamily="34" charset="0"/>
              </a:rPr>
            </a:br>
            <a:r>
              <a:rPr lang="en-US">
                <a:solidFill>
                  <a:srgbClr val="183E56"/>
                </a:solidFill>
                <a:latin typeface="Arial" panose="020B0604020202020204" pitchFamily="34" charset="0"/>
                <a:cs typeface="Arial" panose="020B0604020202020204" pitchFamily="34" charset="0"/>
              </a:rPr>
              <a:t>Department</a:t>
            </a:r>
            <a:br>
              <a:rPr lang="en-US">
                <a:solidFill>
                  <a:srgbClr val="183E56"/>
                </a:solidFill>
                <a:latin typeface="Arial" panose="020B0604020202020204" pitchFamily="34" charset="0"/>
                <a:cs typeface="Arial" panose="020B0604020202020204" pitchFamily="34" charset="0"/>
              </a:rPr>
            </a:br>
            <a:r>
              <a:rPr lang="en-US">
                <a:solidFill>
                  <a:srgbClr val="183E56"/>
                </a:solidFill>
                <a:latin typeface="Arial" panose="020B0604020202020204" pitchFamily="34" charset="0"/>
                <a:cs typeface="Arial" panose="020B0604020202020204" pitchFamily="34" charset="0"/>
              </a:rPr>
              <a:t>@Twitter-handle (if desired)</a:t>
            </a:r>
          </a:p>
        </p:txBody>
      </p:sp>
      <p:sp>
        <p:nvSpPr>
          <p:cNvPr id="6" name="Date Placeholder">
            <a:extLst>
              <a:ext uri="{FF2B5EF4-FFF2-40B4-BE49-F238E27FC236}">
                <a16:creationId xmlns:a16="http://schemas.microsoft.com/office/drawing/2014/main" id="{AA6F2061-5E6E-7440-8213-347350CB8141}"/>
              </a:ext>
            </a:extLst>
          </p:cNvPr>
          <p:cNvSpPr>
            <a:spLocks noGrp="1"/>
          </p:cNvSpPr>
          <p:nvPr>
            <p:ph type="dt" sz="half" idx="10"/>
          </p:nvPr>
        </p:nvSpPr>
        <p:spPr/>
        <p:txBody>
          <a:bodyPr/>
          <a:lstStyle/>
          <a:p>
            <a:fld id="{06C531F1-065E-594C-8147-D209A7179285}" type="datetime4">
              <a:rPr lang="en-GB" smtClean="0"/>
              <a:t>22 November 2021</a:t>
            </a:fld>
            <a:endParaRPr lang="en-US"/>
          </a:p>
        </p:txBody>
      </p:sp>
    </p:spTree>
    <p:extLst>
      <p:ext uri="{BB962C8B-B14F-4D97-AF65-F5344CB8AC3E}">
        <p14:creationId xmlns:p14="http://schemas.microsoft.com/office/powerpoint/2010/main" val="313177081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Single column title and content">
    <p:bg>
      <p:bgPr>
        <a:solidFill>
          <a:schemeClr val="bg1">
            <a:lumMod val="95000"/>
          </a:schemeClr>
        </a:solidFill>
        <a:effectLst/>
      </p:bgPr>
    </p:bg>
    <p:spTree>
      <p:nvGrpSpPr>
        <p:cNvPr id="1" name=""/>
        <p:cNvGrpSpPr/>
        <p:nvPr/>
      </p:nvGrpSpPr>
      <p:grpSpPr>
        <a:xfrm>
          <a:off x="0" y="0"/>
          <a:ext cx="0" cy="0"/>
          <a:chOff x="0" y="0"/>
          <a:chExt cx="0" cy="0"/>
        </a:xfrm>
      </p:grpSpPr>
      <p:sp>
        <p:nvSpPr>
          <p:cNvPr id="8" name="Rectangle">
            <a:extLst>
              <a:ext uri="{FF2B5EF4-FFF2-40B4-BE49-F238E27FC236}">
                <a16:creationId xmlns:a16="http://schemas.microsoft.com/office/drawing/2014/main" id="{CAB7C50D-A92E-F542-A579-D6ACCE3E0F84}"/>
              </a:ext>
            </a:extLst>
          </p:cNvPr>
          <p:cNvSpPr/>
          <p:nvPr userDrawn="1"/>
        </p:nvSpPr>
        <p:spPr>
          <a:xfrm>
            <a:off x="0" y="6037942"/>
            <a:ext cx="12192000" cy="820058"/>
          </a:xfrm>
          <a:prstGeom prst="rect">
            <a:avLst/>
          </a:prstGeom>
          <a:solidFill>
            <a:srgbClr val="183E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Slide Number Placeholder">
            <a:extLst>
              <a:ext uri="{FF2B5EF4-FFF2-40B4-BE49-F238E27FC236}">
                <a16:creationId xmlns:a16="http://schemas.microsoft.com/office/drawing/2014/main" id="{AB8A9106-B24D-064D-974C-C8C4B2C84B82}"/>
              </a:ext>
            </a:extLst>
          </p:cNvPr>
          <p:cNvSpPr>
            <a:spLocks noGrp="1"/>
          </p:cNvSpPr>
          <p:nvPr>
            <p:ph type="sldNum" sz="quarter" idx="4"/>
          </p:nvPr>
        </p:nvSpPr>
        <p:spPr>
          <a:xfrm>
            <a:off x="4662087" y="6250893"/>
            <a:ext cx="2867827" cy="365125"/>
          </a:xfrm>
          <a:prstGeom prst="rect">
            <a:avLst/>
          </a:prstGeom>
        </p:spPr>
        <p:txBody>
          <a:bodyPr/>
          <a:lstStyle>
            <a:lvl1pPr>
              <a:defRPr sz="1500">
                <a:solidFill>
                  <a:schemeClr val="bg1"/>
                </a:solidFill>
              </a:defRPr>
            </a:lvl1pPr>
          </a:lstStyle>
          <a:p>
            <a:pPr algn="ctr"/>
            <a:fld id="{232417FB-2EF4-EC49-BC13-97513C37E9E5}" type="slidenum">
              <a:rPr lang="en-US" smtClean="0"/>
              <a:pPr algn="ctr"/>
              <a:t>‹#›</a:t>
            </a:fld>
            <a:endParaRPr lang="en-US"/>
          </a:p>
        </p:txBody>
      </p:sp>
      <p:sp>
        <p:nvSpPr>
          <p:cNvPr id="14" name="Footer Placeholder">
            <a:extLst>
              <a:ext uri="{FF2B5EF4-FFF2-40B4-BE49-F238E27FC236}">
                <a16:creationId xmlns:a16="http://schemas.microsoft.com/office/drawing/2014/main" id="{EC4B6832-9A04-854F-9075-DF58CE992FA7}"/>
              </a:ext>
            </a:extLst>
          </p:cNvPr>
          <p:cNvSpPr>
            <a:spLocks noGrp="1"/>
          </p:cNvSpPr>
          <p:nvPr>
            <p:ph type="ftr" sz="quarter" idx="3"/>
          </p:nvPr>
        </p:nvSpPr>
        <p:spPr>
          <a:xfrm>
            <a:off x="7529914" y="6250892"/>
            <a:ext cx="3842031" cy="365125"/>
          </a:xfrm>
          <a:prstGeom prst="rect">
            <a:avLst/>
          </a:prstGeom>
        </p:spPr>
        <p:txBody>
          <a:bodyPr vert="horz" lIns="91440" tIns="45720" rIns="0" bIns="45720" rtlCol="0" anchor="t" anchorCtr="0"/>
          <a:lstStyle>
            <a:lvl1pPr algn="r">
              <a:defRPr sz="1500" b="1">
                <a:solidFill>
                  <a:schemeClr val="bg1"/>
                </a:solidFill>
              </a:defRPr>
            </a:lvl1pPr>
          </a:lstStyle>
          <a:p>
            <a:endParaRPr lang="en-US"/>
          </a:p>
        </p:txBody>
      </p:sp>
      <p:sp>
        <p:nvSpPr>
          <p:cNvPr id="2" name="Title"/>
          <p:cNvSpPr>
            <a:spLocks noGrp="1"/>
          </p:cNvSpPr>
          <p:nvPr>
            <p:ph type="title" hasCustomPrompt="1"/>
          </p:nvPr>
        </p:nvSpPr>
        <p:spPr>
          <a:xfrm>
            <a:off x="838200" y="642128"/>
            <a:ext cx="10515600" cy="394723"/>
          </a:xfrm>
          <a:prstGeom prst="rect">
            <a:avLst/>
          </a:prstGeom>
        </p:spPr>
        <p:txBody>
          <a:bodyPr wrap="square">
            <a:spAutoFit/>
          </a:bodyPr>
          <a:lstStyle>
            <a:lvl1pPr>
              <a:defRPr sz="2700" baseline="0"/>
            </a:lvl1pPr>
          </a:lstStyle>
          <a:p>
            <a:r>
              <a:rPr lang="en-US"/>
              <a:t>Add your heading here</a:t>
            </a:r>
          </a:p>
        </p:txBody>
      </p:sp>
      <p:sp>
        <p:nvSpPr>
          <p:cNvPr id="3" name="Content Placeholder"/>
          <p:cNvSpPr>
            <a:spLocks noGrp="1"/>
          </p:cNvSpPr>
          <p:nvPr>
            <p:ph idx="1" hasCustomPrompt="1"/>
          </p:nvPr>
        </p:nvSpPr>
        <p:spPr>
          <a:xfrm>
            <a:off x="838200" y="1424326"/>
            <a:ext cx="10515600" cy="1736309"/>
          </a:xfrm>
          <a:prstGeom prst="rect">
            <a:avLst/>
          </a:prstGeom>
        </p:spPr>
        <p:txBody>
          <a:bodyPr wrap="square" lIns="0" tIns="0" rIns="0" bIns="0" anchor="t" anchorCtr="0">
            <a:spAutoFit/>
          </a:bodyPr>
          <a:lstStyle>
            <a:lvl1pPr>
              <a:lnSpc>
                <a:spcPct val="110000"/>
              </a:lnSpc>
              <a:spcAft>
                <a:spcPts val="375"/>
              </a:spcAft>
              <a:defRPr sz="2400">
                <a:solidFill>
                  <a:schemeClr val="tx1"/>
                </a:solidFill>
              </a:defRPr>
            </a:lvl1pPr>
            <a:lvl2pPr>
              <a:spcAft>
                <a:spcPts val="375"/>
              </a:spcAft>
              <a:defRPr sz="2100">
                <a:solidFill>
                  <a:schemeClr val="tx1"/>
                </a:solidFill>
              </a:defRPr>
            </a:lvl2pPr>
            <a:lvl3pPr>
              <a:spcAft>
                <a:spcPts val="375"/>
              </a:spcAft>
              <a:defRPr sz="1800">
                <a:solidFill>
                  <a:schemeClr val="tx1"/>
                </a:solidFill>
              </a:defRPr>
            </a:lvl3pPr>
            <a:lvl4pPr>
              <a:spcAft>
                <a:spcPts val="375"/>
              </a:spcAft>
              <a:defRPr sz="1500">
                <a:solidFill>
                  <a:schemeClr val="tx1"/>
                </a:solidFill>
              </a:defRPr>
            </a:lvl4pPr>
            <a:lvl5pPr>
              <a:spcAft>
                <a:spcPts val="375"/>
              </a:spcAft>
              <a:defRPr sz="1350">
                <a:solidFill>
                  <a:schemeClr val="tx1"/>
                </a:solidFill>
              </a:defRPr>
            </a:lvl5pPr>
          </a:lstStyle>
          <a:p>
            <a:pPr lvl="0"/>
            <a:r>
              <a:rPr lang="en-US"/>
              <a:t>Single column</a:t>
            </a:r>
          </a:p>
          <a:p>
            <a:pPr lvl="1"/>
            <a:r>
              <a:rPr lang="en-US"/>
              <a:t>Second level</a:t>
            </a:r>
          </a:p>
          <a:p>
            <a:pPr lvl="2"/>
            <a:r>
              <a:rPr lang="en-US"/>
              <a:t>Third level</a:t>
            </a:r>
          </a:p>
          <a:p>
            <a:pPr lvl="3"/>
            <a:r>
              <a:rPr lang="en-US"/>
              <a:t>Fourth level</a:t>
            </a:r>
          </a:p>
          <a:p>
            <a:pPr lvl="4"/>
            <a:r>
              <a:rPr lang="en-US"/>
              <a:t>Fifth level</a:t>
            </a:r>
          </a:p>
        </p:txBody>
      </p:sp>
      <p:pic>
        <p:nvPicPr>
          <p:cNvPr id="9" name="Logo">
            <a:extLst>
              <a:ext uri="{FF2B5EF4-FFF2-40B4-BE49-F238E27FC236}">
                <a16:creationId xmlns:a16="http://schemas.microsoft.com/office/drawing/2014/main" id="{1839CFE9-5E9D-864B-BC7C-64F240C26D16}"/>
              </a:ext>
            </a:extLst>
          </p:cNvPr>
          <p:cNvPicPr>
            <a:picLocks noChangeAspect="1"/>
          </p:cNvPicPr>
          <p:nvPr userDrawn="1"/>
        </p:nvPicPr>
        <p:blipFill>
          <a:blip r:embed="rId2"/>
          <a:stretch>
            <a:fillRect/>
          </a:stretch>
        </p:blipFill>
        <p:spPr>
          <a:xfrm>
            <a:off x="767167" y="6230570"/>
            <a:ext cx="3489869" cy="408624"/>
          </a:xfrm>
          <a:prstGeom prst="rect">
            <a:avLst/>
          </a:prstGeom>
        </p:spPr>
      </p:pic>
    </p:spTree>
    <p:extLst>
      <p:ext uri="{BB962C8B-B14F-4D97-AF65-F5344CB8AC3E}">
        <p14:creationId xmlns:p14="http://schemas.microsoft.com/office/powerpoint/2010/main" val="190243661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Two column text and content">
    <p:bg>
      <p:bgPr>
        <a:solidFill>
          <a:schemeClr val="bg1">
            <a:lumMod val="95000"/>
          </a:schemeClr>
        </a:solidFill>
        <a:effectLst/>
      </p:bgPr>
    </p:bg>
    <p:spTree>
      <p:nvGrpSpPr>
        <p:cNvPr id="1" name=""/>
        <p:cNvGrpSpPr/>
        <p:nvPr/>
      </p:nvGrpSpPr>
      <p:grpSpPr>
        <a:xfrm>
          <a:off x="0" y="0"/>
          <a:ext cx="0" cy="0"/>
          <a:chOff x="0" y="0"/>
          <a:chExt cx="0" cy="0"/>
        </a:xfrm>
      </p:grpSpPr>
      <p:sp>
        <p:nvSpPr>
          <p:cNvPr id="12" name="Rectangle">
            <a:extLst>
              <a:ext uri="{FF2B5EF4-FFF2-40B4-BE49-F238E27FC236}">
                <a16:creationId xmlns:a16="http://schemas.microsoft.com/office/drawing/2014/main" id="{B75BE5F0-67EC-0641-9E8B-7BC2DE4910BB}"/>
              </a:ext>
            </a:extLst>
          </p:cNvPr>
          <p:cNvSpPr/>
          <p:nvPr userDrawn="1"/>
        </p:nvSpPr>
        <p:spPr>
          <a:xfrm>
            <a:off x="0" y="6037942"/>
            <a:ext cx="12192000" cy="820058"/>
          </a:xfrm>
          <a:prstGeom prst="rect">
            <a:avLst/>
          </a:prstGeom>
          <a:solidFill>
            <a:srgbClr val="183E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Slide Number Placeholder">
            <a:extLst>
              <a:ext uri="{FF2B5EF4-FFF2-40B4-BE49-F238E27FC236}">
                <a16:creationId xmlns:a16="http://schemas.microsoft.com/office/drawing/2014/main" id="{5D913410-9DC7-834A-B330-976E80A5685D}"/>
              </a:ext>
            </a:extLst>
          </p:cNvPr>
          <p:cNvSpPr>
            <a:spLocks noGrp="1"/>
          </p:cNvSpPr>
          <p:nvPr>
            <p:ph type="sldNum" sz="quarter" idx="4"/>
          </p:nvPr>
        </p:nvSpPr>
        <p:spPr>
          <a:xfrm>
            <a:off x="4662087" y="6250893"/>
            <a:ext cx="2867827" cy="365125"/>
          </a:xfrm>
          <a:prstGeom prst="rect">
            <a:avLst/>
          </a:prstGeom>
        </p:spPr>
        <p:txBody>
          <a:bodyPr/>
          <a:lstStyle>
            <a:lvl1pPr>
              <a:defRPr sz="1500">
                <a:solidFill>
                  <a:schemeClr val="bg1"/>
                </a:solidFill>
              </a:defRPr>
            </a:lvl1pPr>
          </a:lstStyle>
          <a:p>
            <a:pPr algn="ctr"/>
            <a:fld id="{232417FB-2EF4-EC49-BC13-97513C37E9E5}" type="slidenum">
              <a:rPr lang="en-US" smtClean="0"/>
              <a:pPr algn="ctr"/>
              <a:t>‹#›</a:t>
            </a:fld>
            <a:endParaRPr lang="en-US"/>
          </a:p>
        </p:txBody>
      </p:sp>
      <p:sp>
        <p:nvSpPr>
          <p:cNvPr id="15" name="Footer Placeholder">
            <a:extLst>
              <a:ext uri="{FF2B5EF4-FFF2-40B4-BE49-F238E27FC236}">
                <a16:creationId xmlns:a16="http://schemas.microsoft.com/office/drawing/2014/main" id="{EA701F44-73AD-C64B-8322-8400CB324EFB}"/>
              </a:ext>
            </a:extLst>
          </p:cNvPr>
          <p:cNvSpPr>
            <a:spLocks noGrp="1"/>
          </p:cNvSpPr>
          <p:nvPr>
            <p:ph type="ftr" sz="quarter" idx="3"/>
          </p:nvPr>
        </p:nvSpPr>
        <p:spPr>
          <a:xfrm>
            <a:off x="7529914" y="6250892"/>
            <a:ext cx="3842031" cy="365125"/>
          </a:xfrm>
          <a:prstGeom prst="rect">
            <a:avLst/>
          </a:prstGeom>
        </p:spPr>
        <p:txBody>
          <a:bodyPr vert="horz" lIns="91440" tIns="45720" rIns="0" bIns="45720" rtlCol="0" anchor="t" anchorCtr="0"/>
          <a:lstStyle>
            <a:lvl1pPr algn="r">
              <a:defRPr sz="1500" b="1">
                <a:solidFill>
                  <a:schemeClr val="bg1"/>
                </a:solidFill>
              </a:defRPr>
            </a:lvl1pPr>
          </a:lstStyle>
          <a:p>
            <a:endParaRPr lang="en-US"/>
          </a:p>
        </p:txBody>
      </p:sp>
      <p:sp>
        <p:nvSpPr>
          <p:cNvPr id="17" name="Title">
            <a:extLst>
              <a:ext uri="{FF2B5EF4-FFF2-40B4-BE49-F238E27FC236}">
                <a16:creationId xmlns:a16="http://schemas.microsoft.com/office/drawing/2014/main" id="{BF8E2729-03F2-4F77-BF33-CCC290F9D763}"/>
              </a:ext>
            </a:extLst>
          </p:cNvPr>
          <p:cNvSpPr>
            <a:spLocks noGrp="1"/>
          </p:cNvSpPr>
          <p:nvPr>
            <p:ph type="title" hasCustomPrompt="1"/>
          </p:nvPr>
        </p:nvSpPr>
        <p:spPr>
          <a:xfrm>
            <a:off x="838200" y="642127"/>
            <a:ext cx="10515600" cy="394723"/>
          </a:xfrm>
          <a:prstGeom prst="rect">
            <a:avLst/>
          </a:prstGeom>
        </p:spPr>
        <p:txBody>
          <a:bodyPr>
            <a:spAutoFit/>
          </a:bodyPr>
          <a:lstStyle>
            <a:lvl1pPr>
              <a:defRPr sz="2700"/>
            </a:lvl1pPr>
          </a:lstStyle>
          <a:p>
            <a:r>
              <a:rPr lang="en-US"/>
              <a:t>Add your heading here</a:t>
            </a:r>
          </a:p>
        </p:txBody>
      </p:sp>
      <p:sp>
        <p:nvSpPr>
          <p:cNvPr id="3" name="Content Placeholder 1"/>
          <p:cNvSpPr>
            <a:spLocks noGrp="1"/>
          </p:cNvSpPr>
          <p:nvPr>
            <p:ph sz="half" idx="1" hasCustomPrompt="1"/>
          </p:nvPr>
        </p:nvSpPr>
        <p:spPr>
          <a:xfrm>
            <a:off x="838202" y="1422596"/>
            <a:ext cx="4961351" cy="1759777"/>
          </a:xfrm>
          <a:prstGeom prst="rect">
            <a:avLst/>
          </a:prstGeom>
        </p:spPr>
        <p:txBody>
          <a:bodyPr wrap="square" tIns="0" bIns="0" anchor="t" anchorCtr="0"/>
          <a:lstStyle>
            <a:lvl1pPr>
              <a:spcAft>
                <a:spcPts val="375"/>
              </a:spcAft>
              <a:defRPr sz="2400">
                <a:solidFill>
                  <a:schemeClr val="tx1"/>
                </a:solidFill>
              </a:defRPr>
            </a:lvl1pPr>
            <a:lvl2pPr>
              <a:spcAft>
                <a:spcPts val="375"/>
              </a:spcAft>
              <a:defRPr sz="2100">
                <a:solidFill>
                  <a:schemeClr val="tx1"/>
                </a:solidFill>
              </a:defRPr>
            </a:lvl2pPr>
            <a:lvl3pPr>
              <a:spcAft>
                <a:spcPts val="375"/>
              </a:spcAft>
              <a:defRPr sz="1800">
                <a:solidFill>
                  <a:schemeClr val="tx1"/>
                </a:solidFill>
              </a:defRPr>
            </a:lvl3pPr>
            <a:lvl4pPr>
              <a:spcAft>
                <a:spcPts val="375"/>
              </a:spcAft>
              <a:defRPr sz="1500">
                <a:solidFill>
                  <a:schemeClr val="tx1"/>
                </a:solidFill>
              </a:defRPr>
            </a:lvl4pPr>
            <a:lvl5pPr>
              <a:spcAft>
                <a:spcPts val="375"/>
              </a:spcAft>
              <a:defRPr sz="1500">
                <a:solidFill>
                  <a:schemeClr val="tx1"/>
                </a:solidFill>
              </a:defRPr>
            </a:lvl5pPr>
          </a:lstStyle>
          <a:p>
            <a:pPr lvl="0"/>
            <a:r>
              <a:rPr lang="en-US"/>
              <a:t>Column one</a:t>
            </a:r>
          </a:p>
          <a:p>
            <a:pPr lvl="1"/>
            <a:r>
              <a:rPr lang="en-US"/>
              <a:t>Second level</a:t>
            </a:r>
          </a:p>
          <a:p>
            <a:pPr lvl="2"/>
            <a:r>
              <a:rPr lang="en-US"/>
              <a:t>Third level</a:t>
            </a:r>
          </a:p>
          <a:p>
            <a:pPr lvl="3"/>
            <a:r>
              <a:rPr lang="en-US"/>
              <a:t>Fourth level</a:t>
            </a:r>
          </a:p>
          <a:p>
            <a:pPr lvl="4"/>
            <a:r>
              <a:rPr lang="en-US"/>
              <a:t>Fifth level</a:t>
            </a:r>
          </a:p>
        </p:txBody>
      </p:sp>
      <p:sp>
        <p:nvSpPr>
          <p:cNvPr id="4" name="Content Placeholder 2"/>
          <p:cNvSpPr>
            <a:spLocks noGrp="1"/>
          </p:cNvSpPr>
          <p:nvPr>
            <p:ph sz="half" idx="2" hasCustomPrompt="1"/>
          </p:nvPr>
        </p:nvSpPr>
        <p:spPr>
          <a:xfrm>
            <a:off x="6172202" y="1422596"/>
            <a:ext cx="5199743" cy="1759777"/>
          </a:xfrm>
          <a:prstGeom prst="rect">
            <a:avLst/>
          </a:prstGeom>
        </p:spPr>
        <p:txBody>
          <a:bodyPr wrap="square" tIns="0" bIns="0" anchor="t" anchorCtr="0"/>
          <a:lstStyle>
            <a:lvl1pPr>
              <a:spcAft>
                <a:spcPts val="375"/>
              </a:spcAft>
              <a:defRPr sz="2400">
                <a:solidFill>
                  <a:schemeClr val="tx1"/>
                </a:solidFill>
              </a:defRPr>
            </a:lvl1pPr>
            <a:lvl2pPr>
              <a:spcAft>
                <a:spcPts val="375"/>
              </a:spcAft>
              <a:defRPr sz="2100">
                <a:solidFill>
                  <a:schemeClr val="tx1"/>
                </a:solidFill>
              </a:defRPr>
            </a:lvl2pPr>
            <a:lvl3pPr>
              <a:spcAft>
                <a:spcPts val="375"/>
              </a:spcAft>
              <a:defRPr sz="1800">
                <a:solidFill>
                  <a:schemeClr val="tx1"/>
                </a:solidFill>
              </a:defRPr>
            </a:lvl3pPr>
            <a:lvl4pPr>
              <a:spcAft>
                <a:spcPts val="375"/>
              </a:spcAft>
              <a:defRPr sz="1500">
                <a:solidFill>
                  <a:schemeClr val="tx1"/>
                </a:solidFill>
              </a:defRPr>
            </a:lvl4pPr>
            <a:lvl5pPr>
              <a:spcAft>
                <a:spcPts val="375"/>
              </a:spcAft>
              <a:defRPr sz="1500">
                <a:solidFill>
                  <a:schemeClr val="tx1"/>
                </a:solidFill>
              </a:defRPr>
            </a:lvl5pPr>
          </a:lstStyle>
          <a:p>
            <a:pPr lvl="0"/>
            <a:r>
              <a:rPr lang="en-US"/>
              <a:t>Column two</a:t>
            </a:r>
          </a:p>
          <a:p>
            <a:pPr lvl="1"/>
            <a:r>
              <a:rPr lang="en-US"/>
              <a:t>Second level</a:t>
            </a:r>
          </a:p>
          <a:p>
            <a:pPr lvl="2"/>
            <a:r>
              <a:rPr lang="en-US"/>
              <a:t>Third level</a:t>
            </a:r>
          </a:p>
          <a:p>
            <a:pPr lvl="3"/>
            <a:r>
              <a:rPr lang="en-US"/>
              <a:t>Fourth level</a:t>
            </a:r>
          </a:p>
          <a:p>
            <a:pPr lvl="4"/>
            <a:r>
              <a:rPr lang="en-US"/>
              <a:t>Fifth level</a:t>
            </a:r>
          </a:p>
        </p:txBody>
      </p:sp>
      <p:pic>
        <p:nvPicPr>
          <p:cNvPr id="10" name="Logo">
            <a:extLst>
              <a:ext uri="{FF2B5EF4-FFF2-40B4-BE49-F238E27FC236}">
                <a16:creationId xmlns:a16="http://schemas.microsoft.com/office/drawing/2014/main" id="{F7514166-DC7B-8643-B3B3-DEFD64FA4F2F}"/>
              </a:ext>
            </a:extLst>
          </p:cNvPr>
          <p:cNvPicPr>
            <a:picLocks noChangeAspect="1"/>
          </p:cNvPicPr>
          <p:nvPr userDrawn="1"/>
        </p:nvPicPr>
        <p:blipFill>
          <a:blip r:embed="rId2"/>
          <a:stretch>
            <a:fillRect/>
          </a:stretch>
        </p:blipFill>
        <p:spPr>
          <a:xfrm>
            <a:off x="767167" y="6230570"/>
            <a:ext cx="3489869" cy="408624"/>
          </a:xfrm>
          <a:prstGeom prst="rect">
            <a:avLst/>
          </a:prstGeom>
        </p:spPr>
      </p:pic>
    </p:spTree>
    <p:extLst>
      <p:ext uri="{BB962C8B-B14F-4D97-AF65-F5344CB8AC3E}">
        <p14:creationId xmlns:p14="http://schemas.microsoft.com/office/powerpoint/2010/main" val="280268202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Simple single column title and content">
    <p:bg>
      <p:bgPr>
        <a:solidFill>
          <a:schemeClr val="bg1">
            <a:lumMod val="95000"/>
          </a:schemeClr>
        </a:solidFill>
        <a:effectLst/>
      </p:bgPr>
    </p:bg>
    <p:spTree>
      <p:nvGrpSpPr>
        <p:cNvPr id="1" name=""/>
        <p:cNvGrpSpPr/>
        <p:nvPr/>
      </p:nvGrpSpPr>
      <p:grpSpPr>
        <a:xfrm>
          <a:off x="0" y="0"/>
          <a:ext cx="0" cy="0"/>
          <a:chOff x="0" y="0"/>
          <a:chExt cx="0" cy="0"/>
        </a:xfrm>
      </p:grpSpPr>
      <p:sp>
        <p:nvSpPr>
          <p:cNvPr id="9" name="Slide Number Placeholder">
            <a:extLst>
              <a:ext uri="{FF2B5EF4-FFF2-40B4-BE49-F238E27FC236}">
                <a16:creationId xmlns:a16="http://schemas.microsoft.com/office/drawing/2014/main" id="{41DF6F2E-6103-7646-B158-3C2256C8207A}"/>
              </a:ext>
            </a:extLst>
          </p:cNvPr>
          <p:cNvSpPr>
            <a:spLocks noGrp="1"/>
          </p:cNvSpPr>
          <p:nvPr>
            <p:ph type="sldNum" sz="quarter" idx="4"/>
          </p:nvPr>
        </p:nvSpPr>
        <p:spPr>
          <a:xfrm>
            <a:off x="4662087" y="6250893"/>
            <a:ext cx="2867827" cy="365125"/>
          </a:xfrm>
          <a:prstGeom prst="rect">
            <a:avLst/>
          </a:prstGeom>
        </p:spPr>
        <p:txBody>
          <a:bodyPr/>
          <a:lstStyle>
            <a:lvl1pPr>
              <a:defRPr sz="1500">
                <a:solidFill>
                  <a:srgbClr val="003C57"/>
                </a:solidFill>
              </a:defRPr>
            </a:lvl1pPr>
          </a:lstStyle>
          <a:p>
            <a:pPr algn="ctr"/>
            <a:fld id="{232417FB-2EF4-EC49-BC13-97513C37E9E5}" type="slidenum">
              <a:rPr lang="en-US" smtClean="0"/>
              <a:pPr algn="ctr"/>
              <a:t>‹#›</a:t>
            </a:fld>
            <a:endParaRPr lang="en-US"/>
          </a:p>
        </p:txBody>
      </p:sp>
      <p:sp>
        <p:nvSpPr>
          <p:cNvPr id="10" name="Footer Placeholder">
            <a:extLst>
              <a:ext uri="{FF2B5EF4-FFF2-40B4-BE49-F238E27FC236}">
                <a16:creationId xmlns:a16="http://schemas.microsoft.com/office/drawing/2014/main" id="{329F9C9E-62CC-2B44-BA02-01ADE0F29C3E}"/>
              </a:ext>
            </a:extLst>
          </p:cNvPr>
          <p:cNvSpPr>
            <a:spLocks noGrp="1"/>
          </p:cNvSpPr>
          <p:nvPr>
            <p:ph type="ftr" sz="quarter" idx="3"/>
          </p:nvPr>
        </p:nvSpPr>
        <p:spPr>
          <a:xfrm>
            <a:off x="7529914" y="6250892"/>
            <a:ext cx="3842031" cy="365125"/>
          </a:xfrm>
          <a:prstGeom prst="rect">
            <a:avLst/>
          </a:prstGeom>
        </p:spPr>
        <p:txBody>
          <a:bodyPr vert="horz" lIns="91440" tIns="45720" rIns="0" bIns="45720" rtlCol="0" anchor="t" anchorCtr="0"/>
          <a:lstStyle>
            <a:lvl1pPr algn="r">
              <a:defRPr sz="1500" b="1">
                <a:solidFill>
                  <a:srgbClr val="003C57"/>
                </a:solidFill>
              </a:defRPr>
            </a:lvl1pPr>
          </a:lstStyle>
          <a:p>
            <a:endParaRPr lang="en-US"/>
          </a:p>
        </p:txBody>
      </p:sp>
      <p:sp>
        <p:nvSpPr>
          <p:cNvPr id="2" name="Title"/>
          <p:cNvSpPr>
            <a:spLocks noGrp="1"/>
          </p:cNvSpPr>
          <p:nvPr>
            <p:ph type="title" hasCustomPrompt="1"/>
          </p:nvPr>
        </p:nvSpPr>
        <p:spPr>
          <a:xfrm>
            <a:off x="838200" y="642128"/>
            <a:ext cx="10515600" cy="394723"/>
          </a:xfrm>
          <a:prstGeom prst="rect">
            <a:avLst/>
          </a:prstGeom>
        </p:spPr>
        <p:txBody>
          <a:bodyPr wrap="square">
            <a:spAutoFit/>
          </a:bodyPr>
          <a:lstStyle>
            <a:lvl1pPr>
              <a:defRPr sz="2700" baseline="0"/>
            </a:lvl1pPr>
          </a:lstStyle>
          <a:p>
            <a:r>
              <a:rPr lang="en-US"/>
              <a:t>Add your heading here</a:t>
            </a:r>
          </a:p>
        </p:txBody>
      </p:sp>
      <p:sp>
        <p:nvSpPr>
          <p:cNvPr id="3" name="Content Placeholder"/>
          <p:cNvSpPr>
            <a:spLocks noGrp="1"/>
          </p:cNvSpPr>
          <p:nvPr>
            <p:ph idx="1" hasCustomPrompt="1"/>
          </p:nvPr>
        </p:nvSpPr>
        <p:spPr>
          <a:xfrm>
            <a:off x="838200" y="1424326"/>
            <a:ext cx="10515600" cy="1736309"/>
          </a:xfrm>
          <a:prstGeom prst="rect">
            <a:avLst/>
          </a:prstGeom>
        </p:spPr>
        <p:txBody>
          <a:bodyPr wrap="square" lIns="0" tIns="0" rIns="0" bIns="0" anchor="t" anchorCtr="0">
            <a:spAutoFit/>
          </a:bodyPr>
          <a:lstStyle>
            <a:lvl1pPr>
              <a:lnSpc>
                <a:spcPct val="110000"/>
              </a:lnSpc>
              <a:spcAft>
                <a:spcPts val="375"/>
              </a:spcAft>
              <a:defRPr sz="2400">
                <a:solidFill>
                  <a:schemeClr val="tx1"/>
                </a:solidFill>
              </a:defRPr>
            </a:lvl1pPr>
            <a:lvl2pPr>
              <a:spcAft>
                <a:spcPts val="375"/>
              </a:spcAft>
              <a:defRPr sz="2100">
                <a:solidFill>
                  <a:schemeClr val="tx1"/>
                </a:solidFill>
              </a:defRPr>
            </a:lvl2pPr>
            <a:lvl3pPr>
              <a:spcAft>
                <a:spcPts val="375"/>
              </a:spcAft>
              <a:defRPr sz="1800">
                <a:solidFill>
                  <a:schemeClr val="tx1"/>
                </a:solidFill>
              </a:defRPr>
            </a:lvl3pPr>
            <a:lvl4pPr>
              <a:spcAft>
                <a:spcPts val="375"/>
              </a:spcAft>
              <a:defRPr sz="1500">
                <a:solidFill>
                  <a:schemeClr val="tx1"/>
                </a:solidFill>
              </a:defRPr>
            </a:lvl4pPr>
            <a:lvl5pPr>
              <a:spcAft>
                <a:spcPts val="375"/>
              </a:spcAft>
              <a:defRPr sz="1350">
                <a:solidFill>
                  <a:schemeClr val="tx1"/>
                </a:solidFill>
              </a:defRPr>
            </a:lvl5pPr>
          </a:lstStyle>
          <a:p>
            <a:pPr lvl="0"/>
            <a:r>
              <a:rPr lang="en-US"/>
              <a:t>Single column</a:t>
            </a:r>
          </a:p>
          <a:p>
            <a:pPr lvl="1"/>
            <a:r>
              <a:rPr lang="en-US"/>
              <a:t>Second level</a:t>
            </a:r>
          </a:p>
          <a:p>
            <a:pPr lvl="2"/>
            <a:r>
              <a:rPr lang="en-US"/>
              <a:t>Third level</a:t>
            </a:r>
          </a:p>
          <a:p>
            <a:pPr lvl="3"/>
            <a:r>
              <a:rPr lang="en-US"/>
              <a:t>Fourth level</a:t>
            </a:r>
          </a:p>
          <a:p>
            <a:pPr lvl="4"/>
            <a:r>
              <a:rPr lang="en-US"/>
              <a:t>Fifth level</a:t>
            </a:r>
          </a:p>
        </p:txBody>
      </p:sp>
      <p:cxnSp>
        <p:nvCxnSpPr>
          <p:cNvPr id="7" name="Line">
            <a:extLst>
              <a:ext uri="{FF2B5EF4-FFF2-40B4-BE49-F238E27FC236}">
                <a16:creationId xmlns:a16="http://schemas.microsoft.com/office/drawing/2014/main" id="{30544EB6-513C-7842-B1EB-1E3E37F1B12C}"/>
              </a:ext>
            </a:extLst>
          </p:cNvPr>
          <p:cNvCxnSpPr>
            <a:cxnSpLocks/>
          </p:cNvCxnSpPr>
          <p:nvPr userDrawn="1"/>
        </p:nvCxnSpPr>
        <p:spPr>
          <a:xfrm>
            <a:off x="822000" y="6055339"/>
            <a:ext cx="10548000" cy="0"/>
          </a:xfrm>
          <a:prstGeom prst="line">
            <a:avLst/>
          </a:prstGeom>
          <a:ln w="12700">
            <a:solidFill>
              <a:srgbClr val="003C57"/>
            </a:solidFill>
          </a:ln>
        </p:spPr>
        <p:style>
          <a:lnRef idx="1">
            <a:schemeClr val="accent1"/>
          </a:lnRef>
          <a:fillRef idx="0">
            <a:schemeClr val="accent1"/>
          </a:fillRef>
          <a:effectRef idx="0">
            <a:schemeClr val="accent1"/>
          </a:effectRef>
          <a:fontRef idx="minor">
            <a:schemeClr val="tx1"/>
          </a:fontRef>
        </p:style>
      </p:cxnSp>
      <p:pic>
        <p:nvPicPr>
          <p:cNvPr id="12" name="Logo" descr="Office for National Statistics Logo">
            <a:extLst>
              <a:ext uri="{FF2B5EF4-FFF2-40B4-BE49-F238E27FC236}">
                <a16:creationId xmlns:a16="http://schemas.microsoft.com/office/drawing/2014/main" id="{20FC3DEC-64C2-E24C-99DA-2AD2A3BFAC4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38200" y="6286250"/>
            <a:ext cx="3331867" cy="288762"/>
          </a:xfrm>
          <a:prstGeom prst="rect">
            <a:avLst/>
          </a:prstGeom>
        </p:spPr>
      </p:pic>
    </p:spTree>
    <p:extLst>
      <p:ext uri="{BB962C8B-B14F-4D97-AF65-F5344CB8AC3E}">
        <p14:creationId xmlns:p14="http://schemas.microsoft.com/office/powerpoint/2010/main" val="114036884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Simple two column text and content">
    <p:bg>
      <p:bgPr>
        <a:solidFill>
          <a:schemeClr val="bg1">
            <a:lumMod val="95000"/>
          </a:schemeClr>
        </a:solidFill>
        <a:effectLst/>
      </p:bgPr>
    </p:bg>
    <p:spTree>
      <p:nvGrpSpPr>
        <p:cNvPr id="1" name=""/>
        <p:cNvGrpSpPr/>
        <p:nvPr/>
      </p:nvGrpSpPr>
      <p:grpSpPr>
        <a:xfrm>
          <a:off x="0" y="0"/>
          <a:ext cx="0" cy="0"/>
          <a:chOff x="0" y="0"/>
          <a:chExt cx="0" cy="0"/>
        </a:xfrm>
      </p:grpSpPr>
      <p:sp>
        <p:nvSpPr>
          <p:cNvPr id="14" name="Slide Number Placeholder">
            <a:extLst>
              <a:ext uri="{FF2B5EF4-FFF2-40B4-BE49-F238E27FC236}">
                <a16:creationId xmlns:a16="http://schemas.microsoft.com/office/drawing/2014/main" id="{5D913410-9DC7-834A-B330-976E80A5685D}"/>
              </a:ext>
            </a:extLst>
          </p:cNvPr>
          <p:cNvSpPr>
            <a:spLocks noGrp="1"/>
          </p:cNvSpPr>
          <p:nvPr>
            <p:ph type="sldNum" sz="quarter" idx="4"/>
          </p:nvPr>
        </p:nvSpPr>
        <p:spPr>
          <a:xfrm>
            <a:off x="4662087" y="6250893"/>
            <a:ext cx="2867827" cy="365125"/>
          </a:xfrm>
          <a:prstGeom prst="rect">
            <a:avLst/>
          </a:prstGeom>
        </p:spPr>
        <p:txBody>
          <a:bodyPr/>
          <a:lstStyle>
            <a:lvl1pPr>
              <a:defRPr sz="1500">
                <a:solidFill>
                  <a:schemeClr val="tx1"/>
                </a:solidFill>
              </a:defRPr>
            </a:lvl1pPr>
          </a:lstStyle>
          <a:p>
            <a:pPr algn="ctr"/>
            <a:fld id="{232417FB-2EF4-EC49-BC13-97513C37E9E5}" type="slidenum">
              <a:rPr lang="en-US" smtClean="0"/>
              <a:pPr algn="ctr"/>
              <a:t>‹#›</a:t>
            </a:fld>
            <a:endParaRPr lang="en-US"/>
          </a:p>
        </p:txBody>
      </p:sp>
      <p:sp>
        <p:nvSpPr>
          <p:cNvPr id="15" name="Footer Placeholder">
            <a:extLst>
              <a:ext uri="{FF2B5EF4-FFF2-40B4-BE49-F238E27FC236}">
                <a16:creationId xmlns:a16="http://schemas.microsoft.com/office/drawing/2014/main" id="{EA701F44-73AD-C64B-8322-8400CB324EFB}"/>
              </a:ext>
            </a:extLst>
          </p:cNvPr>
          <p:cNvSpPr>
            <a:spLocks noGrp="1"/>
          </p:cNvSpPr>
          <p:nvPr>
            <p:ph type="ftr" sz="quarter" idx="3"/>
          </p:nvPr>
        </p:nvSpPr>
        <p:spPr>
          <a:xfrm>
            <a:off x="7529914" y="6250892"/>
            <a:ext cx="3842031" cy="365125"/>
          </a:xfrm>
          <a:prstGeom prst="rect">
            <a:avLst/>
          </a:prstGeom>
        </p:spPr>
        <p:txBody>
          <a:bodyPr vert="horz" lIns="91440" tIns="45720" rIns="0" bIns="45720" rtlCol="0" anchor="t" anchorCtr="0"/>
          <a:lstStyle>
            <a:lvl1pPr algn="r">
              <a:defRPr sz="1500" b="1">
                <a:solidFill>
                  <a:schemeClr val="tx1"/>
                </a:solidFill>
              </a:defRPr>
            </a:lvl1pPr>
          </a:lstStyle>
          <a:p>
            <a:endParaRPr lang="en-US"/>
          </a:p>
        </p:txBody>
      </p:sp>
      <p:sp>
        <p:nvSpPr>
          <p:cNvPr id="17" name="Title">
            <a:extLst>
              <a:ext uri="{FF2B5EF4-FFF2-40B4-BE49-F238E27FC236}">
                <a16:creationId xmlns:a16="http://schemas.microsoft.com/office/drawing/2014/main" id="{BF8E2729-03F2-4F77-BF33-CCC290F9D763}"/>
              </a:ext>
            </a:extLst>
          </p:cNvPr>
          <p:cNvSpPr>
            <a:spLocks noGrp="1"/>
          </p:cNvSpPr>
          <p:nvPr>
            <p:ph type="title" hasCustomPrompt="1"/>
          </p:nvPr>
        </p:nvSpPr>
        <p:spPr>
          <a:xfrm>
            <a:off x="838200" y="642127"/>
            <a:ext cx="10515600" cy="394723"/>
          </a:xfrm>
          <a:prstGeom prst="rect">
            <a:avLst/>
          </a:prstGeom>
        </p:spPr>
        <p:txBody>
          <a:bodyPr>
            <a:spAutoFit/>
          </a:bodyPr>
          <a:lstStyle>
            <a:lvl1pPr>
              <a:defRPr sz="2700"/>
            </a:lvl1pPr>
          </a:lstStyle>
          <a:p>
            <a:r>
              <a:rPr lang="en-US"/>
              <a:t>Add your heading here</a:t>
            </a:r>
          </a:p>
        </p:txBody>
      </p:sp>
      <p:sp>
        <p:nvSpPr>
          <p:cNvPr id="3" name="Content Placeholder 1"/>
          <p:cNvSpPr>
            <a:spLocks noGrp="1"/>
          </p:cNvSpPr>
          <p:nvPr>
            <p:ph sz="half" idx="1" hasCustomPrompt="1"/>
          </p:nvPr>
        </p:nvSpPr>
        <p:spPr>
          <a:xfrm>
            <a:off x="838202" y="1422596"/>
            <a:ext cx="4961351" cy="1759777"/>
          </a:xfrm>
          <a:prstGeom prst="rect">
            <a:avLst/>
          </a:prstGeom>
        </p:spPr>
        <p:txBody>
          <a:bodyPr wrap="square" tIns="0" bIns="0" anchor="t" anchorCtr="0"/>
          <a:lstStyle>
            <a:lvl1pPr>
              <a:spcAft>
                <a:spcPts val="375"/>
              </a:spcAft>
              <a:defRPr sz="2400">
                <a:solidFill>
                  <a:schemeClr val="tx1"/>
                </a:solidFill>
              </a:defRPr>
            </a:lvl1pPr>
            <a:lvl2pPr>
              <a:spcAft>
                <a:spcPts val="375"/>
              </a:spcAft>
              <a:defRPr sz="2100">
                <a:solidFill>
                  <a:schemeClr val="tx1"/>
                </a:solidFill>
              </a:defRPr>
            </a:lvl2pPr>
            <a:lvl3pPr>
              <a:spcAft>
                <a:spcPts val="375"/>
              </a:spcAft>
              <a:defRPr sz="1800">
                <a:solidFill>
                  <a:schemeClr val="tx1"/>
                </a:solidFill>
              </a:defRPr>
            </a:lvl3pPr>
            <a:lvl4pPr>
              <a:spcAft>
                <a:spcPts val="375"/>
              </a:spcAft>
              <a:defRPr sz="1500">
                <a:solidFill>
                  <a:schemeClr val="tx1"/>
                </a:solidFill>
              </a:defRPr>
            </a:lvl4pPr>
            <a:lvl5pPr>
              <a:spcAft>
                <a:spcPts val="375"/>
              </a:spcAft>
              <a:defRPr sz="1500">
                <a:solidFill>
                  <a:schemeClr val="tx1"/>
                </a:solidFill>
              </a:defRPr>
            </a:lvl5pPr>
          </a:lstStyle>
          <a:p>
            <a:pPr lvl="0"/>
            <a:r>
              <a:rPr lang="en-US"/>
              <a:t>Column one</a:t>
            </a:r>
          </a:p>
          <a:p>
            <a:pPr lvl="1"/>
            <a:r>
              <a:rPr lang="en-US"/>
              <a:t>Second level</a:t>
            </a:r>
          </a:p>
          <a:p>
            <a:pPr lvl="2"/>
            <a:r>
              <a:rPr lang="en-US"/>
              <a:t>Third level</a:t>
            </a:r>
          </a:p>
          <a:p>
            <a:pPr lvl="3"/>
            <a:r>
              <a:rPr lang="en-US"/>
              <a:t>Fourth level</a:t>
            </a:r>
          </a:p>
          <a:p>
            <a:pPr lvl="4"/>
            <a:r>
              <a:rPr lang="en-US"/>
              <a:t>Fifth level</a:t>
            </a:r>
          </a:p>
        </p:txBody>
      </p:sp>
      <p:sp>
        <p:nvSpPr>
          <p:cNvPr id="4" name="Content Placeholder 2"/>
          <p:cNvSpPr>
            <a:spLocks noGrp="1"/>
          </p:cNvSpPr>
          <p:nvPr>
            <p:ph sz="half" idx="2" hasCustomPrompt="1"/>
          </p:nvPr>
        </p:nvSpPr>
        <p:spPr>
          <a:xfrm>
            <a:off x="6172202" y="1422596"/>
            <a:ext cx="5199743" cy="1759777"/>
          </a:xfrm>
          <a:prstGeom prst="rect">
            <a:avLst/>
          </a:prstGeom>
        </p:spPr>
        <p:txBody>
          <a:bodyPr wrap="square" tIns="0" bIns="0" anchor="t" anchorCtr="0"/>
          <a:lstStyle>
            <a:lvl1pPr>
              <a:spcAft>
                <a:spcPts val="375"/>
              </a:spcAft>
              <a:defRPr sz="2400">
                <a:solidFill>
                  <a:schemeClr val="tx1"/>
                </a:solidFill>
              </a:defRPr>
            </a:lvl1pPr>
            <a:lvl2pPr>
              <a:spcAft>
                <a:spcPts val="375"/>
              </a:spcAft>
              <a:defRPr sz="2100">
                <a:solidFill>
                  <a:schemeClr val="tx1"/>
                </a:solidFill>
              </a:defRPr>
            </a:lvl2pPr>
            <a:lvl3pPr>
              <a:spcAft>
                <a:spcPts val="375"/>
              </a:spcAft>
              <a:defRPr sz="1800">
                <a:solidFill>
                  <a:schemeClr val="tx1"/>
                </a:solidFill>
              </a:defRPr>
            </a:lvl3pPr>
            <a:lvl4pPr>
              <a:spcAft>
                <a:spcPts val="375"/>
              </a:spcAft>
              <a:defRPr sz="1500">
                <a:solidFill>
                  <a:schemeClr val="tx1"/>
                </a:solidFill>
              </a:defRPr>
            </a:lvl4pPr>
            <a:lvl5pPr>
              <a:spcAft>
                <a:spcPts val="375"/>
              </a:spcAft>
              <a:defRPr sz="1500">
                <a:solidFill>
                  <a:schemeClr val="tx1"/>
                </a:solidFill>
              </a:defRPr>
            </a:lvl5pPr>
          </a:lstStyle>
          <a:p>
            <a:pPr lvl="0"/>
            <a:r>
              <a:rPr lang="en-US"/>
              <a:t>Column two</a:t>
            </a:r>
          </a:p>
          <a:p>
            <a:pPr lvl="1"/>
            <a:r>
              <a:rPr lang="en-US"/>
              <a:t>Second level</a:t>
            </a:r>
          </a:p>
          <a:p>
            <a:pPr lvl="2"/>
            <a:r>
              <a:rPr lang="en-US"/>
              <a:t>Third level</a:t>
            </a:r>
          </a:p>
          <a:p>
            <a:pPr lvl="3"/>
            <a:r>
              <a:rPr lang="en-US"/>
              <a:t>Fourth level</a:t>
            </a:r>
          </a:p>
          <a:p>
            <a:pPr lvl="4"/>
            <a:r>
              <a:rPr lang="en-US"/>
              <a:t>Fifth level</a:t>
            </a:r>
          </a:p>
        </p:txBody>
      </p:sp>
      <p:cxnSp>
        <p:nvCxnSpPr>
          <p:cNvPr id="8" name="Line">
            <a:extLst>
              <a:ext uri="{FF2B5EF4-FFF2-40B4-BE49-F238E27FC236}">
                <a16:creationId xmlns:a16="http://schemas.microsoft.com/office/drawing/2014/main" id="{7A09A1D8-0AE4-B646-8D6E-9B761AD35D7E}"/>
              </a:ext>
            </a:extLst>
          </p:cNvPr>
          <p:cNvCxnSpPr>
            <a:cxnSpLocks/>
          </p:cNvCxnSpPr>
          <p:nvPr userDrawn="1"/>
        </p:nvCxnSpPr>
        <p:spPr>
          <a:xfrm>
            <a:off x="822000" y="6055339"/>
            <a:ext cx="10548000" cy="0"/>
          </a:xfrm>
          <a:prstGeom prst="line">
            <a:avLst/>
          </a:prstGeom>
          <a:ln w="12700">
            <a:solidFill>
              <a:srgbClr val="003C57"/>
            </a:solidFill>
          </a:ln>
        </p:spPr>
        <p:style>
          <a:lnRef idx="1">
            <a:schemeClr val="accent1"/>
          </a:lnRef>
          <a:fillRef idx="0">
            <a:schemeClr val="accent1"/>
          </a:fillRef>
          <a:effectRef idx="0">
            <a:schemeClr val="accent1"/>
          </a:effectRef>
          <a:fontRef idx="minor">
            <a:schemeClr val="tx1"/>
          </a:fontRef>
        </p:style>
      </p:cxnSp>
      <p:pic>
        <p:nvPicPr>
          <p:cNvPr id="10" name="Logo" descr="Office for National Statistics Logo">
            <a:extLst>
              <a:ext uri="{FF2B5EF4-FFF2-40B4-BE49-F238E27FC236}">
                <a16:creationId xmlns:a16="http://schemas.microsoft.com/office/drawing/2014/main" id="{371BFF22-4B57-7C41-A92E-7C1C2D01675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38200" y="6286250"/>
            <a:ext cx="3331867" cy="288762"/>
          </a:xfrm>
          <a:prstGeom prst="rect">
            <a:avLst/>
          </a:prstGeom>
        </p:spPr>
      </p:pic>
    </p:spTree>
    <p:extLst>
      <p:ext uri="{BB962C8B-B14F-4D97-AF65-F5344CB8AC3E}">
        <p14:creationId xmlns:p14="http://schemas.microsoft.com/office/powerpoint/2010/main" val="388425200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Chart page - minimal footer">
    <p:spTree>
      <p:nvGrpSpPr>
        <p:cNvPr id="1" name=""/>
        <p:cNvGrpSpPr/>
        <p:nvPr/>
      </p:nvGrpSpPr>
      <p:grpSpPr>
        <a:xfrm>
          <a:off x="0" y="0"/>
          <a:ext cx="0" cy="0"/>
          <a:chOff x="0" y="0"/>
          <a:chExt cx="0" cy="0"/>
        </a:xfrm>
      </p:grpSpPr>
      <p:sp>
        <p:nvSpPr>
          <p:cNvPr id="14" name="Slide Number Placeholder">
            <a:extLst>
              <a:ext uri="{FF2B5EF4-FFF2-40B4-BE49-F238E27FC236}">
                <a16:creationId xmlns:a16="http://schemas.microsoft.com/office/drawing/2014/main" id="{5D913410-9DC7-834A-B330-976E80A5685D}"/>
              </a:ext>
            </a:extLst>
          </p:cNvPr>
          <p:cNvSpPr>
            <a:spLocks noGrp="1"/>
          </p:cNvSpPr>
          <p:nvPr>
            <p:ph type="sldNum" sz="quarter" idx="4"/>
          </p:nvPr>
        </p:nvSpPr>
        <p:spPr>
          <a:xfrm>
            <a:off x="4662087" y="6250893"/>
            <a:ext cx="2867827" cy="365125"/>
          </a:xfrm>
          <a:prstGeom prst="rect">
            <a:avLst/>
          </a:prstGeom>
        </p:spPr>
        <p:txBody>
          <a:bodyPr/>
          <a:lstStyle>
            <a:lvl1pPr>
              <a:defRPr sz="1500">
                <a:solidFill>
                  <a:srgbClr val="003C57"/>
                </a:solidFill>
              </a:defRPr>
            </a:lvl1pPr>
          </a:lstStyle>
          <a:p>
            <a:pPr algn="ctr"/>
            <a:fld id="{232417FB-2EF4-EC49-BC13-97513C37E9E5}" type="slidenum">
              <a:rPr lang="en-US" smtClean="0"/>
              <a:pPr algn="ctr"/>
              <a:t>‹#›</a:t>
            </a:fld>
            <a:endParaRPr lang="en-US"/>
          </a:p>
        </p:txBody>
      </p:sp>
      <p:sp>
        <p:nvSpPr>
          <p:cNvPr id="15" name="Footer Placeholder">
            <a:extLst>
              <a:ext uri="{FF2B5EF4-FFF2-40B4-BE49-F238E27FC236}">
                <a16:creationId xmlns:a16="http://schemas.microsoft.com/office/drawing/2014/main" id="{EA701F44-73AD-C64B-8322-8400CB324EFB}"/>
              </a:ext>
            </a:extLst>
          </p:cNvPr>
          <p:cNvSpPr>
            <a:spLocks noGrp="1"/>
          </p:cNvSpPr>
          <p:nvPr>
            <p:ph type="ftr" sz="quarter" idx="3"/>
          </p:nvPr>
        </p:nvSpPr>
        <p:spPr>
          <a:xfrm>
            <a:off x="7529914" y="6250892"/>
            <a:ext cx="3842031" cy="365125"/>
          </a:xfrm>
          <a:prstGeom prst="rect">
            <a:avLst/>
          </a:prstGeom>
        </p:spPr>
        <p:txBody>
          <a:bodyPr vert="horz" lIns="91440" tIns="45720" rIns="0" bIns="45720" rtlCol="0" anchor="t" anchorCtr="0"/>
          <a:lstStyle>
            <a:lvl1pPr algn="r">
              <a:defRPr sz="1500" b="1">
                <a:solidFill>
                  <a:srgbClr val="003C57"/>
                </a:solidFill>
              </a:defRPr>
            </a:lvl1pPr>
          </a:lstStyle>
          <a:p>
            <a:endParaRPr lang="en-US"/>
          </a:p>
        </p:txBody>
      </p:sp>
      <p:sp>
        <p:nvSpPr>
          <p:cNvPr id="7" name="Title">
            <a:extLst>
              <a:ext uri="{FF2B5EF4-FFF2-40B4-BE49-F238E27FC236}">
                <a16:creationId xmlns:a16="http://schemas.microsoft.com/office/drawing/2014/main" id="{F286A817-1631-D641-B3A5-B9C6B7F08D85}"/>
              </a:ext>
            </a:extLst>
          </p:cNvPr>
          <p:cNvSpPr>
            <a:spLocks noGrp="1"/>
          </p:cNvSpPr>
          <p:nvPr>
            <p:ph type="title" hasCustomPrompt="1"/>
          </p:nvPr>
        </p:nvSpPr>
        <p:spPr>
          <a:xfrm>
            <a:off x="838200" y="642127"/>
            <a:ext cx="10515600" cy="350865"/>
          </a:xfrm>
          <a:prstGeom prst="rect">
            <a:avLst/>
          </a:prstGeom>
        </p:spPr>
        <p:txBody>
          <a:bodyPr>
            <a:spAutoFit/>
          </a:bodyPr>
          <a:lstStyle>
            <a:lvl1pPr>
              <a:defRPr sz="2400"/>
            </a:lvl1pPr>
          </a:lstStyle>
          <a:p>
            <a:r>
              <a:rPr lang="en-US"/>
              <a:t>Add your heading here</a:t>
            </a:r>
          </a:p>
        </p:txBody>
      </p:sp>
      <p:sp>
        <p:nvSpPr>
          <p:cNvPr id="16" name="Content Placeholder">
            <a:extLst>
              <a:ext uri="{FF2B5EF4-FFF2-40B4-BE49-F238E27FC236}">
                <a16:creationId xmlns:a16="http://schemas.microsoft.com/office/drawing/2014/main" id="{8E4E2FF2-096C-C349-8B44-CFA5388E9515}"/>
              </a:ext>
            </a:extLst>
          </p:cNvPr>
          <p:cNvSpPr>
            <a:spLocks noGrp="1"/>
          </p:cNvSpPr>
          <p:nvPr>
            <p:ph idx="1" hasCustomPrompt="1"/>
          </p:nvPr>
        </p:nvSpPr>
        <p:spPr>
          <a:xfrm>
            <a:off x="838200" y="1245544"/>
            <a:ext cx="10515600" cy="468141"/>
          </a:xfrm>
          <a:prstGeom prst="rect">
            <a:avLst/>
          </a:prstGeom>
        </p:spPr>
        <p:txBody>
          <a:bodyPr anchor="t" anchorCtr="0"/>
          <a:lstStyle>
            <a:lvl1pPr marL="0" indent="0">
              <a:buNone/>
              <a:defRPr sz="2400">
                <a:solidFill>
                  <a:schemeClr val="tx1"/>
                </a:solidFill>
              </a:defRPr>
            </a:lvl1pPr>
            <a:lvl2pPr>
              <a:defRPr sz="2100"/>
            </a:lvl2pPr>
            <a:lvl3pPr>
              <a:defRPr sz="1800"/>
            </a:lvl3pPr>
            <a:lvl4pPr>
              <a:defRPr sz="1500"/>
            </a:lvl4pPr>
            <a:lvl5pPr>
              <a:defRPr sz="1500"/>
            </a:lvl5pPr>
          </a:lstStyle>
          <a:p>
            <a:pPr lvl="0"/>
            <a:r>
              <a:rPr lang="en-US"/>
              <a:t>Add your chart here</a:t>
            </a:r>
          </a:p>
        </p:txBody>
      </p:sp>
      <p:pic>
        <p:nvPicPr>
          <p:cNvPr id="5" name="Logo" descr="Office for National Statistics Logo">
            <a:extLst>
              <a:ext uri="{FF2B5EF4-FFF2-40B4-BE49-F238E27FC236}">
                <a16:creationId xmlns:a16="http://schemas.microsoft.com/office/drawing/2014/main" id="{EB69BF73-290C-6047-BFA6-A01EFEA9763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38200" y="6286250"/>
            <a:ext cx="3331867" cy="288762"/>
          </a:xfrm>
          <a:prstGeom prst="rect">
            <a:avLst/>
          </a:prstGeom>
        </p:spPr>
      </p:pic>
    </p:spTree>
    <p:extLst>
      <p:ext uri="{BB962C8B-B14F-4D97-AF65-F5344CB8AC3E}">
        <p14:creationId xmlns:p14="http://schemas.microsoft.com/office/powerpoint/2010/main" val="413221720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Simple quote slide">
    <p:bg>
      <p:bgPr>
        <a:solidFill>
          <a:schemeClr val="bg1">
            <a:lumMod val="95000"/>
          </a:schemeClr>
        </a:solidFill>
        <a:effectLst/>
      </p:bgPr>
    </p:bg>
    <p:spTree>
      <p:nvGrpSpPr>
        <p:cNvPr id="1" name=""/>
        <p:cNvGrpSpPr/>
        <p:nvPr/>
      </p:nvGrpSpPr>
      <p:grpSpPr>
        <a:xfrm>
          <a:off x="0" y="0"/>
          <a:ext cx="0" cy="0"/>
          <a:chOff x="0" y="0"/>
          <a:chExt cx="0" cy="0"/>
        </a:xfrm>
      </p:grpSpPr>
      <p:sp>
        <p:nvSpPr>
          <p:cNvPr id="14" name="Slide Number Placeholder">
            <a:extLst>
              <a:ext uri="{FF2B5EF4-FFF2-40B4-BE49-F238E27FC236}">
                <a16:creationId xmlns:a16="http://schemas.microsoft.com/office/drawing/2014/main" id="{5D913410-9DC7-834A-B330-976E80A5685D}"/>
              </a:ext>
            </a:extLst>
          </p:cNvPr>
          <p:cNvSpPr>
            <a:spLocks noGrp="1"/>
          </p:cNvSpPr>
          <p:nvPr>
            <p:ph type="sldNum" sz="quarter" idx="4"/>
          </p:nvPr>
        </p:nvSpPr>
        <p:spPr>
          <a:xfrm>
            <a:off x="4662087" y="6250893"/>
            <a:ext cx="2867827" cy="365125"/>
          </a:xfrm>
          <a:prstGeom prst="rect">
            <a:avLst/>
          </a:prstGeom>
        </p:spPr>
        <p:txBody>
          <a:bodyPr/>
          <a:lstStyle>
            <a:lvl1pPr>
              <a:defRPr sz="1500">
                <a:solidFill>
                  <a:srgbClr val="003C57"/>
                </a:solidFill>
              </a:defRPr>
            </a:lvl1pPr>
          </a:lstStyle>
          <a:p>
            <a:pPr algn="ctr"/>
            <a:fld id="{232417FB-2EF4-EC49-BC13-97513C37E9E5}" type="slidenum">
              <a:rPr lang="en-US" smtClean="0"/>
              <a:pPr algn="ctr"/>
              <a:t>‹#›</a:t>
            </a:fld>
            <a:endParaRPr lang="en-US"/>
          </a:p>
        </p:txBody>
      </p:sp>
      <p:sp>
        <p:nvSpPr>
          <p:cNvPr id="15" name="Footer Placeholder">
            <a:extLst>
              <a:ext uri="{FF2B5EF4-FFF2-40B4-BE49-F238E27FC236}">
                <a16:creationId xmlns:a16="http://schemas.microsoft.com/office/drawing/2014/main" id="{EA701F44-73AD-C64B-8322-8400CB324EFB}"/>
              </a:ext>
            </a:extLst>
          </p:cNvPr>
          <p:cNvSpPr>
            <a:spLocks noGrp="1"/>
          </p:cNvSpPr>
          <p:nvPr>
            <p:ph type="ftr" sz="quarter" idx="3"/>
          </p:nvPr>
        </p:nvSpPr>
        <p:spPr>
          <a:xfrm>
            <a:off x="7529914" y="6250892"/>
            <a:ext cx="3842031" cy="365125"/>
          </a:xfrm>
          <a:prstGeom prst="rect">
            <a:avLst/>
          </a:prstGeom>
        </p:spPr>
        <p:txBody>
          <a:bodyPr vert="horz" lIns="91440" tIns="45720" rIns="0" bIns="45720" rtlCol="0" anchor="t" anchorCtr="0"/>
          <a:lstStyle>
            <a:lvl1pPr algn="r">
              <a:defRPr sz="1500" b="1">
                <a:solidFill>
                  <a:srgbClr val="003C57"/>
                </a:solidFill>
              </a:defRPr>
            </a:lvl1pPr>
          </a:lstStyle>
          <a:p>
            <a:endParaRPr lang="en-US"/>
          </a:p>
        </p:txBody>
      </p:sp>
      <p:sp>
        <p:nvSpPr>
          <p:cNvPr id="8" name="Title">
            <a:extLst>
              <a:ext uri="{FF2B5EF4-FFF2-40B4-BE49-F238E27FC236}">
                <a16:creationId xmlns:a16="http://schemas.microsoft.com/office/drawing/2014/main" id="{4823432E-3586-604D-92FD-6766ABAEBE02}"/>
              </a:ext>
            </a:extLst>
          </p:cNvPr>
          <p:cNvSpPr>
            <a:spLocks noGrp="1"/>
          </p:cNvSpPr>
          <p:nvPr>
            <p:ph type="title" hasCustomPrompt="1"/>
          </p:nvPr>
        </p:nvSpPr>
        <p:spPr>
          <a:xfrm>
            <a:off x="838200" y="2944962"/>
            <a:ext cx="10515600" cy="657872"/>
          </a:xfrm>
          <a:prstGeom prst="rect">
            <a:avLst/>
          </a:prstGeom>
        </p:spPr>
        <p:txBody>
          <a:bodyPr tIns="0" rIns="0" bIns="0" anchor="t" anchorCtr="0">
            <a:spAutoFit/>
          </a:bodyPr>
          <a:lstStyle>
            <a:lvl1pPr algn="l">
              <a:defRPr sz="4500" b="0">
                <a:solidFill>
                  <a:srgbClr val="003C57"/>
                </a:solidFill>
              </a:defRPr>
            </a:lvl1pPr>
          </a:lstStyle>
          <a:p>
            <a:r>
              <a:rPr lang="en-US"/>
              <a:t>“Simple quote.”</a:t>
            </a:r>
          </a:p>
        </p:txBody>
      </p:sp>
      <p:sp>
        <p:nvSpPr>
          <p:cNvPr id="7" name="Subtitle">
            <a:extLst>
              <a:ext uri="{FF2B5EF4-FFF2-40B4-BE49-F238E27FC236}">
                <a16:creationId xmlns:a16="http://schemas.microsoft.com/office/drawing/2014/main" id="{5098D52F-C970-2B40-8239-2E25388E3E8D}"/>
              </a:ext>
            </a:extLst>
          </p:cNvPr>
          <p:cNvSpPr>
            <a:spLocks noGrp="1"/>
          </p:cNvSpPr>
          <p:nvPr>
            <p:ph type="subTitle" idx="1" hasCustomPrompt="1"/>
          </p:nvPr>
        </p:nvSpPr>
        <p:spPr>
          <a:xfrm>
            <a:off x="838200" y="3916872"/>
            <a:ext cx="10515600" cy="1655762"/>
          </a:xfrm>
          <a:prstGeom prst="rect">
            <a:avLst/>
          </a:prstGeom>
        </p:spPr>
        <p:txBody>
          <a:bodyPr tIns="72000" bIns="0" anchor="t" anchorCtr="0">
            <a:normAutofit/>
          </a:bodyPr>
          <a:lstStyle>
            <a:lvl1pPr marL="0" indent="0" algn="l">
              <a:lnSpc>
                <a:spcPts val="2850"/>
              </a:lnSpc>
              <a:spcBef>
                <a:spcPts val="0"/>
              </a:spcBef>
              <a:spcAft>
                <a:spcPts val="750"/>
              </a:spcAft>
              <a:buNone/>
              <a:defRPr sz="2400">
                <a:solidFill>
                  <a:srgbClr val="003C57"/>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author</a:t>
            </a:r>
          </a:p>
        </p:txBody>
      </p:sp>
      <p:pic>
        <p:nvPicPr>
          <p:cNvPr id="10" name="Logo" descr="Office for National Statistics Logo">
            <a:extLst>
              <a:ext uri="{FF2B5EF4-FFF2-40B4-BE49-F238E27FC236}">
                <a16:creationId xmlns:a16="http://schemas.microsoft.com/office/drawing/2014/main" id="{99919A97-416F-9E4A-94EF-4E9EE0165DB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38200" y="6286250"/>
            <a:ext cx="3331867" cy="288762"/>
          </a:xfrm>
          <a:prstGeom prst="rect">
            <a:avLst/>
          </a:prstGeom>
        </p:spPr>
      </p:pic>
    </p:spTree>
    <p:extLst>
      <p:ext uri="{BB962C8B-B14F-4D97-AF65-F5344CB8AC3E}">
        <p14:creationId xmlns:p14="http://schemas.microsoft.com/office/powerpoint/2010/main" val="9515985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Text left, one image right">
    <p:bg>
      <p:bgPr>
        <a:solidFill>
          <a:schemeClr val="bg1">
            <a:lumMod val="95000"/>
          </a:schemeClr>
        </a:solidFill>
        <a:effectLst/>
      </p:bgPr>
    </p:bg>
    <p:spTree>
      <p:nvGrpSpPr>
        <p:cNvPr id="1" name=""/>
        <p:cNvGrpSpPr/>
        <p:nvPr/>
      </p:nvGrpSpPr>
      <p:grpSpPr>
        <a:xfrm>
          <a:off x="0" y="0"/>
          <a:ext cx="0" cy="0"/>
          <a:chOff x="0" y="0"/>
          <a:chExt cx="0" cy="0"/>
        </a:xfrm>
      </p:grpSpPr>
      <p:sp>
        <p:nvSpPr>
          <p:cNvPr id="4" name="Slide Number Placeholder">
            <a:extLst>
              <a:ext uri="{FF2B5EF4-FFF2-40B4-BE49-F238E27FC236}">
                <a16:creationId xmlns:a16="http://schemas.microsoft.com/office/drawing/2014/main" id="{82EEFC85-1348-1B4D-BA3F-948A6B6A2C11}"/>
              </a:ext>
            </a:extLst>
          </p:cNvPr>
          <p:cNvSpPr>
            <a:spLocks noGrp="1"/>
          </p:cNvSpPr>
          <p:nvPr>
            <p:ph type="sldNum" sz="quarter" idx="4"/>
          </p:nvPr>
        </p:nvSpPr>
        <p:spPr>
          <a:xfrm>
            <a:off x="4662087" y="6250893"/>
            <a:ext cx="2867827" cy="365125"/>
          </a:xfrm>
          <a:prstGeom prst="rect">
            <a:avLst/>
          </a:prstGeom>
        </p:spPr>
        <p:txBody>
          <a:bodyPr/>
          <a:lstStyle>
            <a:lvl1pPr>
              <a:defRPr sz="1500">
                <a:solidFill>
                  <a:srgbClr val="003C57"/>
                </a:solidFill>
              </a:defRPr>
            </a:lvl1pPr>
          </a:lstStyle>
          <a:p>
            <a:pPr algn="ctr"/>
            <a:fld id="{232417FB-2EF4-EC49-BC13-97513C37E9E5}" type="slidenum">
              <a:rPr lang="en-US" smtClean="0"/>
              <a:pPr algn="ctr"/>
              <a:t>‹#›</a:t>
            </a:fld>
            <a:endParaRPr lang="en-US"/>
          </a:p>
        </p:txBody>
      </p:sp>
      <p:sp>
        <p:nvSpPr>
          <p:cNvPr id="5" name="Footer Placeholder">
            <a:extLst>
              <a:ext uri="{FF2B5EF4-FFF2-40B4-BE49-F238E27FC236}">
                <a16:creationId xmlns:a16="http://schemas.microsoft.com/office/drawing/2014/main" id="{3C90513C-0A03-D04D-8CDF-DC791864E4FF}"/>
              </a:ext>
            </a:extLst>
          </p:cNvPr>
          <p:cNvSpPr>
            <a:spLocks noGrp="1"/>
          </p:cNvSpPr>
          <p:nvPr>
            <p:ph type="ftr" sz="quarter" idx="3"/>
          </p:nvPr>
        </p:nvSpPr>
        <p:spPr>
          <a:xfrm>
            <a:off x="7529914" y="6250892"/>
            <a:ext cx="3842031" cy="365125"/>
          </a:xfrm>
          <a:prstGeom prst="rect">
            <a:avLst/>
          </a:prstGeom>
        </p:spPr>
        <p:txBody>
          <a:bodyPr vert="horz" lIns="91440" tIns="45720" rIns="0" bIns="45720" rtlCol="0" anchor="t" anchorCtr="0"/>
          <a:lstStyle>
            <a:lvl1pPr algn="r">
              <a:defRPr sz="1500" b="1">
                <a:solidFill>
                  <a:srgbClr val="003C57"/>
                </a:solidFill>
              </a:defRPr>
            </a:lvl1pPr>
          </a:lstStyle>
          <a:p>
            <a:endParaRPr lang="en-US"/>
          </a:p>
        </p:txBody>
      </p:sp>
      <p:sp>
        <p:nvSpPr>
          <p:cNvPr id="2" name="Title">
            <a:extLst>
              <a:ext uri="{FF2B5EF4-FFF2-40B4-BE49-F238E27FC236}">
                <a16:creationId xmlns:a16="http://schemas.microsoft.com/office/drawing/2014/main" id="{476494BA-54FA-6240-A5E0-73528C13DB5B}"/>
              </a:ext>
            </a:extLst>
          </p:cNvPr>
          <p:cNvSpPr>
            <a:spLocks noGrp="1"/>
          </p:cNvSpPr>
          <p:nvPr>
            <p:ph type="title" hasCustomPrompt="1"/>
          </p:nvPr>
        </p:nvSpPr>
        <p:spPr>
          <a:xfrm>
            <a:off x="838201" y="657096"/>
            <a:ext cx="2819400" cy="814519"/>
          </a:xfrm>
          <a:prstGeom prst="rect">
            <a:avLst/>
          </a:prstGeom>
        </p:spPr>
        <p:txBody>
          <a:bodyPr>
            <a:noAutofit/>
          </a:bodyPr>
          <a:lstStyle>
            <a:lvl1pPr>
              <a:defRPr sz="2400"/>
            </a:lvl1pPr>
          </a:lstStyle>
          <a:p>
            <a:pPr lvl="0"/>
            <a:r>
              <a:rPr lang="en-US"/>
              <a:t>Text left, one image right</a:t>
            </a:r>
          </a:p>
        </p:txBody>
      </p:sp>
      <p:sp>
        <p:nvSpPr>
          <p:cNvPr id="10" name="Content Placeholder">
            <a:extLst>
              <a:ext uri="{FF2B5EF4-FFF2-40B4-BE49-F238E27FC236}">
                <a16:creationId xmlns:a16="http://schemas.microsoft.com/office/drawing/2014/main" id="{5A53190F-4F68-9B4A-91AB-F520FB436C9F}"/>
              </a:ext>
            </a:extLst>
          </p:cNvPr>
          <p:cNvSpPr>
            <a:spLocks noGrp="1"/>
          </p:cNvSpPr>
          <p:nvPr>
            <p:ph sz="half" idx="10" hasCustomPrompt="1"/>
          </p:nvPr>
        </p:nvSpPr>
        <p:spPr>
          <a:xfrm>
            <a:off x="838201" y="1681677"/>
            <a:ext cx="2819401" cy="1759777"/>
          </a:xfrm>
          <a:prstGeom prst="rect">
            <a:avLst/>
          </a:prstGeom>
        </p:spPr>
        <p:txBody>
          <a:bodyPr wrap="square" tIns="0" bIns="0" anchor="t" anchorCtr="0"/>
          <a:lstStyle>
            <a:lvl1pPr>
              <a:spcAft>
                <a:spcPts val="375"/>
              </a:spcAft>
              <a:defRPr sz="2400">
                <a:solidFill>
                  <a:schemeClr val="tx1"/>
                </a:solidFill>
              </a:defRPr>
            </a:lvl1pPr>
            <a:lvl2pPr>
              <a:spcAft>
                <a:spcPts val="375"/>
              </a:spcAft>
              <a:defRPr sz="2100">
                <a:solidFill>
                  <a:schemeClr val="tx1"/>
                </a:solidFill>
              </a:defRPr>
            </a:lvl2pPr>
            <a:lvl3pPr>
              <a:spcAft>
                <a:spcPts val="375"/>
              </a:spcAft>
              <a:defRPr sz="1800">
                <a:solidFill>
                  <a:schemeClr val="tx1"/>
                </a:solidFill>
              </a:defRPr>
            </a:lvl3pPr>
            <a:lvl4pPr>
              <a:spcAft>
                <a:spcPts val="375"/>
              </a:spcAft>
              <a:defRPr sz="1500">
                <a:solidFill>
                  <a:schemeClr val="tx1"/>
                </a:solidFill>
              </a:defRPr>
            </a:lvl4pPr>
            <a:lvl5pPr>
              <a:spcAft>
                <a:spcPts val="375"/>
              </a:spcAft>
              <a:defRPr sz="1500">
                <a:solidFill>
                  <a:schemeClr val="tx1"/>
                </a:solidFill>
              </a:defRPr>
            </a:lvl5pPr>
          </a:lstStyle>
          <a:p>
            <a:pPr lvl="0"/>
            <a:r>
              <a:rPr lang="en-US"/>
              <a:t>Single column</a:t>
            </a:r>
          </a:p>
          <a:p>
            <a:pPr lvl="1"/>
            <a:r>
              <a:rPr lang="en-US"/>
              <a:t>Second level</a:t>
            </a:r>
          </a:p>
          <a:p>
            <a:pPr lvl="2"/>
            <a:r>
              <a:rPr lang="en-US"/>
              <a:t>Third level</a:t>
            </a:r>
          </a:p>
          <a:p>
            <a:pPr lvl="3"/>
            <a:r>
              <a:rPr lang="en-US"/>
              <a:t>Fourth level</a:t>
            </a:r>
          </a:p>
          <a:p>
            <a:pPr lvl="4"/>
            <a:r>
              <a:rPr lang="en-US"/>
              <a:t>Fifth level</a:t>
            </a:r>
          </a:p>
        </p:txBody>
      </p:sp>
      <p:sp>
        <p:nvSpPr>
          <p:cNvPr id="19" name="Content Placeholder">
            <a:extLst>
              <a:ext uri="{FF2B5EF4-FFF2-40B4-BE49-F238E27FC236}">
                <a16:creationId xmlns:a16="http://schemas.microsoft.com/office/drawing/2014/main" id="{3AEE310C-A9B2-BC47-9C43-3532231F7D72}"/>
              </a:ext>
            </a:extLst>
          </p:cNvPr>
          <p:cNvSpPr>
            <a:spLocks noGrp="1"/>
          </p:cNvSpPr>
          <p:nvPr>
            <p:ph idx="1" hasCustomPrompt="1"/>
          </p:nvPr>
        </p:nvSpPr>
        <p:spPr>
          <a:xfrm>
            <a:off x="3966961" y="2316174"/>
            <a:ext cx="7386841" cy="2235046"/>
          </a:xfrm>
          <a:prstGeom prst="rect">
            <a:avLst/>
          </a:prstGeom>
          <a:solidFill>
            <a:schemeClr val="bg2"/>
          </a:solidFill>
        </p:spPr>
        <p:txBody>
          <a:bodyPr wrap="square" lIns="720000" tIns="720000" rIns="720000" bIns="720000" anchor="ctr" anchorCtr="0"/>
          <a:lstStyle>
            <a:lvl1pPr marL="0" indent="0">
              <a:buNone/>
              <a:defRPr sz="2400">
                <a:solidFill>
                  <a:schemeClr val="tx2"/>
                </a:solidFill>
              </a:defRPr>
            </a:lvl1pPr>
            <a:lvl2pPr>
              <a:defRPr sz="2100"/>
            </a:lvl2pPr>
            <a:lvl3pPr>
              <a:defRPr sz="1800"/>
            </a:lvl3pPr>
            <a:lvl4pPr>
              <a:defRPr sz="1500"/>
            </a:lvl4pPr>
            <a:lvl5pPr>
              <a:defRPr sz="1500"/>
            </a:lvl5pPr>
          </a:lstStyle>
          <a:p>
            <a:pPr lvl="0"/>
            <a:r>
              <a:rPr lang="en-US"/>
              <a:t>Add your image here</a:t>
            </a:r>
            <a:br>
              <a:rPr lang="en-US"/>
            </a:br>
            <a:r>
              <a:rPr lang="en-US"/>
              <a:t>(aspect ratio 4:3)</a:t>
            </a:r>
          </a:p>
        </p:txBody>
      </p:sp>
      <p:pic>
        <p:nvPicPr>
          <p:cNvPr id="6" name="Logo" descr="Office for National Statistics Logo">
            <a:extLst>
              <a:ext uri="{FF2B5EF4-FFF2-40B4-BE49-F238E27FC236}">
                <a16:creationId xmlns:a16="http://schemas.microsoft.com/office/drawing/2014/main" id="{89C3BF26-5A0A-2F4A-8A8D-6072F11EC8B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38200" y="6286250"/>
            <a:ext cx="3331867" cy="288762"/>
          </a:xfrm>
          <a:prstGeom prst="rect">
            <a:avLst/>
          </a:prstGeom>
        </p:spPr>
      </p:pic>
    </p:spTree>
    <p:extLst>
      <p:ext uri="{BB962C8B-B14F-4D97-AF65-F5344CB8AC3E}">
        <p14:creationId xmlns:p14="http://schemas.microsoft.com/office/powerpoint/2010/main" val="46221424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Text left, two images right">
    <p:bg>
      <p:bgPr>
        <a:solidFill>
          <a:schemeClr val="bg1">
            <a:lumMod val="95000"/>
          </a:schemeClr>
        </a:solidFill>
        <a:effectLst/>
      </p:bgPr>
    </p:bg>
    <p:spTree>
      <p:nvGrpSpPr>
        <p:cNvPr id="1" name=""/>
        <p:cNvGrpSpPr/>
        <p:nvPr/>
      </p:nvGrpSpPr>
      <p:grpSpPr>
        <a:xfrm>
          <a:off x="0" y="0"/>
          <a:ext cx="0" cy="0"/>
          <a:chOff x="0" y="0"/>
          <a:chExt cx="0" cy="0"/>
        </a:xfrm>
      </p:grpSpPr>
      <p:sp>
        <p:nvSpPr>
          <p:cNvPr id="5" name="Slide Number Placeholder">
            <a:extLst>
              <a:ext uri="{FF2B5EF4-FFF2-40B4-BE49-F238E27FC236}">
                <a16:creationId xmlns:a16="http://schemas.microsoft.com/office/drawing/2014/main" id="{ADE7D3AB-96D3-4643-83A3-E505E78A73E6}"/>
              </a:ext>
            </a:extLst>
          </p:cNvPr>
          <p:cNvSpPr>
            <a:spLocks noGrp="1"/>
          </p:cNvSpPr>
          <p:nvPr>
            <p:ph type="sldNum" sz="quarter" idx="4"/>
          </p:nvPr>
        </p:nvSpPr>
        <p:spPr>
          <a:xfrm>
            <a:off x="4662087" y="6250893"/>
            <a:ext cx="2867827" cy="365125"/>
          </a:xfrm>
          <a:prstGeom prst="rect">
            <a:avLst/>
          </a:prstGeom>
        </p:spPr>
        <p:txBody>
          <a:bodyPr/>
          <a:lstStyle>
            <a:lvl1pPr>
              <a:defRPr sz="1500">
                <a:solidFill>
                  <a:srgbClr val="003C57"/>
                </a:solidFill>
              </a:defRPr>
            </a:lvl1pPr>
          </a:lstStyle>
          <a:p>
            <a:pPr algn="ctr"/>
            <a:fld id="{232417FB-2EF4-EC49-BC13-97513C37E9E5}" type="slidenum">
              <a:rPr lang="en-US" smtClean="0"/>
              <a:pPr algn="ctr"/>
              <a:t>‹#›</a:t>
            </a:fld>
            <a:endParaRPr lang="en-US"/>
          </a:p>
        </p:txBody>
      </p:sp>
      <p:sp>
        <p:nvSpPr>
          <p:cNvPr id="6" name="Footer Placeholder">
            <a:extLst>
              <a:ext uri="{FF2B5EF4-FFF2-40B4-BE49-F238E27FC236}">
                <a16:creationId xmlns:a16="http://schemas.microsoft.com/office/drawing/2014/main" id="{9F2D74FC-DE0D-9142-9052-7DC552A8C99E}"/>
              </a:ext>
            </a:extLst>
          </p:cNvPr>
          <p:cNvSpPr>
            <a:spLocks noGrp="1"/>
          </p:cNvSpPr>
          <p:nvPr>
            <p:ph type="ftr" sz="quarter" idx="3"/>
          </p:nvPr>
        </p:nvSpPr>
        <p:spPr>
          <a:xfrm>
            <a:off x="7529914" y="6250892"/>
            <a:ext cx="3842031" cy="365125"/>
          </a:xfrm>
          <a:prstGeom prst="rect">
            <a:avLst/>
          </a:prstGeom>
        </p:spPr>
        <p:txBody>
          <a:bodyPr vert="horz" lIns="91440" tIns="45720" rIns="0" bIns="45720" rtlCol="0" anchor="t" anchorCtr="0"/>
          <a:lstStyle>
            <a:lvl1pPr algn="r">
              <a:defRPr sz="1500" b="1">
                <a:solidFill>
                  <a:srgbClr val="003C57"/>
                </a:solidFill>
              </a:defRPr>
            </a:lvl1pPr>
          </a:lstStyle>
          <a:p>
            <a:endParaRPr lang="en-US"/>
          </a:p>
        </p:txBody>
      </p:sp>
      <p:sp>
        <p:nvSpPr>
          <p:cNvPr id="10" name="Title">
            <a:extLst>
              <a:ext uri="{FF2B5EF4-FFF2-40B4-BE49-F238E27FC236}">
                <a16:creationId xmlns:a16="http://schemas.microsoft.com/office/drawing/2014/main" id="{D40591F7-C8D0-A945-B2CF-C2F5BEF4709A}"/>
              </a:ext>
            </a:extLst>
          </p:cNvPr>
          <p:cNvSpPr>
            <a:spLocks noGrp="1"/>
          </p:cNvSpPr>
          <p:nvPr>
            <p:ph type="title" hasCustomPrompt="1"/>
          </p:nvPr>
        </p:nvSpPr>
        <p:spPr>
          <a:xfrm>
            <a:off x="838201" y="657095"/>
            <a:ext cx="5395915" cy="765501"/>
          </a:xfrm>
          <a:prstGeom prst="rect">
            <a:avLst/>
          </a:prstGeom>
        </p:spPr>
        <p:txBody>
          <a:bodyPr>
            <a:noAutofit/>
          </a:bodyPr>
          <a:lstStyle>
            <a:lvl1pPr>
              <a:defRPr sz="2400"/>
            </a:lvl1pPr>
          </a:lstStyle>
          <a:p>
            <a:pPr lvl="0"/>
            <a:r>
              <a:rPr lang="en-US"/>
              <a:t>Text left, two images right</a:t>
            </a:r>
          </a:p>
        </p:txBody>
      </p:sp>
      <p:sp>
        <p:nvSpPr>
          <p:cNvPr id="8" name="Content Placeholder 1">
            <a:extLst>
              <a:ext uri="{FF2B5EF4-FFF2-40B4-BE49-F238E27FC236}">
                <a16:creationId xmlns:a16="http://schemas.microsoft.com/office/drawing/2014/main" id="{7341D0D4-8A9F-254A-A838-BE23CB339FA3}"/>
              </a:ext>
            </a:extLst>
          </p:cNvPr>
          <p:cNvSpPr>
            <a:spLocks noGrp="1"/>
          </p:cNvSpPr>
          <p:nvPr>
            <p:ph sz="half" idx="13" hasCustomPrompt="1"/>
          </p:nvPr>
        </p:nvSpPr>
        <p:spPr>
          <a:xfrm>
            <a:off x="838201" y="1422596"/>
            <a:ext cx="5395915" cy="1759777"/>
          </a:xfrm>
          <a:prstGeom prst="rect">
            <a:avLst/>
          </a:prstGeom>
        </p:spPr>
        <p:txBody>
          <a:bodyPr wrap="square" tIns="0" bIns="0" anchor="t" anchorCtr="0"/>
          <a:lstStyle>
            <a:lvl1pPr>
              <a:spcAft>
                <a:spcPts val="375"/>
              </a:spcAft>
              <a:defRPr sz="2400">
                <a:solidFill>
                  <a:schemeClr val="tx1"/>
                </a:solidFill>
              </a:defRPr>
            </a:lvl1pPr>
            <a:lvl2pPr>
              <a:spcAft>
                <a:spcPts val="375"/>
              </a:spcAft>
              <a:defRPr sz="2100">
                <a:solidFill>
                  <a:schemeClr val="tx1"/>
                </a:solidFill>
              </a:defRPr>
            </a:lvl2pPr>
            <a:lvl3pPr>
              <a:spcAft>
                <a:spcPts val="375"/>
              </a:spcAft>
              <a:defRPr sz="1800">
                <a:solidFill>
                  <a:schemeClr val="tx1"/>
                </a:solidFill>
              </a:defRPr>
            </a:lvl3pPr>
            <a:lvl4pPr>
              <a:spcAft>
                <a:spcPts val="375"/>
              </a:spcAft>
              <a:defRPr sz="1500">
                <a:solidFill>
                  <a:schemeClr val="tx1"/>
                </a:solidFill>
              </a:defRPr>
            </a:lvl4pPr>
            <a:lvl5pPr>
              <a:spcAft>
                <a:spcPts val="375"/>
              </a:spcAft>
              <a:defRPr sz="1500">
                <a:solidFill>
                  <a:schemeClr val="tx1"/>
                </a:solidFill>
              </a:defRPr>
            </a:lvl5pPr>
          </a:lstStyle>
          <a:p>
            <a:pPr lvl="0"/>
            <a:r>
              <a:rPr lang="en-US"/>
              <a:t>Single column</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6ED01163-A081-394B-A56F-2E745CD47FAF}"/>
              </a:ext>
            </a:extLst>
          </p:cNvPr>
          <p:cNvSpPr>
            <a:spLocks noGrp="1"/>
          </p:cNvSpPr>
          <p:nvPr>
            <p:ph idx="1" hasCustomPrompt="1"/>
          </p:nvPr>
        </p:nvSpPr>
        <p:spPr>
          <a:xfrm>
            <a:off x="6477002" y="923872"/>
            <a:ext cx="4876799" cy="2235046"/>
          </a:xfrm>
          <a:prstGeom prst="rect">
            <a:avLst/>
          </a:prstGeom>
          <a:solidFill>
            <a:schemeClr val="bg2"/>
          </a:solidFill>
          <a:ln>
            <a:solidFill>
              <a:schemeClr val="bg1"/>
            </a:solidFill>
          </a:ln>
        </p:spPr>
        <p:txBody>
          <a:bodyPr wrap="square" lIns="720000" tIns="720000" rIns="720000" bIns="720000" anchor="ctr" anchorCtr="0"/>
          <a:lstStyle>
            <a:lvl1pPr marL="0" indent="0">
              <a:buNone/>
              <a:defRPr sz="2400">
                <a:solidFill>
                  <a:schemeClr val="tx2"/>
                </a:solidFill>
              </a:defRPr>
            </a:lvl1pPr>
            <a:lvl2pPr>
              <a:defRPr sz="2100"/>
            </a:lvl2pPr>
            <a:lvl3pPr>
              <a:defRPr sz="1800"/>
            </a:lvl3pPr>
            <a:lvl4pPr>
              <a:defRPr sz="1500"/>
            </a:lvl4pPr>
            <a:lvl5pPr>
              <a:defRPr sz="1500"/>
            </a:lvl5pPr>
          </a:lstStyle>
          <a:p>
            <a:pPr lvl="0"/>
            <a:r>
              <a:rPr lang="en-US"/>
              <a:t>Add your image here (aspect ratio 16:9)</a:t>
            </a:r>
          </a:p>
        </p:txBody>
      </p:sp>
      <p:sp>
        <p:nvSpPr>
          <p:cNvPr id="16" name="Content Placeholder 3">
            <a:extLst>
              <a:ext uri="{FF2B5EF4-FFF2-40B4-BE49-F238E27FC236}">
                <a16:creationId xmlns:a16="http://schemas.microsoft.com/office/drawing/2014/main" id="{6F0C757D-809E-2D4A-9E4D-DFA6D9C02CE5}"/>
              </a:ext>
            </a:extLst>
          </p:cNvPr>
          <p:cNvSpPr>
            <a:spLocks noGrp="1"/>
          </p:cNvSpPr>
          <p:nvPr>
            <p:ph idx="12" hasCustomPrompt="1"/>
          </p:nvPr>
        </p:nvSpPr>
        <p:spPr>
          <a:xfrm>
            <a:off x="6477000" y="3708478"/>
            <a:ext cx="4876800" cy="2235046"/>
          </a:xfrm>
          <a:prstGeom prst="rect">
            <a:avLst/>
          </a:prstGeom>
          <a:solidFill>
            <a:schemeClr val="bg2"/>
          </a:solidFill>
          <a:ln>
            <a:solidFill>
              <a:schemeClr val="bg1"/>
            </a:solidFill>
          </a:ln>
        </p:spPr>
        <p:txBody>
          <a:bodyPr wrap="square" lIns="720000" tIns="720000" rIns="720000" bIns="720000" anchor="ctr" anchorCtr="0"/>
          <a:lstStyle>
            <a:lvl1pPr marL="0" indent="0">
              <a:buNone/>
              <a:defRPr sz="2400">
                <a:solidFill>
                  <a:schemeClr val="tx2"/>
                </a:solidFill>
              </a:defRPr>
            </a:lvl1pPr>
            <a:lvl2pPr>
              <a:defRPr sz="2100"/>
            </a:lvl2pPr>
            <a:lvl3pPr>
              <a:defRPr sz="1800"/>
            </a:lvl3pPr>
            <a:lvl4pPr>
              <a:defRPr sz="1500"/>
            </a:lvl4pPr>
            <a:lvl5pPr>
              <a:defRPr sz="1500"/>
            </a:lvl5pPr>
          </a:lstStyle>
          <a:p>
            <a:pPr lvl="0"/>
            <a:r>
              <a:rPr lang="en-US"/>
              <a:t>Add your image here (aspect ratio 16:9)</a:t>
            </a:r>
          </a:p>
        </p:txBody>
      </p:sp>
      <p:pic>
        <p:nvPicPr>
          <p:cNvPr id="7" name="Logo" descr="Office for National Statistics Logo">
            <a:extLst>
              <a:ext uri="{FF2B5EF4-FFF2-40B4-BE49-F238E27FC236}">
                <a16:creationId xmlns:a16="http://schemas.microsoft.com/office/drawing/2014/main" id="{A53CB928-464E-0442-B8A8-844F0B513A3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38200" y="6286250"/>
            <a:ext cx="3331867" cy="288762"/>
          </a:xfrm>
          <a:prstGeom prst="rect">
            <a:avLst/>
          </a:prstGeom>
        </p:spPr>
      </p:pic>
    </p:spTree>
    <p:extLst>
      <p:ext uri="{BB962C8B-B14F-4D97-AF65-F5344CB8AC3E}">
        <p14:creationId xmlns:p14="http://schemas.microsoft.com/office/powerpoint/2010/main" val="28229565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GB"/>
          </a:p>
        </p:txBody>
      </p:sp>
      <p:sp>
        <p:nvSpPr>
          <p:cNvPr id="6" name="Footer Placeholder 5"/>
          <p:cNvSpPr>
            <a:spLocks noGrp="1"/>
          </p:cNvSpPr>
          <p:nvPr>
            <p:ph type="ftr" sz="quarter" idx="11"/>
          </p:nvPr>
        </p:nvSpPr>
        <p:spPr/>
        <p:txBody>
          <a:bodyPr/>
          <a:lstStyle>
            <a:lvl1pPr>
              <a:defRPr/>
            </a:lvl1pPr>
          </a:lstStyle>
          <a:p>
            <a:endParaRPr lang="en-GB"/>
          </a:p>
        </p:txBody>
      </p:sp>
      <p:sp>
        <p:nvSpPr>
          <p:cNvPr id="7" name="Slide Number Placeholder 6"/>
          <p:cNvSpPr>
            <a:spLocks noGrp="1"/>
          </p:cNvSpPr>
          <p:nvPr>
            <p:ph type="sldNum" sz="quarter" idx="12"/>
          </p:nvPr>
        </p:nvSpPr>
        <p:spPr/>
        <p:txBody>
          <a:bodyPr/>
          <a:lstStyle>
            <a:lvl1pPr>
              <a:defRPr/>
            </a:lvl1pPr>
          </a:lstStyle>
          <a:p>
            <a:fld id="{F603A3DA-0112-4717-8F5B-DB869262685B}" type="slidenum">
              <a:rPr lang="en-GB"/>
              <a:pPr/>
              <a:t>‹#›</a:t>
            </a:fld>
            <a:endParaRPr lang="en-GB"/>
          </a:p>
        </p:txBody>
      </p:sp>
    </p:spTree>
    <p:extLst>
      <p:ext uri="{BB962C8B-B14F-4D97-AF65-F5344CB8AC3E}">
        <p14:creationId xmlns:p14="http://schemas.microsoft.com/office/powerpoint/2010/main" val="111757752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Three image grid">
    <p:bg>
      <p:bgPr>
        <a:solidFill>
          <a:schemeClr val="bg1">
            <a:lumMod val="95000"/>
          </a:schemeClr>
        </a:solidFill>
        <a:effectLst/>
      </p:bgPr>
    </p:bg>
    <p:spTree>
      <p:nvGrpSpPr>
        <p:cNvPr id="1" name=""/>
        <p:cNvGrpSpPr/>
        <p:nvPr/>
      </p:nvGrpSpPr>
      <p:grpSpPr>
        <a:xfrm>
          <a:off x="0" y="0"/>
          <a:ext cx="0" cy="0"/>
          <a:chOff x="0" y="0"/>
          <a:chExt cx="0" cy="0"/>
        </a:xfrm>
      </p:grpSpPr>
      <p:sp>
        <p:nvSpPr>
          <p:cNvPr id="6" name="Title">
            <a:extLst>
              <a:ext uri="{FF2B5EF4-FFF2-40B4-BE49-F238E27FC236}">
                <a16:creationId xmlns:a16="http://schemas.microsoft.com/office/drawing/2014/main" id="{CD74BE4F-7C4A-3043-BE95-57922E2E4530}"/>
              </a:ext>
            </a:extLst>
          </p:cNvPr>
          <p:cNvSpPr>
            <a:spLocks noGrp="1"/>
          </p:cNvSpPr>
          <p:nvPr>
            <p:ph type="title" hasCustomPrompt="1"/>
          </p:nvPr>
        </p:nvSpPr>
        <p:spPr>
          <a:xfrm>
            <a:off x="838202" y="657095"/>
            <a:ext cx="5119687" cy="765501"/>
          </a:xfrm>
          <a:prstGeom prst="rect">
            <a:avLst/>
          </a:prstGeom>
        </p:spPr>
        <p:txBody>
          <a:bodyPr>
            <a:noAutofit/>
          </a:bodyPr>
          <a:lstStyle>
            <a:lvl1pPr>
              <a:defRPr sz="2400"/>
            </a:lvl1pPr>
          </a:lstStyle>
          <a:p>
            <a:pPr lvl="0"/>
            <a:r>
              <a:rPr lang="en-US"/>
              <a:t>Image Slide</a:t>
            </a:r>
          </a:p>
        </p:txBody>
      </p:sp>
      <p:sp>
        <p:nvSpPr>
          <p:cNvPr id="5" name="Content Placeholder 1">
            <a:extLst>
              <a:ext uri="{FF2B5EF4-FFF2-40B4-BE49-F238E27FC236}">
                <a16:creationId xmlns:a16="http://schemas.microsoft.com/office/drawing/2014/main" id="{FD7AF38B-FBB9-3F4D-B8B3-1F0F79401D2E}"/>
              </a:ext>
            </a:extLst>
          </p:cNvPr>
          <p:cNvSpPr>
            <a:spLocks noGrp="1"/>
          </p:cNvSpPr>
          <p:nvPr>
            <p:ph idx="13" hasCustomPrompt="1"/>
          </p:nvPr>
        </p:nvSpPr>
        <p:spPr>
          <a:xfrm>
            <a:off x="800101" y="2308171"/>
            <a:ext cx="5676899" cy="2235046"/>
          </a:xfrm>
          <a:prstGeom prst="rect">
            <a:avLst/>
          </a:prstGeom>
          <a:solidFill>
            <a:schemeClr val="bg2"/>
          </a:solidFill>
          <a:ln>
            <a:solidFill>
              <a:schemeClr val="bg1"/>
            </a:solidFill>
          </a:ln>
        </p:spPr>
        <p:txBody>
          <a:bodyPr wrap="square" lIns="720000" tIns="720000" rIns="720000" bIns="720000" anchor="ctr" anchorCtr="0"/>
          <a:lstStyle>
            <a:lvl1pPr marL="0" indent="0">
              <a:buNone/>
              <a:defRPr sz="2400">
                <a:solidFill>
                  <a:schemeClr val="tx2"/>
                </a:solidFill>
              </a:defRPr>
            </a:lvl1pPr>
            <a:lvl2pPr>
              <a:defRPr sz="2100"/>
            </a:lvl2pPr>
            <a:lvl3pPr>
              <a:defRPr sz="1800"/>
            </a:lvl3pPr>
            <a:lvl4pPr>
              <a:defRPr sz="1500"/>
            </a:lvl4pPr>
            <a:lvl5pPr>
              <a:defRPr sz="1500"/>
            </a:lvl5pPr>
          </a:lstStyle>
          <a:p>
            <a:pPr lvl="0"/>
            <a:r>
              <a:rPr lang="en-US"/>
              <a:t>Add your image here (aspect ratio 1:1)</a:t>
            </a:r>
          </a:p>
        </p:txBody>
      </p:sp>
      <p:sp>
        <p:nvSpPr>
          <p:cNvPr id="12" name="Content Placeholder 2">
            <a:extLst>
              <a:ext uri="{FF2B5EF4-FFF2-40B4-BE49-F238E27FC236}">
                <a16:creationId xmlns:a16="http://schemas.microsoft.com/office/drawing/2014/main" id="{6ED01163-A081-394B-A56F-2E745CD47FAF}"/>
              </a:ext>
            </a:extLst>
          </p:cNvPr>
          <p:cNvSpPr>
            <a:spLocks noGrp="1"/>
          </p:cNvSpPr>
          <p:nvPr>
            <p:ph idx="1" hasCustomPrompt="1"/>
          </p:nvPr>
        </p:nvSpPr>
        <p:spPr>
          <a:xfrm>
            <a:off x="6477002" y="923872"/>
            <a:ext cx="4876799" cy="2235046"/>
          </a:xfrm>
          <a:prstGeom prst="rect">
            <a:avLst/>
          </a:prstGeom>
          <a:solidFill>
            <a:schemeClr val="bg2"/>
          </a:solidFill>
          <a:ln>
            <a:solidFill>
              <a:schemeClr val="bg1"/>
            </a:solidFill>
          </a:ln>
        </p:spPr>
        <p:txBody>
          <a:bodyPr wrap="square" lIns="720000" tIns="720000" rIns="720000" bIns="720000" anchor="ctr" anchorCtr="0"/>
          <a:lstStyle>
            <a:lvl1pPr marL="0" indent="0">
              <a:buNone/>
              <a:defRPr sz="2400">
                <a:solidFill>
                  <a:schemeClr val="tx2"/>
                </a:solidFill>
              </a:defRPr>
            </a:lvl1pPr>
            <a:lvl2pPr>
              <a:defRPr sz="2100"/>
            </a:lvl2pPr>
            <a:lvl3pPr>
              <a:defRPr sz="1800"/>
            </a:lvl3pPr>
            <a:lvl4pPr>
              <a:defRPr sz="1500"/>
            </a:lvl4pPr>
            <a:lvl5pPr>
              <a:defRPr sz="1500"/>
            </a:lvl5pPr>
          </a:lstStyle>
          <a:p>
            <a:pPr lvl="0"/>
            <a:r>
              <a:rPr lang="en-US"/>
              <a:t>Add your image here (aspect ratio 16:9)</a:t>
            </a:r>
          </a:p>
        </p:txBody>
      </p:sp>
      <p:sp>
        <p:nvSpPr>
          <p:cNvPr id="16" name="Content Placeholder 3">
            <a:extLst>
              <a:ext uri="{FF2B5EF4-FFF2-40B4-BE49-F238E27FC236}">
                <a16:creationId xmlns:a16="http://schemas.microsoft.com/office/drawing/2014/main" id="{6F0C757D-809E-2D4A-9E4D-DFA6D9C02CE5}"/>
              </a:ext>
            </a:extLst>
          </p:cNvPr>
          <p:cNvSpPr>
            <a:spLocks noGrp="1"/>
          </p:cNvSpPr>
          <p:nvPr>
            <p:ph idx="12" hasCustomPrompt="1"/>
          </p:nvPr>
        </p:nvSpPr>
        <p:spPr>
          <a:xfrm>
            <a:off x="6477000" y="3708478"/>
            <a:ext cx="4876800" cy="2235046"/>
          </a:xfrm>
          <a:prstGeom prst="rect">
            <a:avLst/>
          </a:prstGeom>
          <a:solidFill>
            <a:schemeClr val="bg2"/>
          </a:solidFill>
          <a:ln>
            <a:solidFill>
              <a:schemeClr val="bg1"/>
            </a:solidFill>
          </a:ln>
        </p:spPr>
        <p:txBody>
          <a:bodyPr wrap="square" lIns="720000" tIns="720000" rIns="720000" bIns="720000" anchor="ctr" anchorCtr="0"/>
          <a:lstStyle>
            <a:lvl1pPr marL="0" indent="0">
              <a:buNone/>
              <a:defRPr sz="2400">
                <a:solidFill>
                  <a:schemeClr val="tx2"/>
                </a:solidFill>
              </a:defRPr>
            </a:lvl1pPr>
            <a:lvl2pPr>
              <a:defRPr sz="2100"/>
            </a:lvl2pPr>
            <a:lvl3pPr>
              <a:defRPr sz="1800"/>
            </a:lvl3pPr>
            <a:lvl4pPr>
              <a:defRPr sz="1500"/>
            </a:lvl4pPr>
            <a:lvl5pPr>
              <a:defRPr sz="1500"/>
            </a:lvl5pPr>
          </a:lstStyle>
          <a:p>
            <a:pPr lvl="0"/>
            <a:r>
              <a:rPr lang="en-US"/>
              <a:t>Add your image here (aspect ratio 16:9)</a:t>
            </a:r>
          </a:p>
        </p:txBody>
      </p:sp>
    </p:spTree>
    <p:extLst>
      <p:ext uri="{BB962C8B-B14F-4D97-AF65-F5344CB8AC3E}">
        <p14:creationId xmlns:p14="http://schemas.microsoft.com/office/powerpoint/2010/main" val="300587147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Simple slide">
    <p:bg>
      <p:bgPr>
        <a:solidFill>
          <a:schemeClr val="bg1">
            <a:lumMod val="95000"/>
          </a:schemeClr>
        </a:solidFill>
        <a:effectLst/>
      </p:bgPr>
    </p:bg>
    <p:spTree>
      <p:nvGrpSpPr>
        <p:cNvPr id="1" name=""/>
        <p:cNvGrpSpPr/>
        <p:nvPr/>
      </p:nvGrpSpPr>
      <p:grpSpPr>
        <a:xfrm>
          <a:off x="0" y="0"/>
          <a:ext cx="0" cy="0"/>
          <a:chOff x="0" y="0"/>
          <a:chExt cx="0" cy="0"/>
        </a:xfrm>
      </p:grpSpPr>
      <p:sp>
        <p:nvSpPr>
          <p:cNvPr id="14" name="Slide Number Placeholder">
            <a:extLst>
              <a:ext uri="{FF2B5EF4-FFF2-40B4-BE49-F238E27FC236}">
                <a16:creationId xmlns:a16="http://schemas.microsoft.com/office/drawing/2014/main" id="{5D913410-9DC7-834A-B330-976E80A5685D}"/>
              </a:ext>
            </a:extLst>
          </p:cNvPr>
          <p:cNvSpPr>
            <a:spLocks noGrp="1"/>
          </p:cNvSpPr>
          <p:nvPr>
            <p:ph type="sldNum" sz="quarter" idx="4"/>
          </p:nvPr>
        </p:nvSpPr>
        <p:spPr>
          <a:xfrm>
            <a:off x="4662087" y="6250893"/>
            <a:ext cx="2867827" cy="365125"/>
          </a:xfrm>
          <a:prstGeom prst="rect">
            <a:avLst/>
          </a:prstGeom>
        </p:spPr>
        <p:txBody>
          <a:bodyPr/>
          <a:lstStyle>
            <a:lvl1pPr>
              <a:defRPr sz="1500">
                <a:solidFill>
                  <a:srgbClr val="003C57"/>
                </a:solidFill>
              </a:defRPr>
            </a:lvl1pPr>
          </a:lstStyle>
          <a:p>
            <a:pPr algn="ctr"/>
            <a:fld id="{232417FB-2EF4-EC49-BC13-97513C37E9E5}" type="slidenum">
              <a:rPr lang="en-US" smtClean="0"/>
              <a:pPr algn="ctr"/>
              <a:t>‹#›</a:t>
            </a:fld>
            <a:endParaRPr lang="en-US"/>
          </a:p>
        </p:txBody>
      </p:sp>
      <p:sp>
        <p:nvSpPr>
          <p:cNvPr id="15" name="Footer Placeholder">
            <a:extLst>
              <a:ext uri="{FF2B5EF4-FFF2-40B4-BE49-F238E27FC236}">
                <a16:creationId xmlns:a16="http://schemas.microsoft.com/office/drawing/2014/main" id="{EA701F44-73AD-C64B-8322-8400CB324EFB}"/>
              </a:ext>
            </a:extLst>
          </p:cNvPr>
          <p:cNvSpPr>
            <a:spLocks noGrp="1"/>
          </p:cNvSpPr>
          <p:nvPr>
            <p:ph type="ftr" sz="quarter" idx="3"/>
          </p:nvPr>
        </p:nvSpPr>
        <p:spPr>
          <a:xfrm>
            <a:off x="7529914" y="6250892"/>
            <a:ext cx="3842031" cy="365125"/>
          </a:xfrm>
          <a:prstGeom prst="rect">
            <a:avLst/>
          </a:prstGeom>
        </p:spPr>
        <p:txBody>
          <a:bodyPr vert="horz" lIns="91440" tIns="45720" rIns="0" bIns="45720" rtlCol="0" anchor="t" anchorCtr="0"/>
          <a:lstStyle>
            <a:lvl1pPr algn="r">
              <a:defRPr sz="1500" b="1">
                <a:solidFill>
                  <a:srgbClr val="003C57"/>
                </a:solidFill>
              </a:defRPr>
            </a:lvl1pPr>
          </a:lstStyle>
          <a:p>
            <a:endParaRPr lang="en-US"/>
          </a:p>
        </p:txBody>
      </p:sp>
      <p:sp>
        <p:nvSpPr>
          <p:cNvPr id="9" name="Title">
            <a:extLst>
              <a:ext uri="{FF2B5EF4-FFF2-40B4-BE49-F238E27FC236}">
                <a16:creationId xmlns:a16="http://schemas.microsoft.com/office/drawing/2014/main" id="{760E4220-BD25-4B4C-B455-33118A52112D}"/>
              </a:ext>
            </a:extLst>
          </p:cNvPr>
          <p:cNvSpPr>
            <a:spLocks noGrp="1"/>
          </p:cNvSpPr>
          <p:nvPr>
            <p:ph type="title" hasCustomPrompt="1"/>
          </p:nvPr>
        </p:nvSpPr>
        <p:spPr>
          <a:xfrm>
            <a:off x="838200" y="2769529"/>
            <a:ext cx="10515600" cy="657872"/>
          </a:xfrm>
          <a:prstGeom prst="rect">
            <a:avLst/>
          </a:prstGeom>
        </p:spPr>
        <p:txBody>
          <a:bodyPr lIns="0" tIns="0" rIns="0" bIns="0" anchor="t" anchorCtr="0">
            <a:spAutoFit/>
          </a:bodyPr>
          <a:lstStyle>
            <a:lvl1pPr algn="l">
              <a:defRPr sz="4500" b="0">
                <a:solidFill>
                  <a:srgbClr val="003C57"/>
                </a:solidFill>
              </a:defRPr>
            </a:lvl1pPr>
          </a:lstStyle>
          <a:p>
            <a:r>
              <a:rPr lang="en-US"/>
              <a:t>Simple slide</a:t>
            </a:r>
          </a:p>
        </p:txBody>
      </p:sp>
      <p:sp>
        <p:nvSpPr>
          <p:cNvPr id="8" name="Subtitle">
            <a:extLst>
              <a:ext uri="{FF2B5EF4-FFF2-40B4-BE49-F238E27FC236}">
                <a16:creationId xmlns:a16="http://schemas.microsoft.com/office/drawing/2014/main" id="{FAC3410B-E9D3-1344-BA0A-156C8EAB8562}"/>
              </a:ext>
            </a:extLst>
          </p:cNvPr>
          <p:cNvSpPr>
            <a:spLocks noGrp="1"/>
          </p:cNvSpPr>
          <p:nvPr>
            <p:ph type="subTitle" idx="1" hasCustomPrompt="1"/>
          </p:nvPr>
        </p:nvSpPr>
        <p:spPr>
          <a:xfrm>
            <a:off x="838200" y="3916872"/>
            <a:ext cx="10515600" cy="1655762"/>
          </a:xfrm>
          <a:prstGeom prst="rect">
            <a:avLst/>
          </a:prstGeom>
        </p:spPr>
        <p:txBody>
          <a:bodyPr tIns="72000" bIns="0" anchor="t" anchorCtr="0">
            <a:normAutofit/>
          </a:bodyPr>
          <a:lstStyle>
            <a:lvl1pPr marL="0" indent="0" algn="l">
              <a:lnSpc>
                <a:spcPts val="2850"/>
              </a:lnSpc>
              <a:spcBef>
                <a:spcPts val="0"/>
              </a:spcBef>
              <a:spcAft>
                <a:spcPts val="750"/>
              </a:spcAft>
              <a:buNone/>
              <a:defRPr sz="2400">
                <a:solidFill>
                  <a:srgbClr val="003C57"/>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Subtitle</a:t>
            </a:r>
          </a:p>
        </p:txBody>
      </p:sp>
      <p:cxnSp>
        <p:nvCxnSpPr>
          <p:cNvPr id="7" name="Line">
            <a:extLst>
              <a:ext uri="{FF2B5EF4-FFF2-40B4-BE49-F238E27FC236}">
                <a16:creationId xmlns:a16="http://schemas.microsoft.com/office/drawing/2014/main" id="{498D8C91-E3A5-0949-AD80-1579D1DC0571}"/>
              </a:ext>
            </a:extLst>
          </p:cNvPr>
          <p:cNvCxnSpPr>
            <a:cxnSpLocks/>
          </p:cNvCxnSpPr>
          <p:nvPr userDrawn="1"/>
        </p:nvCxnSpPr>
        <p:spPr>
          <a:xfrm>
            <a:off x="822000" y="6055339"/>
            <a:ext cx="10548000" cy="0"/>
          </a:xfrm>
          <a:prstGeom prst="line">
            <a:avLst/>
          </a:prstGeom>
          <a:ln w="12700">
            <a:solidFill>
              <a:srgbClr val="003C57"/>
            </a:solidFill>
          </a:ln>
        </p:spPr>
        <p:style>
          <a:lnRef idx="1">
            <a:schemeClr val="accent1"/>
          </a:lnRef>
          <a:fillRef idx="0">
            <a:schemeClr val="accent1"/>
          </a:fillRef>
          <a:effectRef idx="0">
            <a:schemeClr val="accent1"/>
          </a:effectRef>
          <a:fontRef idx="minor">
            <a:schemeClr val="tx1"/>
          </a:fontRef>
        </p:style>
      </p:cxnSp>
      <p:pic>
        <p:nvPicPr>
          <p:cNvPr id="10" name="Logo" descr="Office for National Statistics Logo">
            <a:extLst>
              <a:ext uri="{FF2B5EF4-FFF2-40B4-BE49-F238E27FC236}">
                <a16:creationId xmlns:a16="http://schemas.microsoft.com/office/drawing/2014/main" id="{99919A97-416F-9E4A-94EF-4E9EE0165DB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38200" y="6286250"/>
            <a:ext cx="3331867" cy="288762"/>
          </a:xfrm>
          <a:prstGeom prst="rect">
            <a:avLst/>
          </a:prstGeom>
        </p:spPr>
      </p:pic>
    </p:spTree>
    <p:extLst>
      <p:ext uri="{BB962C8B-B14F-4D97-AF65-F5344CB8AC3E}">
        <p14:creationId xmlns:p14="http://schemas.microsoft.com/office/powerpoint/2010/main" val="416003302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Simple slide dark">
    <p:bg>
      <p:bgPr>
        <a:gradFill flip="none" rotWithShape="1">
          <a:gsLst>
            <a:gs pos="100000">
              <a:schemeClr val="tx2"/>
            </a:gs>
            <a:gs pos="0">
              <a:schemeClr val="tx2"/>
            </a:gs>
          </a:gsLst>
          <a:lin ang="0" scaled="1"/>
          <a:tileRect/>
        </a:gradFill>
        <a:effectLst/>
      </p:bgPr>
    </p:bg>
    <p:spTree>
      <p:nvGrpSpPr>
        <p:cNvPr id="1" name=""/>
        <p:cNvGrpSpPr/>
        <p:nvPr/>
      </p:nvGrpSpPr>
      <p:grpSpPr>
        <a:xfrm>
          <a:off x="0" y="0"/>
          <a:ext cx="0" cy="0"/>
          <a:chOff x="0" y="0"/>
          <a:chExt cx="0" cy="0"/>
        </a:xfrm>
      </p:grpSpPr>
      <p:sp>
        <p:nvSpPr>
          <p:cNvPr id="14" name="Slide Number Placeholder">
            <a:extLst>
              <a:ext uri="{FF2B5EF4-FFF2-40B4-BE49-F238E27FC236}">
                <a16:creationId xmlns:a16="http://schemas.microsoft.com/office/drawing/2014/main" id="{5D913410-9DC7-834A-B330-976E80A5685D}"/>
              </a:ext>
            </a:extLst>
          </p:cNvPr>
          <p:cNvSpPr>
            <a:spLocks noGrp="1"/>
          </p:cNvSpPr>
          <p:nvPr>
            <p:ph type="sldNum" sz="quarter" idx="4"/>
          </p:nvPr>
        </p:nvSpPr>
        <p:spPr>
          <a:xfrm>
            <a:off x="4662087" y="6250893"/>
            <a:ext cx="2867827" cy="365125"/>
          </a:xfrm>
          <a:prstGeom prst="rect">
            <a:avLst/>
          </a:prstGeom>
        </p:spPr>
        <p:txBody>
          <a:bodyPr/>
          <a:lstStyle>
            <a:lvl1pPr>
              <a:defRPr sz="1500">
                <a:solidFill>
                  <a:schemeClr val="bg1"/>
                </a:solidFill>
              </a:defRPr>
            </a:lvl1pPr>
          </a:lstStyle>
          <a:p>
            <a:pPr algn="ctr"/>
            <a:fld id="{232417FB-2EF4-EC49-BC13-97513C37E9E5}" type="slidenum">
              <a:rPr lang="en-US" smtClean="0"/>
              <a:pPr algn="ctr"/>
              <a:t>‹#›</a:t>
            </a:fld>
            <a:endParaRPr lang="en-US"/>
          </a:p>
        </p:txBody>
      </p:sp>
      <p:sp>
        <p:nvSpPr>
          <p:cNvPr id="15" name="Footer Placeholder">
            <a:extLst>
              <a:ext uri="{FF2B5EF4-FFF2-40B4-BE49-F238E27FC236}">
                <a16:creationId xmlns:a16="http://schemas.microsoft.com/office/drawing/2014/main" id="{EA701F44-73AD-C64B-8322-8400CB324EFB}"/>
              </a:ext>
            </a:extLst>
          </p:cNvPr>
          <p:cNvSpPr>
            <a:spLocks noGrp="1"/>
          </p:cNvSpPr>
          <p:nvPr>
            <p:ph type="ftr" sz="quarter" idx="3"/>
          </p:nvPr>
        </p:nvSpPr>
        <p:spPr>
          <a:xfrm>
            <a:off x="7529914" y="6250892"/>
            <a:ext cx="3842031" cy="365125"/>
          </a:xfrm>
          <a:prstGeom prst="rect">
            <a:avLst/>
          </a:prstGeom>
        </p:spPr>
        <p:txBody>
          <a:bodyPr vert="horz" lIns="91440" tIns="45720" rIns="0" bIns="45720" rtlCol="0" anchor="t" anchorCtr="0"/>
          <a:lstStyle>
            <a:lvl1pPr algn="r">
              <a:defRPr sz="1500" b="1">
                <a:solidFill>
                  <a:schemeClr val="bg1"/>
                </a:solidFill>
              </a:defRPr>
            </a:lvl1pPr>
          </a:lstStyle>
          <a:p>
            <a:endParaRPr lang="en-US"/>
          </a:p>
        </p:txBody>
      </p:sp>
      <p:sp>
        <p:nvSpPr>
          <p:cNvPr id="12" name="Title">
            <a:extLst>
              <a:ext uri="{FF2B5EF4-FFF2-40B4-BE49-F238E27FC236}">
                <a16:creationId xmlns:a16="http://schemas.microsoft.com/office/drawing/2014/main" id="{E66B1B25-E87D-DD48-B7D5-8781B0C8E2B4}"/>
              </a:ext>
            </a:extLst>
          </p:cNvPr>
          <p:cNvSpPr>
            <a:spLocks noGrp="1"/>
          </p:cNvSpPr>
          <p:nvPr>
            <p:ph type="title" hasCustomPrompt="1"/>
          </p:nvPr>
        </p:nvSpPr>
        <p:spPr>
          <a:xfrm>
            <a:off x="838200" y="2769529"/>
            <a:ext cx="10515600" cy="657872"/>
          </a:xfrm>
          <a:prstGeom prst="rect">
            <a:avLst/>
          </a:prstGeom>
        </p:spPr>
        <p:txBody>
          <a:bodyPr lIns="0" tIns="0" rIns="0" bIns="0" anchor="t" anchorCtr="0">
            <a:spAutoFit/>
          </a:bodyPr>
          <a:lstStyle>
            <a:lvl1pPr algn="l">
              <a:defRPr sz="4500" b="0">
                <a:solidFill>
                  <a:schemeClr val="bg1"/>
                </a:solidFill>
              </a:defRPr>
            </a:lvl1pPr>
          </a:lstStyle>
          <a:p>
            <a:r>
              <a:rPr lang="en-US"/>
              <a:t>Simple slide dark</a:t>
            </a:r>
          </a:p>
        </p:txBody>
      </p:sp>
      <p:sp>
        <p:nvSpPr>
          <p:cNvPr id="11" name="Subtitle">
            <a:extLst>
              <a:ext uri="{FF2B5EF4-FFF2-40B4-BE49-F238E27FC236}">
                <a16:creationId xmlns:a16="http://schemas.microsoft.com/office/drawing/2014/main" id="{AC9D43D1-196F-6E4B-8A8C-576F7DDB875F}"/>
              </a:ext>
            </a:extLst>
          </p:cNvPr>
          <p:cNvSpPr>
            <a:spLocks noGrp="1"/>
          </p:cNvSpPr>
          <p:nvPr>
            <p:ph type="subTitle" idx="1" hasCustomPrompt="1"/>
          </p:nvPr>
        </p:nvSpPr>
        <p:spPr>
          <a:xfrm>
            <a:off x="838200" y="3916872"/>
            <a:ext cx="10515600" cy="1655762"/>
          </a:xfrm>
          <a:prstGeom prst="rect">
            <a:avLst/>
          </a:prstGeom>
        </p:spPr>
        <p:txBody>
          <a:bodyPr tIns="72000" bIns="0" anchor="t" anchorCtr="0">
            <a:normAutofit/>
          </a:bodyPr>
          <a:lstStyle>
            <a:lvl1pPr marL="0" indent="0" algn="l">
              <a:lnSpc>
                <a:spcPts val="2850"/>
              </a:lnSpc>
              <a:spcBef>
                <a:spcPts val="0"/>
              </a:spcBef>
              <a:spcAft>
                <a:spcPts val="750"/>
              </a:spcAft>
              <a:buNone/>
              <a:defRPr sz="24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Subtitle</a:t>
            </a:r>
          </a:p>
        </p:txBody>
      </p:sp>
      <p:cxnSp>
        <p:nvCxnSpPr>
          <p:cNvPr id="8" name="Line">
            <a:extLst>
              <a:ext uri="{FF2B5EF4-FFF2-40B4-BE49-F238E27FC236}">
                <a16:creationId xmlns:a16="http://schemas.microsoft.com/office/drawing/2014/main" id="{8B15311A-8D87-4AEA-B2F4-786F7B873889}"/>
              </a:ext>
            </a:extLst>
          </p:cNvPr>
          <p:cNvCxnSpPr>
            <a:cxnSpLocks/>
          </p:cNvCxnSpPr>
          <p:nvPr userDrawn="1"/>
        </p:nvCxnSpPr>
        <p:spPr>
          <a:xfrm>
            <a:off x="822000" y="6055339"/>
            <a:ext cx="105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Logo">
            <a:extLst>
              <a:ext uri="{FF2B5EF4-FFF2-40B4-BE49-F238E27FC236}">
                <a16:creationId xmlns:a16="http://schemas.microsoft.com/office/drawing/2014/main" id="{2BB19BE0-BF19-C147-A9B0-5351D1A7AC54}"/>
              </a:ext>
            </a:extLst>
          </p:cNvPr>
          <p:cNvPicPr>
            <a:picLocks noChangeAspect="1"/>
          </p:cNvPicPr>
          <p:nvPr userDrawn="1"/>
        </p:nvPicPr>
        <p:blipFill>
          <a:blip r:embed="rId2"/>
          <a:stretch>
            <a:fillRect/>
          </a:stretch>
        </p:blipFill>
        <p:spPr>
          <a:xfrm>
            <a:off x="767167" y="6230570"/>
            <a:ext cx="3489869" cy="408624"/>
          </a:xfrm>
          <a:prstGeom prst="rect">
            <a:avLst/>
          </a:prstGeom>
        </p:spPr>
      </p:pic>
    </p:spTree>
    <p:extLst>
      <p:ext uri="{BB962C8B-B14F-4D97-AF65-F5344CB8AC3E}">
        <p14:creationId xmlns:p14="http://schemas.microsoft.com/office/powerpoint/2010/main" val="322970877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Full image slide with tex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Slide Number Placeholder">
            <a:extLst>
              <a:ext uri="{FF2B5EF4-FFF2-40B4-BE49-F238E27FC236}">
                <a16:creationId xmlns:a16="http://schemas.microsoft.com/office/drawing/2014/main" id="{A887C01F-E831-1347-BF6E-F8337514ED80}"/>
              </a:ext>
            </a:extLst>
          </p:cNvPr>
          <p:cNvSpPr>
            <a:spLocks noGrp="1"/>
          </p:cNvSpPr>
          <p:nvPr>
            <p:ph type="sldNum" sz="quarter" idx="12"/>
          </p:nvPr>
        </p:nvSpPr>
        <p:spPr/>
        <p:txBody>
          <a:bodyPr/>
          <a:lstStyle>
            <a:lvl1pPr>
              <a:defRPr>
                <a:solidFill>
                  <a:schemeClr val="bg1"/>
                </a:solidFill>
              </a:defRPr>
            </a:lvl1pPr>
          </a:lstStyle>
          <a:p>
            <a:pPr algn="ctr"/>
            <a:fld id="{232417FB-2EF4-EC49-BC13-97513C37E9E5}" type="slidenum">
              <a:rPr lang="en-US" smtClean="0"/>
              <a:pPr algn="ctr"/>
              <a:t>‹#›</a:t>
            </a:fld>
            <a:endParaRPr lang="en-US"/>
          </a:p>
        </p:txBody>
      </p:sp>
      <p:sp>
        <p:nvSpPr>
          <p:cNvPr id="4" name="Footer Placeholder">
            <a:extLst>
              <a:ext uri="{FF2B5EF4-FFF2-40B4-BE49-F238E27FC236}">
                <a16:creationId xmlns:a16="http://schemas.microsoft.com/office/drawing/2014/main" id="{D984022C-717A-394E-A7B0-E38478A09ADA}"/>
              </a:ext>
            </a:extLst>
          </p:cNvPr>
          <p:cNvSpPr>
            <a:spLocks noGrp="1"/>
          </p:cNvSpPr>
          <p:nvPr>
            <p:ph type="ftr" sz="quarter" idx="11"/>
          </p:nvPr>
        </p:nvSpPr>
        <p:spPr/>
        <p:txBody>
          <a:bodyPr/>
          <a:lstStyle>
            <a:lvl1pPr>
              <a:defRPr>
                <a:solidFill>
                  <a:schemeClr val="bg1"/>
                </a:solidFill>
              </a:defRPr>
            </a:lvl1pPr>
          </a:lstStyle>
          <a:p>
            <a:endParaRPr lang="en-US"/>
          </a:p>
        </p:txBody>
      </p:sp>
      <p:sp>
        <p:nvSpPr>
          <p:cNvPr id="2" name="Colour filter for image" descr="The Earth from space">
            <a:extLst>
              <a:ext uri="{FF2B5EF4-FFF2-40B4-BE49-F238E27FC236}">
                <a16:creationId xmlns:a16="http://schemas.microsoft.com/office/drawing/2014/main" id="{B014DE38-8C4D-6F43-8595-E82C3F754B7A}"/>
              </a:ext>
            </a:extLst>
          </p:cNvPr>
          <p:cNvSpPr/>
          <p:nvPr userDrawn="1"/>
        </p:nvSpPr>
        <p:spPr>
          <a:xfrm>
            <a:off x="0" y="0"/>
            <a:ext cx="12192000" cy="6858000"/>
          </a:xfrm>
          <a:prstGeom prst="rect">
            <a:avLst/>
          </a:prstGeom>
          <a:solidFill>
            <a:schemeClr val="tx1">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Title">
            <a:extLst>
              <a:ext uri="{FF2B5EF4-FFF2-40B4-BE49-F238E27FC236}">
                <a16:creationId xmlns:a16="http://schemas.microsoft.com/office/drawing/2014/main" id="{83AAA621-F3CF-3740-81C1-B8882EE4AE1F}"/>
              </a:ext>
            </a:extLst>
          </p:cNvPr>
          <p:cNvSpPr>
            <a:spLocks noGrp="1"/>
          </p:cNvSpPr>
          <p:nvPr>
            <p:ph type="title" hasCustomPrompt="1"/>
          </p:nvPr>
        </p:nvSpPr>
        <p:spPr>
          <a:xfrm>
            <a:off x="838200" y="2243230"/>
            <a:ext cx="10515600" cy="1578894"/>
          </a:xfrm>
          <a:prstGeom prst="rect">
            <a:avLst/>
          </a:prstGeom>
        </p:spPr>
        <p:txBody>
          <a:bodyPr lIns="0" tIns="0" rIns="0" bIns="0" anchor="b" anchorCtr="0">
            <a:spAutoFit/>
          </a:bodyPr>
          <a:lstStyle>
            <a:lvl1pPr algn="l">
              <a:defRPr sz="5400">
                <a:solidFill>
                  <a:schemeClr val="bg1"/>
                </a:solidFill>
              </a:defRPr>
            </a:lvl1pPr>
          </a:lstStyle>
          <a:p>
            <a:r>
              <a:rPr lang="en-US"/>
              <a:t>Text over</a:t>
            </a:r>
            <a:br>
              <a:rPr lang="en-US"/>
            </a:br>
            <a:r>
              <a:rPr lang="en-US"/>
              <a:t>image slide</a:t>
            </a:r>
          </a:p>
        </p:txBody>
      </p:sp>
      <p:sp>
        <p:nvSpPr>
          <p:cNvPr id="8" name="Subtitle">
            <a:extLst>
              <a:ext uri="{FF2B5EF4-FFF2-40B4-BE49-F238E27FC236}">
                <a16:creationId xmlns:a16="http://schemas.microsoft.com/office/drawing/2014/main" id="{ACB83E4B-B9C7-0F43-932F-F73B5EC8324B}"/>
              </a:ext>
            </a:extLst>
          </p:cNvPr>
          <p:cNvSpPr>
            <a:spLocks noGrp="1"/>
          </p:cNvSpPr>
          <p:nvPr>
            <p:ph type="subTitle" idx="1" hasCustomPrompt="1"/>
          </p:nvPr>
        </p:nvSpPr>
        <p:spPr>
          <a:xfrm>
            <a:off x="838200" y="3916872"/>
            <a:ext cx="10515600" cy="1655762"/>
          </a:xfrm>
          <a:prstGeom prst="rect">
            <a:avLst/>
          </a:prstGeom>
        </p:spPr>
        <p:txBody>
          <a:bodyPr tIns="72000" bIns="0" anchor="t" anchorCtr="0">
            <a:normAutofit/>
          </a:bodyPr>
          <a:lstStyle>
            <a:lvl1pPr marL="0" indent="0" algn="l">
              <a:lnSpc>
                <a:spcPts val="2850"/>
              </a:lnSpc>
              <a:spcBef>
                <a:spcPts val="0"/>
              </a:spcBef>
              <a:spcAft>
                <a:spcPts val="750"/>
              </a:spcAft>
              <a:buNone/>
              <a:defRPr sz="24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Subtitle</a:t>
            </a:r>
          </a:p>
        </p:txBody>
      </p:sp>
      <p:sp>
        <p:nvSpPr>
          <p:cNvPr id="5" name="Copyright information for image if required">
            <a:extLst>
              <a:ext uri="{FF2B5EF4-FFF2-40B4-BE49-F238E27FC236}">
                <a16:creationId xmlns:a16="http://schemas.microsoft.com/office/drawing/2014/main" id="{D31CAD75-D2A9-D948-9127-164AB51939F0}"/>
              </a:ext>
            </a:extLst>
          </p:cNvPr>
          <p:cNvSpPr>
            <a:spLocks noGrp="1"/>
          </p:cNvSpPr>
          <p:nvPr>
            <p:ph type="body" sz="quarter" idx="13" hasCustomPrompt="1"/>
          </p:nvPr>
        </p:nvSpPr>
        <p:spPr>
          <a:xfrm>
            <a:off x="838201" y="5264053"/>
            <a:ext cx="10533743" cy="327655"/>
          </a:xfrm>
        </p:spPr>
        <p:txBody>
          <a:bodyPr/>
          <a:lstStyle>
            <a:lvl1pPr marL="0" marR="0" indent="0" algn="l" defTabSz="685800" rtl="0" eaLnBrk="1" fontAlgn="auto" latinLnBrk="0" hangingPunct="1">
              <a:lnSpc>
                <a:spcPct val="110000"/>
              </a:lnSpc>
              <a:spcBef>
                <a:spcPts val="0"/>
              </a:spcBef>
              <a:spcAft>
                <a:spcPts val="750"/>
              </a:spcAft>
              <a:buClrTx/>
              <a:buSzTx/>
              <a:buFont typeface="Arial" panose="020B0604020202020204" pitchFamily="34" charset="0"/>
              <a:buNone/>
              <a:tabLst/>
              <a:defRPr sz="1500">
                <a:solidFill>
                  <a:schemeClr val="bg1"/>
                </a:solidFill>
              </a:defRPr>
            </a:lvl1pPr>
          </a:lstStyle>
          <a:p>
            <a:pPr marL="0" marR="0" lvl="0" indent="0" algn="l" defTabSz="685800" rtl="0" eaLnBrk="1" fontAlgn="auto" latinLnBrk="0" hangingPunct="1">
              <a:lnSpc>
                <a:spcPct val="110000"/>
              </a:lnSpc>
              <a:spcBef>
                <a:spcPts val="0"/>
              </a:spcBef>
              <a:spcAft>
                <a:spcPts val="750"/>
              </a:spcAft>
              <a:buClrTx/>
              <a:buSzTx/>
              <a:buFont typeface="Arial" panose="020B0604020202020204" pitchFamily="34" charset="0"/>
              <a:buNone/>
              <a:tabLst/>
              <a:defRPr/>
            </a:pPr>
            <a:r>
              <a:rPr lang="en-US"/>
              <a:t>Replace the background image and include any copyright information if required e.g. </a:t>
            </a:r>
            <a:r>
              <a:rPr lang="en-US">
                <a:solidFill>
                  <a:schemeClr val="bg1"/>
                </a:solidFill>
              </a:rPr>
              <a:t>© </a:t>
            </a:r>
            <a:r>
              <a:rPr lang="en-GB">
                <a:solidFill>
                  <a:schemeClr val="bg1"/>
                </a:solidFill>
              </a:rPr>
              <a:t>Photo by NASA on </a:t>
            </a:r>
            <a:r>
              <a:rPr lang="en-GB" err="1">
                <a:solidFill>
                  <a:schemeClr val="bg1"/>
                </a:solidFill>
              </a:rPr>
              <a:t>Unsplash</a:t>
            </a:r>
            <a:endParaRPr lang="en-US"/>
          </a:p>
        </p:txBody>
      </p:sp>
      <p:pic>
        <p:nvPicPr>
          <p:cNvPr id="11" name="Logo">
            <a:extLst>
              <a:ext uri="{FF2B5EF4-FFF2-40B4-BE49-F238E27FC236}">
                <a16:creationId xmlns:a16="http://schemas.microsoft.com/office/drawing/2014/main" id="{12026E50-6CA0-494F-A582-38EE98D46C82}"/>
              </a:ext>
            </a:extLst>
          </p:cNvPr>
          <p:cNvPicPr>
            <a:picLocks noChangeAspect="1"/>
          </p:cNvPicPr>
          <p:nvPr userDrawn="1"/>
        </p:nvPicPr>
        <p:blipFill>
          <a:blip r:embed="rId3"/>
          <a:stretch>
            <a:fillRect/>
          </a:stretch>
        </p:blipFill>
        <p:spPr>
          <a:xfrm>
            <a:off x="767167" y="6230570"/>
            <a:ext cx="3489869" cy="408624"/>
          </a:xfrm>
          <a:prstGeom prst="rect">
            <a:avLst/>
          </a:prstGeom>
        </p:spPr>
      </p:pic>
    </p:spTree>
    <p:extLst>
      <p:ext uri="{BB962C8B-B14F-4D97-AF65-F5344CB8AC3E}">
        <p14:creationId xmlns:p14="http://schemas.microsoft.com/office/powerpoint/2010/main" val="403415550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Section slide simple">
    <p:bg>
      <p:bgPr>
        <a:solidFill>
          <a:schemeClr val="bg1">
            <a:lumMod val="95000"/>
          </a:schemeClr>
        </a:solidFill>
        <a:effectLst/>
      </p:bgPr>
    </p:bg>
    <p:spTree>
      <p:nvGrpSpPr>
        <p:cNvPr id="1" name=""/>
        <p:cNvGrpSpPr/>
        <p:nvPr/>
      </p:nvGrpSpPr>
      <p:grpSpPr>
        <a:xfrm>
          <a:off x="0" y="0"/>
          <a:ext cx="0" cy="0"/>
          <a:chOff x="0" y="0"/>
          <a:chExt cx="0" cy="0"/>
        </a:xfrm>
      </p:grpSpPr>
      <p:sp>
        <p:nvSpPr>
          <p:cNvPr id="8" name="Slide Number Placeholder">
            <a:extLst>
              <a:ext uri="{FF2B5EF4-FFF2-40B4-BE49-F238E27FC236}">
                <a16:creationId xmlns:a16="http://schemas.microsoft.com/office/drawing/2014/main" id="{BAA1490B-BB3E-0748-BA6A-B8586696578B}"/>
              </a:ext>
            </a:extLst>
          </p:cNvPr>
          <p:cNvSpPr>
            <a:spLocks noGrp="1"/>
          </p:cNvSpPr>
          <p:nvPr>
            <p:ph type="sldNum" sz="quarter" idx="4"/>
          </p:nvPr>
        </p:nvSpPr>
        <p:spPr>
          <a:xfrm>
            <a:off x="4662087" y="6250893"/>
            <a:ext cx="2867827" cy="365125"/>
          </a:xfrm>
          <a:prstGeom prst="rect">
            <a:avLst/>
          </a:prstGeom>
        </p:spPr>
        <p:txBody>
          <a:bodyPr/>
          <a:lstStyle>
            <a:lvl1pPr>
              <a:defRPr sz="1500">
                <a:solidFill>
                  <a:schemeClr val="tx1"/>
                </a:solidFill>
              </a:defRPr>
            </a:lvl1pPr>
          </a:lstStyle>
          <a:p>
            <a:pPr algn="ctr"/>
            <a:fld id="{232417FB-2EF4-EC49-BC13-97513C37E9E5}" type="slidenum">
              <a:rPr lang="en-US" smtClean="0"/>
              <a:pPr algn="ctr"/>
              <a:t>‹#›</a:t>
            </a:fld>
            <a:endParaRPr lang="en-US"/>
          </a:p>
        </p:txBody>
      </p:sp>
      <p:sp>
        <p:nvSpPr>
          <p:cNvPr id="9" name="Footer Placeholder">
            <a:extLst>
              <a:ext uri="{FF2B5EF4-FFF2-40B4-BE49-F238E27FC236}">
                <a16:creationId xmlns:a16="http://schemas.microsoft.com/office/drawing/2014/main" id="{61622BCB-5999-744E-B77D-08F504F71E8B}"/>
              </a:ext>
            </a:extLst>
          </p:cNvPr>
          <p:cNvSpPr>
            <a:spLocks noGrp="1"/>
          </p:cNvSpPr>
          <p:nvPr>
            <p:ph type="ftr" sz="quarter" idx="3"/>
          </p:nvPr>
        </p:nvSpPr>
        <p:spPr>
          <a:xfrm>
            <a:off x="7529914" y="6250892"/>
            <a:ext cx="3842031" cy="365125"/>
          </a:xfrm>
          <a:prstGeom prst="rect">
            <a:avLst/>
          </a:prstGeom>
        </p:spPr>
        <p:txBody>
          <a:bodyPr vert="horz" lIns="91440" tIns="45720" rIns="0" bIns="45720" rtlCol="0" anchor="t" anchorCtr="0"/>
          <a:lstStyle>
            <a:lvl1pPr algn="r">
              <a:defRPr sz="1500" b="1">
                <a:solidFill>
                  <a:schemeClr val="tx1"/>
                </a:solidFill>
              </a:defRPr>
            </a:lvl1pPr>
          </a:lstStyle>
          <a:p>
            <a:endParaRPr lang="en-US"/>
          </a:p>
        </p:txBody>
      </p:sp>
      <p:sp>
        <p:nvSpPr>
          <p:cNvPr id="14" name="Title">
            <a:extLst>
              <a:ext uri="{FF2B5EF4-FFF2-40B4-BE49-F238E27FC236}">
                <a16:creationId xmlns:a16="http://schemas.microsoft.com/office/drawing/2014/main" id="{F0107D9C-8794-7E4B-B350-FEC30E7FAEF6}"/>
              </a:ext>
            </a:extLst>
          </p:cNvPr>
          <p:cNvSpPr>
            <a:spLocks noGrp="1"/>
          </p:cNvSpPr>
          <p:nvPr>
            <p:ph type="title" hasCustomPrompt="1"/>
          </p:nvPr>
        </p:nvSpPr>
        <p:spPr>
          <a:xfrm>
            <a:off x="838200" y="2769529"/>
            <a:ext cx="10515600" cy="789447"/>
          </a:xfrm>
          <a:prstGeom prst="rect">
            <a:avLst/>
          </a:prstGeom>
        </p:spPr>
        <p:txBody>
          <a:bodyPr lIns="0" tIns="0" rIns="0" bIns="0" anchor="t" anchorCtr="0">
            <a:spAutoFit/>
          </a:bodyPr>
          <a:lstStyle>
            <a:lvl1pPr algn="l">
              <a:defRPr sz="5400">
                <a:solidFill>
                  <a:schemeClr val="tx1"/>
                </a:solidFill>
              </a:defRPr>
            </a:lvl1pPr>
          </a:lstStyle>
          <a:p>
            <a:r>
              <a:rPr lang="en-US"/>
              <a:t>Section slide</a:t>
            </a:r>
          </a:p>
        </p:txBody>
      </p:sp>
      <p:sp>
        <p:nvSpPr>
          <p:cNvPr id="12" name="Subtitle">
            <a:extLst>
              <a:ext uri="{FF2B5EF4-FFF2-40B4-BE49-F238E27FC236}">
                <a16:creationId xmlns:a16="http://schemas.microsoft.com/office/drawing/2014/main" id="{814F886F-B0B2-9547-B024-B36E85246204}"/>
              </a:ext>
            </a:extLst>
          </p:cNvPr>
          <p:cNvSpPr>
            <a:spLocks noGrp="1"/>
          </p:cNvSpPr>
          <p:nvPr>
            <p:ph type="subTitle" idx="1" hasCustomPrompt="1"/>
          </p:nvPr>
        </p:nvSpPr>
        <p:spPr>
          <a:xfrm>
            <a:off x="838200" y="3916872"/>
            <a:ext cx="10515600" cy="1655762"/>
          </a:xfrm>
          <a:prstGeom prst="rect">
            <a:avLst/>
          </a:prstGeom>
        </p:spPr>
        <p:txBody>
          <a:bodyPr tIns="72000" bIns="0" anchor="t" anchorCtr="0">
            <a:normAutofit/>
          </a:bodyPr>
          <a:lstStyle>
            <a:lvl1pPr marL="0" indent="0" algn="l">
              <a:lnSpc>
                <a:spcPts val="2850"/>
              </a:lnSpc>
              <a:spcBef>
                <a:spcPts val="0"/>
              </a:spcBef>
              <a:spcAft>
                <a:spcPts val="750"/>
              </a:spcAft>
              <a:buNone/>
              <a:defRPr sz="24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Subtitle</a:t>
            </a:r>
          </a:p>
        </p:txBody>
      </p:sp>
      <p:cxnSp>
        <p:nvCxnSpPr>
          <p:cNvPr id="10" name="Line">
            <a:extLst>
              <a:ext uri="{FF2B5EF4-FFF2-40B4-BE49-F238E27FC236}">
                <a16:creationId xmlns:a16="http://schemas.microsoft.com/office/drawing/2014/main" id="{41E16F23-B3CF-314E-AFD9-633806B1334D}"/>
              </a:ext>
            </a:extLst>
          </p:cNvPr>
          <p:cNvCxnSpPr>
            <a:cxnSpLocks/>
          </p:cNvCxnSpPr>
          <p:nvPr userDrawn="1"/>
        </p:nvCxnSpPr>
        <p:spPr>
          <a:xfrm>
            <a:off x="823943" y="6055339"/>
            <a:ext cx="10548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1" name="Logo" descr="Office for National Statistics Logo">
            <a:extLst>
              <a:ext uri="{FF2B5EF4-FFF2-40B4-BE49-F238E27FC236}">
                <a16:creationId xmlns:a16="http://schemas.microsoft.com/office/drawing/2014/main" id="{9BF7A66C-9371-944B-BDBC-89062A33775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38200" y="6286250"/>
            <a:ext cx="3331867" cy="288762"/>
          </a:xfrm>
          <a:prstGeom prst="rect">
            <a:avLst/>
          </a:prstGeom>
        </p:spPr>
      </p:pic>
    </p:spTree>
    <p:extLst>
      <p:ext uri="{BB962C8B-B14F-4D97-AF65-F5344CB8AC3E}">
        <p14:creationId xmlns:p14="http://schemas.microsoft.com/office/powerpoint/2010/main" val="238292484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Section slide black">
    <p:bg>
      <p:bgPr>
        <a:solidFill>
          <a:srgbClr val="323132"/>
        </a:solidFill>
        <a:effectLst/>
      </p:bgPr>
    </p:bg>
    <p:spTree>
      <p:nvGrpSpPr>
        <p:cNvPr id="1" name=""/>
        <p:cNvGrpSpPr/>
        <p:nvPr/>
      </p:nvGrpSpPr>
      <p:grpSpPr>
        <a:xfrm>
          <a:off x="0" y="0"/>
          <a:ext cx="0" cy="0"/>
          <a:chOff x="0" y="0"/>
          <a:chExt cx="0" cy="0"/>
        </a:xfrm>
      </p:grpSpPr>
      <p:sp>
        <p:nvSpPr>
          <p:cNvPr id="8" name="Slide Number Placeholder">
            <a:extLst>
              <a:ext uri="{FF2B5EF4-FFF2-40B4-BE49-F238E27FC236}">
                <a16:creationId xmlns:a16="http://schemas.microsoft.com/office/drawing/2014/main" id="{BAA1490B-BB3E-0748-BA6A-B8586696578B}"/>
              </a:ext>
            </a:extLst>
          </p:cNvPr>
          <p:cNvSpPr>
            <a:spLocks noGrp="1"/>
          </p:cNvSpPr>
          <p:nvPr>
            <p:ph type="sldNum" sz="quarter" idx="4"/>
          </p:nvPr>
        </p:nvSpPr>
        <p:spPr>
          <a:xfrm>
            <a:off x="4662087" y="6250893"/>
            <a:ext cx="2867827" cy="365125"/>
          </a:xfrm>
          <a:prstGeom prst="rect">
            <a:avLst/>
          </a:prstGeom>
        </p:spPr>
        <p:txBody>
          <a:bodyPr/>
          <a:lstStyle>
            <a:lvl1pPr>
              <a:defRPr sz="1500">
                <a:solidFill>
                  <a:schemeClr val="bg1"/>
                </a:solidFill>
              </a:defRPr>
            </a:lvl1pPr>
          </a:lstStyle>
          <a:p>
            <a:pPr algn="ctr"/>
            <a:fld id="{232417FB-2EF4-EC49-BC13-97513C37E9E5}" type="slidenum">
              <a:rPr lang="en-US" smtClean="0"/>
              <a:pPr algn="ctr"/>
              <a:t>‹#›</a:t>
            </a:fld>
            <a:endParaRPr lang="en-US"/>
          </a:p>
        </p:txBody>
      </p:sp>
      <p:sp>
        <p:nvSpPr>
          <p:cNvPr id="9" name="Footer Placeholder">
            <a:extLst>
              <a:ext uri="{FF2B5EF4-FFF2-40B4-BE49-F238E27FC236}">
                <a16:creationId xmlns:a16="http://schemas.microsoft.com/office/drawing/2014/main" id="{61622BCB-5999-744E-B77D-08F504F71E8B}"/>
              </a:ext>
            </a:extLst>
          </p:cNvPr>
          <p:cNvSpPr>
            <a:spLocks noGrp="1"/>
          </p:cNvSpPr>
          <p:nvPr>
            <p:ph type="ftr" sz="quarter" idx="3"/>
          </p:nvPr>
        </p:nvSpPr>
        <p:spPr>
          <a:xfrm>
            <a:off x="7529914" y="6250892"/>
            <a:ext cx="3842031" cy="365125"/>
          </a:xfrm>
          <a:prstGeom prst="rect">
            <a:avLst/>
          </a:prstGeom>
        </p:spPr>
        <p:txBody>
          <a:bodyPr vert="horz" lIns="91440" tIns="45720" rIns="0" bIns="45720" rtlCol="0" anchor="t" anchorCtr="0"/>
          <a:lstStyle>
            <a:lvl1pPr algn="r">
              <a:defRPr sz="1500" b="1">
                <a:solidFill>
                  <a:schemeClr val="bg1"/>
                </a:solidFill>
              </a:defRPr>
            </a:lvl1pPr>
          </a:lstStyle>
          <a:p>
            <a:endParaRPr lang="en-US"/>
          </a:p>
        </p:txBody>
      </p:sp>
      <p:sp>
        <p:nvSpPr>
          <p:cNvPr id="14" name="Title">
            <a:extLst>
              <a:ext uri="{FF2B5EF4-FFF2-40B4-BE49-F238E27FC236}">
                <a16:creationId xmlns:a16="http://schemas.microsoft.com/office/drawing/2014/main" id="{F0107D9C-8794-7E4B-B350-FEC30E7FAEF6}"/>
              </a:ext>
            </a:extLst>
          </p:cNvPr>
          <p:cNvSpPr>
            <a:spLocks noGrp="1"/>
          </p:cNvSpPr>
          <p:nvPr>
            <p:ph type="title" hasCustomPrompt="1"/>
          </p:nvPr>
        </p:nvSpPr>
        <p:spPr>
          <a:xfrm>
            <a:off x="838200" y="2769529"/>
            <a:ext cx="10515600" cy="789447"/>
          </a:xfrm>
          <a:prstGeom prst="rect">
            <a:avLst/>
          </a:prstGeom>
        </p:spPr>
        <p:txBody>
          <a:bodyPr lIns="0" tIns="0" rIns="0" bIns="0" anchor="t" anchorCtr="0">
            <a:spAutoFit/>
          </a:bodyPr>
          <a:lstStyle>
            <a:lvl1pPr algn="l">
              <a:defRPr sz="5400">
                <a:solidFill>
                  <a:schemeClr val="bg1"/>
                </a:solidFill>
              </a:defRPr>
            </a:lvl1pPr>
          </a:lstStyle>
          <a:p>
            <a:r>
              <a:rPr lang="en-US"/>
              <a:t>Section slide</a:t>
            </a:r>
          </a:p>
        </p:txBody>
      </p:sp>
      <p:sp>
        <p:nvSpPr>
          <p:cNvPr id="13" name="Subtitle">
            <a:extLst>
              <a:ext uri="{FF2B5EF4-FFF2-40B4-BE49-F238E27FC236}">
                <a16:creationId xmlns:a16="http://schemas.microsoft.com/office/drawing/2014/main" id="{C51DA302-E673-0B48-9032-76748EE3E6F6}"/>
              </a:ext>
            </a:extLst>
          </p:cNvPr>
          <p:cNvSpPr>
            <a:spLocks noGrp="1"/>
          </p:cNvSpPr>
          <p:nvPr>
            <p:ph type="subTitle" idx="1" hasCustomPrompt="1"/>
          </p:nvPr>
        </p:nvSpPr>
        <p:spPr>
          <a:xfrm>
            <a:off x="838200" y="3916872"/>
            <a:ext cx="10515600" cy="1655762"/>
          </a:xfrm>
          <a:prstGeom prst="rect">
            <a:avLst/>
          </a:prstGeom>
        </p:spPr>
        <p:txBody>
          <a:bodyPr tIns="72000" bIns="0" anchor="t" anchorCtr="0">
            <a:normAutofit/>
          </a:bodyPr>
          <a:lstStyle>
            <a:lvl1pPr marL="0" indent="0" algn="l">
              <a:lnSpc>
                <a:spcPts val="2850"/>
              </a:lnSpc>
              <a:spcBef>
                <a:spcPts val="0"/>
              </a:spcBef>
              <a:spcAft>
                <a:spcPts val="750"/>
              </a:spcAft>
              <a:buNone/>
              <a:defRPr sz="24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Subtitle</a:t>
            </a:r>
          </a:p>
        </p:txBody>
      </p:sp>
      <p:pic>
        <p:nvPicPr>
          <p:cNvPr id="11" name="Logo">
            <a:extLst>
              <a:ext uri="{FF2B5EF4-FFF2-40B4-BE49-F238E27FC236}">
                <a16:creationId xmlns:a16="http://schemas.microsoft.com/office/drawing/2014/main" id="{72A5B614-7B64-C544-88F1-6AA5BB9D0DB2}"/>
              </a:ext>
            </a:extLst>
          </p:cNvPr>
          <p:cNvPicPr>
            <a:picLocks noChangeAspect="1"/>
          </p:cNvPicPr>
          <p:nvPr userDrawn="1"/>
        </p:nvPicPr>
        <p:blipFill>
          <a:blip r:embed="rId2"/>
          <a:stretch>
            <a:fillRect/>
          </a:stretch>
        </p:blipFill>
        <p:spPr>
          <a:xfrm>
            <a:off x="767167" y="6230570"/>
            <a:ext cx="3489869" cy="408624"/>
          </a:xfrm>
          <a:prstGeom prst="rect">
            <a:avLst/>
          </a:prstGeom>
        </p:spPr>
      </p:pic>
      <p:cxnSp>
        <p:nvCxnSpPr>
          <p:cNvPr id="10" name="Line">
            <a:extLst>
              <a:ext uri="{FF2B5EF4-FFF2-40B4-BE49-F238E27FC236}">
                <a16:creationId xmlns:a16="http://schemas.microsoft.com/office/drawing/2014/main" id="{41E16F23-B3CF-314E-AFD9-633806B1334D}"/>
              </a:ext>
            </a:extLst>
          </p:cNvPr>
          <p:cNvCxnSpPr>
            <a:cxnSpLocks/>
          </p:cNvCxnSpPr>
          <p:nvPr userDrawn="1"/>
        </p:nvCxnSpPr>
        <p:spPr>
          <a:xfrm>
            <a:off x="823943" y="6055339"/>
            <a:ext cx="105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471960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Section slide ONS blue">
    <p:bg>
      <p:bgPr>
        <a:solidFill>
          <a:srgbClr val="003C57"/>
        </a:solidFill>
        <a:effectLst/>
      </p:bgPr>
    </p:bg>
    <p:spTree>
      <p:nvGrpSpPr>
        <p:cNvPr id="1" name=""/>
        <p:cNvGrpSpPr/>
        <p:nvPr/>
      </p:nvGrpSpPr>
      <p:grpSpPr>
        <a:xfrm>
          <a:off x="0" y="0"/>
          <a:ext cx="0" cy="0"/>
          <a:chOff x="0" y="0"/>
          <a:chExt cx="0" cy="0"/>
        </a:xfrm>
      </p:grpSpPr>
      <p:sp>
        <p:nvSpPr>
          <p:cNvPr id="8" name="Slide Number Placeholder">
            <a:extLst>
              <a:ext uri="{FF2B5EF4-FFF2-40B4-BE49-F238E27FC236}">
                <a16:creationId xmlns:a16="http://schemas.microsoft.com/office/drawing/2014/main" id="{BAA1490B-BB3E-0748-BA6A-B8586696578B}"/>
              </a:ext>
            </a:extLst>
          </p:cNvPr>
          <p:cNvSpPr>
            <a:spLocks noGrp="1"/>
          </p:cNvSpPr>
          <p:nvPr>
            <p:ph type="sldNum" sz="quarter" idx="4"/>
          </p:nvPr>
        </p:nvSpPr>
        <p:spPr>
          <a:xfrm>
            <a:off x="4662087" y="6250893"/>
            <a:ext cx="2867827" cy="365125"/>
          </a:xfrm>
          <a:prstGeom prst="rect">
            <a:avLst/>
          </a:prstGeom>
        </p:spPr>
        <p:txBody>
          <a:bodyPr/>
          <a:lstStyle>
            <a:lvl1pPr>
              <a:defRPr sz="1500">
                <a:solidFill>
                  <a:schemeClr val="bg1"/>
                </a:solidFill>
              </a:defRPr>
            </a:lvl1pPr>
          </a:lstStyle>
          <a:p>
            <a:pPr algn="ctr"/>
            <a:fld id="{232417FB-2EF4-EC49-BC13-97513C37E9E5}" type="slidenum">
              <a:rPr lang="en-US" smtClean="0"/>
              <a:pPr algn="ctr"/>
              <a:t>‹#›</a:t>
            </a:fld>
            <a:endParaRPr lang="en-US"/>
          </a:p>
        </p:txBody>
      </p:sp>
      <p:sp>
        <p:nvSpPr>
          <p:cNvPr id="9" name="Footer Placeholder">
            <a:extLst>
              <a:ext uri="{FF2B5EF4-FFF2-40B4-BE49-F238E27FC236}">
                <a16:creationId xmlns:a16="http://schemas.microsoft.com/office/drawing/2014/main" id="{61622BCB-5999-744E-B77D-08F504F71E8B}"/>
              </a:ext>
            </a:extLst>
          </p:cNvPr>
          <p:cNvSpPr>
            <a:spLocks noGrp="1"/>
          </p:cNvSpPr>
          <p:nvPr>
            <p:ph type="ftr" sz="quarter" idx="3"/>
          </p:nvPr>
        </p:nvSpPr>
        <p:spPr>
          <a:xfrm>
            <a:off x="7529914" y="6250892"/>
            <a:ext cx="3842031" cy="365125"/>
          </a:xfrm>
          <a:prstGeom prst="rect">
            <a:avLst/>
          </a:prstGeom>
        </p:spPr>
        <p:txBody>
          <a:bodyPr vert="horz" lIns="91440" tIns="45720" rIns="0" bIns="45720" rtlCol="0" anchor="t" anchorCtr="0"/>
          <a:lstStyle>
            <a:lvl1pPr algn="r">
              <a:defRPr sz="1500" b="1">
                <a:solidFill>
                  <a:schemeClr val="bg1"/>
                </a:solidFill>
              </a:defRPr>
            </a:lvl1pPr>
          </a:lstStyle>
          <a:p>
            <a:endParaRPr lang="en-US"/>
          </a:p>
        </p:txBody>
      </p:sp>
      <p:sp>
        <p:nvSpPr>
          <p:cNvPr id="14" name="Title">
            <a:extLst>
              <a:ext uri="{FF2B5EF4-FFF2-40B4-BE49-F238E27FC236}">
                <a16:creationId xmlns:a16="http://schemas.microsoft.com/office/drawing/2014/main" id="{39705124-4B77-4A45-9308-A04738CB6E18}"/>
              </a:ext>
            </a:extLst>
          </p:cNvPr>
          <p:cNvSpPr>
            <a:spLocks noGrp="1"/>
          </p:cNvSpPr>
          <p:nvPr>
            <p:ph type="title" hasCustomPrompt="1"/>
          </p:nvPr>
        </p:nvSpPr>
        <p:spPr>
          <a:xfrm>
            <a:off x="838200" y="2769529"/>
            <a:ext cx="10515600" cy="789447"/>
          </a:xfrm>
          <a:prstGeom prst="rect">
            <a:avLst/>
          </a:prstGeom>
        </p:spPr>
        <p:txBody>
          <a:bodyPr lIns="0" tIns="0" rIns="0" bIns="0" anchor="t" anchorCtr="0">
            <a:spAutoFit/>
          </a:bodyPr>
          <a:lstStyle>
            <a:lvl1pPr algn="l">
              <a:defRPr sz="5400">
                <a:solidFill>
                  <a:schemeClr val="bg1"/>
                </a:solidFill>
              </a:defRPr>
            </a:lvl1pPr>
          </a:lstStyle>
          <a:p>
            <a:r>
              <a:rPr lang="en-US"/>
              <a:t>Section slide</a:t>
            </a:r>
          </a:p>
        </p:txBody>
      </p:sp>
      <p:sp>
        <p:nvSpPr>
          <p:cNvPr id="13" name="Subtitle">
            <a:extLst>
              <a:ext uri="{FF2B5EF4-FFF2-40B4-BE49-F238E27FC236}">
                <a16:creationId xmlns:a16="http://schemas.microsoft.com/office/drawing/2014/main" id="{335C0D86-6B6D-9340-A3E4-0C4964615FC3}"/>
              </a:ext>
            </a:extLst>
          </p:cNvPr>
          <p:cNvSpPr>
            <a:spLocks noGrp="1"/>
          </p:cNvSpPr>
          <p:nvPr>
            <p:ph type="subTitle" idx="1" hasCustomPrompt="1"/>
          </p:nvPr>
        </p:nvSpPr>
        <p:spPr>
          <a:xfrm>
            <a:off x="838200" y="3916872"/>
            <a:ext cx="10515600" cy="1655762"/>
          </a:xfrm>
          <a:prstGeom prst="rect">
            <a:avLst/>
          </a:prstGeom>
        </p:spPr>
        <p:txBody>
          <a:bodyPr tIns="72000" bIns="0" anchor="t" anchorCtr="0">
            <a:normAutofit/>
          </a:bodyPr>
          <a:lstStyle>
            <a:lvl1pPr marL="0" indent="0" algn="l">
              <a:lnSpc>
                <a:spcPts val="2850"/>
              </a:lnSpc>
              <a:spcBef>
                <a:spcPts val="0"/>
              </a:spcBef>
              <a:spcAft>
                <a:spcPts val="750"/>
              </a:spcAft>
              <a:buNone/>
              <a:defRPr sz="24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Subtitle</a:t>
            </a:r>
          </a:p>
        </p:txBody>
      </p:sp>
      <p:cxnSp>
        <p:nvCxnSpPr>
          <p:cNvPr id="10" name="Line">
            <a:extLst>
              <a:ext uri="{FF2B5EF4-FFF2-40B4-BE49-F238E27FC236}">
                <a16:creationId xmlns:a16="http://schemas.microsoft.com/office/drawing/2014/main" id="{05620796-8D76-664C-B761-7F015F0DFF3B}"/>
              </a:ext>
            </a:extLst>
          </p:cNvPr>
          <p:cNvCxnSpPr>
            <a:cxnSpLocks/>
          </p:cNvCxnSpPr>
          <p:nvPr userDrawn="1"/>
        </p:nvCxnSpPr>
        <p:spPr>
          <a:xfrm>
            <a:off x="823943" y="6055339"/>
            <a:ext cx="105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Logo">
            <a:extLst>
              <a:ext uri="{FF2B5EF4-FFF2-40B4-BE49-F238E27FC236}">
                <a16:creationId xmlns:a16="http://schemas.microsoft.com/office/drawing/2014/main" id="{9AF54F23-B2F8-884B-AA95-68EE4B087C2E}"/>
              </a:ext>
            </a:extLst>
          </p:cNvPr>
          <p:cNvPicPr>
            <a:picLocks noChangeAspect="1"/>
          </p:cNvPicPr>
          <p:nvPr userDrawn="1"/>
        </p:nvPicPr>
        <p:blipFill>
          <a:blip r:embed="rId2"/>
          <a:stretch>
            <a:fillRect/>
          </a:stretch>
        </p:blipFill>
        <p:spPr>
          <a:xfrm>
            <a:off x="767167" y="6230570"/>
            <a:ext cx="3489869" cy="408624"/>
          </a:xfrm>
          <a:prstGeom prst="rect">
            <a:avLst/>
          </a:prstGeom>
        </p:spPr>
      </p:pic>
    </p:spTree>
    <p:extLst>
      <p:ext uri="{BB962C8B-B14F-4D97-AF65-F5344CB8AC3E}">
        <p14:creationId xmlns:p14="http://schemas.microsoft.com/office/powerpoint/2010/main" val="159030559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Section slide slate">
    <p:bg>
      <p:bgPr>
        <a:solidFill>
          <a:srgbClr val="5F7682"/>
        </a:solidFill>
        <a:effectLst/>
      </p:bgPr>
    </p:bg>
    <p:spTree>
      <p:nvGrpSpPr>
        <p:cNvPr id="1" name=""/>
        <p:cNvGrpSpPr/>
        <p:nvPr/>
      </p:nvGrpSpPr>
      <p:grpSpPr>
        <a:xfrm>
          <a:off x="0" y="0"/>
          <a:ext cx="0" cy="0"/>
          <a:chOff x="0" y="0"/>
          <a:chExt cx="0" cy="0"/>
        </a:xfrm>
      </p:grpSpPr>
      <p:sp>
        <p:nvSpPr>
          <p:cNvPr id="8" name="Slide Number Placeholder">
            <a:extLst>
              <a:ext uri="{FF2B5EF4-FFF2-40B4-BE49-F238E27FC236}">
                <a16:creationId xmlns:a16="http://schemas.microsoft.com/office/drawing/2014/main" id="{BAA1490B-BB3E-0748-BA6A-B8586696578B}"/>
              </a:ext>
            </a:extLst>
          </p:cNvPr>
          <p:cNvSpPr>
            <a:spLocks noGrp="1"/>
          </p:cNvSpPr>
          <p:nvPr>
            <p:ph type="sldNum" sz="quarter" idx="4"/>
          </p:nvPr>
        </p:nvSpPr>
        <p:spPr>
          <a:xfrm>
            <a:off x="4662087" y="6250893"/>
            <a:ext cx="2867827" cy="365125"/>
          </a:xfrm>
          <a:prstGeom prst="rect">
            <a:avLst/>
          </a:prstGeom>
        </p:spPr>
        <p:txBody>
          <a:bodyPr/>
          <a:lstStyle>
            <a:lvl1pPr>
              <a:defRPr sz="1500">
                <a:solidFill>
                  <a:schemeClr val="bg1"/>
                </a:solidFill>
              </a:defRPr>
            </a:lvl1pPr>
          </a:lstStyle>
          <a:p>
            <a:pPr algn="ctr"/>
            <a:fld id="{232417FB-2EF4-EC49-BC13-97513C37E9E5}" type="slidenum">
              <a:rPr lang="en-US" smtClean="0"/>
              <a:pPr algn="ctr"/>
              <a:t>‹#›</a:t>
            </a:fld>
            <a:endParaRPr lang="en-US"/>
          </a:p>
        </p:txBody>
      </p:sp>
      <p:sp>
        <p:nvSpPr>
          <p:cNvPr id="9" name="Footer Placeholder">
            <a:extLst>
              <a:ext uri="{FF2B5EF4-FFF2-40B4-BE49-F238E27FC236}">
                <a16:creationId xmlns:a16="http://schemas.microsoft.com/office/drawing/2014/main" id="{61622BCB-5999-744E-B77D-08F504F71E8B}"/>
              </a:ext>
            </a:extLst>
          </p:cNvPr>
          <p:cNvSpPr>
            <a:spLocks noGrp="1"/>
          </p:cNvSpPr>
          <p:nvPr>
            <p:ph type="ftr" sz="quarter" idx="3"/>
          </p:nvPr>
        </p:nvSpPr>
        <p:spPr>
          <a:xfrm>
            <a:off x="7529914" y="6250892"/>
            <a:ext cx="3842031" cy="365125"/>
          </a:xfrm>
          <a:prstGeom prst="rect">
            <a:avLst/>
          </a:prstGeom>
        </p:spPr>
        <p:txBody>
          <a:bodyPr vert="horz" lIns="91440" tIns="45720" rIns="0" bIns="45720" rtlCol="0" anchor="t" anchorCtr="0"/>
          <a:lstStyle>
            <a:lvl1pPr algn="r">
              <a:defRPr sz="1500" b="1">
                <a:solidFill>
                  <a:schemeClr val="bg1"/>
                </a:solidFill>
              </a:defRPr>
            </a:lvl1pPr>
          </a:lstStyle>
          <a:p>
            <a:endParaRPr lang="en-US"/>
          </a:p>
        </p:txBody>
      </p:sp>
      <p:sp>
        <p:nvSpPr>
          <p:cNvPr id="13" name="Title">
            <a:extLst>
              <a:ext uri="{FF2B5EF4-FFF2-40B4-BE49-F238E27FC236}">
                <a16:creationId xmlns:a16="http://schemas.microsoft.com/office/drawing/2014/main" id="{17295645-9FDE-574A-9486-F7FDBDF3781B}"/>
              </a:ext>
            </a:extLst>
          </p:cNvPr>
          <p:cNvSpPr>
            <a:spLocks noGrp="1"/>
          </p:cNvSpPr>
          <p:nvPr>
            <p:ph type="title" hasCustomPrompt="1"/>
          </p:nvPr>
        </p:nvSpPr>
        <p:spPr>
          <a:xfrm>
            <a:off x="838200" y="2769529"/>
            <a:ext cx="10515600" cy="789447"/>
          </a:xfrm>
          <a:prstGeom prst="rect">
            <a:avLst/>
          </a:prstGeom>
        </p:spPr>
        <p:txBody>
          <a:bodyPr lIns="0" tIns="0" rIns="0" bIns="0" anchor="t" anchorCtr="0">
            <a:spAutoFit/>
          </a:bodyPr>
          <a:lstStyle>
            <a:lvl1pPr algn="l">
              <a:defRPr sz="5400">
                <a:solidFill>
                  <a:schemeClr val="bg1"/>
                </a:solidFill>
              </a:defRPr>
            </a:lvl1pPr>
          </a:lstStyle>
          <a:p>
            <a:r>
              <a:rPr lang="en-US"/>
              <a:t>Section slide</a:t>
            </a:r>
          </a:p>
        </p:txBody>
      </p:sp>
      <p:sp>
        <p:nvSpPr>
          <p:cNvPr id="12" name="Subtitle">
            <a:extLst>
              <a:ext uri="{FF2B5EF4-FFF2-40B4-BE49-F238E27FC236}">
                <a16:creationId xmlns:a16="http://schemas.microsoft.com/office/drawing/2014/main" id="{B9896418-9A93-F547-B375-91E5E5B76A8D}"/>
              </a:ext>
            </a:extLst>
          </p:cNvPr>
          <p:cNvSpPr>
            <a:spLocks noGrp="1"/>
          </p:cNvSpPr>
          <p:nvPr>
            <p:ph type="subTitle" idx="1" hasCustomPrompt="1"/>
          </p:nvPr>
        </p:nvSpPr>
        <p:spPr>
          <a:xfrm>
            <a:off x="838200" y="3916872"/>
            <a:ext cx="10515600" cy="1655762"/>
          </a:xfrm>
          <a:prstGeom prst="rect">
            <a:avLst/>
          </a:prstGeom>
        </p:spPr>
        <p:txBody>
          <a:bodyPr tIns="72000" bIns="0" anchor="t" anchorCtr="0">
            <a:normAutofit/>
          </a:bodyPr>
          <a:lstStyle>
            <a:lvl1pPr marL="0" indent="0" algn="l">
              <a:lnSpc>
                <a:spcPts val="2850"/>
              </a:lnSpc>
              <a:spcBef>
                <a:spcPts val="0"/>
              </a:spcBef>
              <a:spcAft>
                <a:spcPts val="750"/>
              </a:spcAft>
              <a:buNone/>
              <a:defRPr sz="24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Subtitle</a:t>
            </a:r>
          </a:p>
        </p:txBody>
      </p:sp>
      <p:cxnSp>
        <p:nvCxnSpPr>
          <p:cNvPr id="17" name="Line">
            <a:extLst>
              <a:ext uri="{FF2B5EF4-FFF2-40B4-BE49-F238E27FC236}">
                <a16:creationId xmlns:a16="http://schemas.microsoft.com/office/drawing/2014/main" id="{E7A17917-5AA2-9546-83BC-34444E3C1470}"/>
              </a:ext>
            </a:extLst>
          </p:cNvPr>
          <p:cNvCxnSpPr>
            <a:cxnSpLocks/>
          </p:cNvCxnSpPr>
          <p:nvPr userDrawn="1"/>
        </p:nvCxnSpPr>
        <p:spPr>
          <a:xfrm>
            <a:off x="823943" y="6055339"/>
            <a:ext cx="105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0" name="Logo">
            <a:extLst>
              <a:ext uri="{FF2B5EF4-FFF2-40B4-BE49-F238E27FC236}">
                <a16:creationId xmlns:a16="http://schemas.microsoft.com/office/drawing/2014/main" id="{44D09BF6-3114-B842-B442-F5AB30510376}"/>
              </a:ext>
            </a:extLst>
          </p:cNvPr>
          <p:cNvPicPr>
            <a:picLocks noChangeAspect="1"/>
          </p:cNvPicPr>
          <p:nvPr userDrawn="1"/>
        </p:nvPicPr>
        <p:blipFill>
          <a:blip r:embed="rId2"/>
          <a:stretch>
            <a:fillRect/>
          </a:stretch>
        </p:blipFill>
        <p:spPr>
          <a:xfrm>
            <a:off x="767167" y="6230570"/>
            <a:ext cx="3489869" cy="408624"/>
          </a:xfrm>
          <a:prstGeom prst="rect">
            <a:avLst/>
          </a:prstGeom>
        </p:spPr>
      </p:pic>
    </p:spTree>
    <p:extLst>
      <p:ext uri="{BB962C8B-B14F-4D97-AF65-F5344CB8AC3E}">
        <p14:creationId xmlns:p14="http://schemas.microsoft.com/office/powerpoint/2010/main" val="42453834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Section slide matisse">
    <p:bg>
      <p:bgPr>
        <a:solidFill>
          <a:srgbClr val="206095"/>
        </a:solidFill>
        <a:effectLst/>
      </p:bgPr>
    </p:bg>
    <p:spTree>
      <p:nvGrpSpPr>
        <p:cNvPr id="1" name=""/>
        <p:cNvGrpSpPr/>
        <p:nvPr/>
      </p:nvGrpSpPr>
      <p:grpSpPr>
        <a:xfrm>
          <a:off x="0" y="0"/>
          <a:ext cx="0" cy="0"/>
          <a:chOff x="0" y="0"/>
          <a:chExt cx="0" cy="0"/>
        </a:xfrm>
      </p:grpSpPr>
      <p:sp>
        <p:nvSpPr>
          <p:cNvPr id="8" name="Slide Number Placeholder">
            <a:extLst>
              <a:ext uri="{FF2B5EF4-FFF2-40B4-BE49-F238E27FC236}">
                <a16:creationId xmlns:a16="http://schemas.microsoft.com/office/drawing/2014/main" id="{BAA1490B-BB3E-0748-BA6A-B8586696578B}"/>
              </a:ext>
            </a:extLst>
          </p:cNvPr>
          <p:cNvSpPr>
            <a:spLocks noGrp="1"/>
          </p:cNvSpPr>
          <p:nvPr>
            <p:ph type="sldNum" sz="quarter" idx="4"/>
          </p:nvPr>
        </p:nvSpPr>
        <p:spPr>
          <a:xfrm>
            <a:off x="4662087" y="6250893"/>
            <a:ext cx="2867827" cy="365125"/>
          </a:xfrm>
          <a:prstGeom prst="rect">
            <a:avLst/>
          </a:prstGeom>
        </p:spPr>
        <p:txBody>
          <a:bodyPr/>
          <a:lstStyle>
            <a:lvl1pPr>
              <a:defRPr sz="1500">
                <a:solidFill>
                  <a:schemeClr val="bg1"/>
                </a:solidFill>
              </a:defRPr>
            </a:lvl1pPr>
          </a:lstStyle>
          <a:p>
            <a:pPr algn="ctr"/>
            <a:fld id="{232417FB-2EF4-EC49-BC13-97513C37E9E5}" type="slidenum">
              <a:rPr lang="en-US" smtClean="0"/>
              <a:pPr algn="ctr"/>
              <a:t>‹#›</a:t>
            </a:fld>
            <a:endParaRPr lang="en-US"/>
          </a:p>
        </p:txBody>
      </p:sp>
      <p:sp>
        <p:nvSpPr>
          <p:cNvPr id="9" name="Footer Placeholder">
            <a:extLst>
              <a:ext uri="{FF2B5EF4-FFF2-40B4-BE49-F238E27FC236}">
                <a16:creationId xmlns:a16="http://schemas.microsoft.com/office/drawing/2014/main" id="{61622BCB-5999-744E-B77D-08F504F71E8B}"/>
              </a:ext>
            </a:extLst>
          </p:cNvPr>
          <p:cNvSpPr>
            <a:spLocks noGrp="1"/>
          </p:cNvSpPr>
          <p:nvPr>
            <p:ph type="ftr" sz="quarter" idx="3"/>
          </p:nvPr>
        </p:nvSpPr>
        <p:spPr>
          <a:xfrm>
            <a:off x="7529914" y="6250892"/>
            <a:ext cx="3842031" cy="365125"/>
          </a:xfrm>
          <a:prstGeom prst="rect">
            <a:avLst/>
          </a:prstGeom>
        </p:spPr>
        <p:txBody>
          <a:bodyPr vert="horz" lIns="91440" tIns="45720" rIns="0" bIns="45720" rtlCol="0" anchor="t" anchorCtr="0"/>
          <a:lstStyle>
            <a:lvl1pPr algn="r">
              <a:defRPr sz="1500" b="1">
                <a:solidFill>
                  <a:schemeClr val="bg1"/>
                </a:solidFill>
              </a:defRPr>
            </a:lvl1pPr>
          </a:lstStyle>
          <a:p>
            <a:endParaRPr lang="en-US"/>
          </a:p>
        </p:txBody>
      </p:sp>
      <p:cxnSp>
        <p:nvCxnSpPr>
          <p:cNvPr id="10" name="Line">
            <a:extLst>
              <a:ext uri="{FF2B5EF4-FFF2-40B4-BE49-F238E27FC236}">
                <a16:creationId xmlns:a16="http://schemas.microsoft.com/office/drawing/2014/main" id="{05620796-8D76-664C-B761-7F015F0DFF3B}"/>
              </a:ext>
            </a:extLst>
          </p:cNvPr>
          <p:cNvCxnSpPr>
            <a:cxnSpLocks/>
          </p:cNvCxnSpPr>
          <p:nvPr userDrawn="1"/>
        </p:nvCxnSpPr>
        <p:spPr>
          <a:xfrm>
            <a:off x="823943" y="6055339"/>
            <a:ext cx="105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itle">
            <a:extLst>
              <a:ext uri="{FF2B5EF4-FFF2-40B4-BE49-F238E27FC236}">
                <a16:creationId xmlns:a16="http://schemas.microsoft.com/office/drawing/2014/main" id="{B4C955DF-BE42-D34D-9E3E-CC9BF3A6DE30}"/>
              </a:ext>
            </a:extLst>
          </p:cNvPr>
          <p:cNvSpPr>
            <a:spLocks noGrp="1"/>
          </p:cNvSpPr>
          <p:nvPr>
            <p:ph type="title" hasCustomPrompt="1"/>
          </p:nvPr>
        </p:nvSpPr>
        <p:spPr>
          <a:xfrm>
            <a:off x="838200" y="2769529"/>
            <a:ext cx="10515600" cy="789447"/>
          </a:xfrm>
          <a:prstGeom prst="rect">
            <a:avLst/>
          </a:prstGeom>
        </p:spPr>
        <p:txBody>
          <a:bodyPr lIns="0" tIns="0" rIns="0" bIns="0" anchor="t" anchorCtr="0">
            <a:spAutoFit/>
          </a:bodyPr>
          <a:lstStyle>
            <a:lvl1pPr algn="l">
              <a:defRPr sz="5400">
                <a:solidFill>
                  <a:schemeClr val="bg1"/>
                </a:solidFill>
              </a:defRPr>
            </a:lvl1pPr>
          </a:lstStyle>
          <a:p>
            <a:r>
              <a:rPr lang="en-US"/>
              <a:t>Section slide</a:t>
            </a:r>
          </a:p>
        </p:txBody>
      </p:sp>
      <p:sp>
        <p:nvSpPr>
          <p:cNvPr id="13" name="Subtitle">
            <a:extLst>
              <a:ext uri="{FF2B5EF4-FFF2-40B4-BE49-F238E27FC236}">
                <a16:creationId xmlns:a16="http://schemas.microsoft.com/office/drawing/2014/main" id="{622D5613-4A3F-4C4D-AB7A-78FCC248ADED}"/>
              </a:ext>
            </a:extLst>
          </p:cNvPr>
          <p:cNvSpPr>
            <a:spLocks noGrp="1"/>
          </p:cNvSpPr>
          <p:nvPr>
            <p:ph type="subTitle" idx="1" hasCustomPrompt="1"/>
          </p:nvPr>
        </p:nvSpPr>
        <p:spPr>
          <a:xfrm>
            <a:off x="838200" y="3916872"/>
            <a:ext cx="10515600" cy="1655762"/>
          </a:xfrm>
          <a:prstGeom prst="rect">
            <a:avLst/>
          </a:prstGeom>
        </p:spPr>
        <p:txBody>
          <a:bodyPr tIns="72000" bIns="0" anchor="t" anchorCtr="0">
            <a:normAutofit/>
          </a:bodyPr>
          <a:lstStyle>
            <a:lvl1pPr marL="0" indent="0" algn="l">
              <a:lnSpc>
                <a:spcPts val="2850"/>
              </a:lnSpc>
              <a:spcBef>
                <a:spcPts val="0"/>
              </a:spcBef>
              <a:spcAft>
                <a:spcPts val="750"/>
              </a:spcAft>
              <a:buNone/>
              <a:defRPr sz="24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Subtitle</a:t>
            </a:r>
          </a:p>
        </p:txBody>
      </p:sp>
      <p:pic>
        <p:nvPicPr>
          <p:cNvPr id="11" name="Logo">
            <a:extLst>
              <a:ext uri="{FF2B5EF4-FFF2-40B4-BE49-F238E27FC236}">
                <a16:creationId xmlns:a16="http://schemas.microsoft.com/office/drawing/2014/main" id="{5E074EF3-30DC-3B43-A8EF-1E6E6D70838E}"/>
              </a:ext>
            </a:extLst>
          </p:cNvPr>
          <p:cNvPicPr>
            <a:picLocks noChangeAspect="1"/>
          </p:cNvPicPr>
          <p:nvPr userDrawn="1"/>
        </p:nvPicPr>
        <p:blipFill>
          <a:blip r:embed="rId2"/>
          <a:stretch>
            <a:fillRect/>
          </a:stretch>
        </p:blipFill>
        <p:spPr>
          <a:xfrm>
            <a:off x="767167" y="6230570"/>
            <a:ext cx="3489869" cy="408624"/>
          </a:xfrm>
          <a:prstGeom prst="rect">
            <a:avLst/>
          </a:prstGeom>
        </p:spPr>
      </p:pic>
    </p:spTree>
    <p:extLst>
      <p:ext uri="{BB962C8B-B14F-4D97-AF65-F5344CB8AC3E}">
        <p14:creationId xmlns:p14="http://schemas.microsoft.com/office/powerpoint/2010/main" val="416753234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Section slide astral">
    <p:bg>
      <p:bgPr>
        <a:solidFill>
          <a:srgbClr val="3B7A9E"/>
        </a:solidFill>
        <a:effectLst/>
      </p:bgPr>
    </p:bg>
    <p:spTree>
      <p:nvGrpSpPr>
        <p:cNvPr id="1" name=""/>
        <p:cNvGrpSpPr/>
        <p:nvPr/>
      </p:nvGrpSpPr>
      <p:grpSpPr>
        <a:xfrm>
          <a:off x="0" y="0"/>
          <a:ext cx="0" cy="0"/>
          <a:chOff x="0" y="0"/>
          <a:chExt cx="0" cy="0"/>
        </a:xfrm>
      </p:grpSpPr>
      <p:sp>
        <p:nvSpPr>
          <p:cNvPr id="8" name="Slide Number Placeholder">
            <a:extLst>
              <a:ext uri="{FF2B5EF4-FFF2-40B4-BE49-F238E27FC236}">
                <a16:creationId xmlns:a16="http://schemas.microsoft.com/office/drawing/2014/main" id="{BAA1490B-BB3E-0748-BA6A-B8586696578B}"/>
              </a:ext>
            </a:extLst>
          </p:cNvPr>
          <p:cNvSpPr>
            <a:spLocks noGrp="1"/>
          </p:cNvSpPr>
          <p:nvPr>
            <p:ph type="sldNum" sz="quarter" idx="4"/>
          </p:nvPr>
        </p:nvSpPr>
        <p:spPr>
          <a:xfrm>
            <a:off x="4662087" y="6250893"/>
            <a:ext cx="2867827" cy="365125"/>
          </a:xfrm>
          <a:prstGeom prst="rect">
            <a:avLst/>
          </a:prstGeom>
        </p:spPr>
        <p:txBody>
          <a:bodyPr/>
          <a:lstStyle>
            <a:lvl1pPr>
              <a:defRPr sz="1500">
                <a:solidFill>
                  <a:schemeClr val="bg1"/>
                </a:solidFill>
              </a:defRPr>
            </a:lvl1pPr>
          </a:lstStyle>
          <a:p>
            <a:pPr algn="ctr"/>
            <a:fld id="{232417FB-2EF4-EC49-BC13-97513C37E9E5}" type="slidenum">
              <a:rPr lang="en-US" smtClean="0"/>
              <a:pPr algn="ctr"/>
              <a:t>‹#›</a:t>
            </a:fld>
            <a:endParaRPr lang="en-US"/>
          </a:p>
        </p:txBody>
      </p:sp>
      <p:sp>
        <p:nvSpPr>
          <p:cNvPr id="9" name="Footer Placeholder">
            <a:extLst>
              <a:ext uri="{FF2B5EF4-FFF2-40B4-BE49-F238E27FC236}">
                <a16:creationId xmlns:a16="http://schemas.microsoft.com/office/drawing/2014/main" id="{61622BCB-5999-744E-B77D-08F504F71E8B}"/>
              </a:ext>
            </a:extLst>
          </p:cNvPr>
          <p:cNvSpPr>
            <a:spLocks noGrp="1"/>
          </p:cNvSpPr>
          <p:nvPr>
            <p:ph type="ftr" sz="quarter" idx="3"/>
          </p:nvPr>
        </p:nvSpPr>
        <p:spPr>
          <a:xfrm>
            <a:off x="7529914" y="6250892"/>
            <a:ext cx="3842031" cy="365125"/>
          </a:xfrm>
          <a:prstGeom prst="rect">
            <a:avLst/>
          </a:prstGeom>
        </p:spPr>
        <p:txBody>
          <a:bodyPr vert="horz" lIns="91440" tIns="45720" rIns="0" bIns="45720" rtlCol="0" anchor="t" anchorCtr="0"/>
          <a:lstStyle>
            <a:lvl1pPr algn="r">
              <a:defRPr sz="1500" b="1">
                <a:solidFill>
                  <a:schemeClr val="bg1"/>
                </a:solidFill>
              </a:defRPr>
            </a:lvl1pPr>
          </a:lstStyle>
          <a:p>
            <a:endParaRPr lang="en-US"/>
          </a:p>
        </p:txBody>
      </p:sp>
      <p:sp>
        <p:nvSpPr>
          <p:cNvPr id="17" name="Title">
            <a:extLst>
              <a:ext uri="{FF2B5EF4-FFF2-40B4-BE49-F238E27FC236}">
                <a16:creationId xmlns:a16="http://schemas.microsoft.com/office/drawing/2014/main" id="{FC7DF6CB-9235-DA4D-B1A3-7CA929282849}"/>
              </a:ext>
            </a:extLst>
          </p:cNvPr>
          <p:cNvSpPr>
            <a:spLocks noGrp="1"/>
          </p:cNvSpPr>
          <p:nvPr>
            <p:ph type="title" hasCustomPrompt="1"/>
          </p:nvPr>
        </p:nvSpPr>
        <p:spPr>
          <a:xfrm>
            <a:off x="838200" y="2769529"/>
            <a:ext cx="10515600" cy="789447"/>
          </a:xfrm>
          <a:prstGeom prst="rect">
            <a:avLst/>
          </a:prstGeom>
        </p:spPr>
        <p:txBody>
          <a:bodyPr lIns="0" tIns="0" rIns="0" bIns="0" anchor="t" anchorCtr="0">
            <a:spAutoFit/>
          </a:bodyPr>
          <a:lstStyle>
            <a:lvl1pPr algn="l">
              <a:defRPr sz="5400">
                <a:solidFill>
                  <a:schemeClr val="bg1"/>
                </a:solidFill>
              </a:defRPr>
            </a:lvl1pPr>
          </a:lstStyle>
          <a:p>
            <a:r>
              <a:rPr lang="en-US"/>
              <a:t>Section slide</a:t>
            </a:r>
          </a:p>
        </p:txBody>
      </p:sp>
      <p:sp>
        <p:nvSpPr>
          <p:cNvPr id="16" name="Subtitle">
            <a:extLst>
              <a:ext uri="{FF2B5EF4-FFF2-40B4-BE49-F238E27FC236}">
                <a16:creationId xmlns:a16="http://schemas.microsoft.com/office/drawing/2014/main" id="{DC45B465-DB9D-1B4E-98E6-EC6BC62650E6}"/>
              </a:ext>
            </a:extLst>
          </p:cNvPr>
          <p:cNvSpPr>
            <a:spLocks noGrp="1"/>
          </p:cNvSpPr>
          <p:nvPr>
            <p:ph type="subTitle" idx="1" hasCustomPrompt="1"/>
          </p:nvPr>
        </p:nvSpPr>
        <p:spPr>
          <a:xfrm>
            <a:off x="838200" y="3916872"/>
            <a:ext cx="10515600" cy="1655762"/>
          </a:xfrm>
          <a:prstGeom prst="rect">
            <a:avLst/>
          </a:prstGeom>
        </p:spPr>
        <p:txBody>
          <a:bodyPr tIns="72000" bIns="0" anchor="t" anchorCtr="0">
            <a:normAutofit/>
          </a:bodyPr>
          <a:lstStyle>
            <a:lvl1pPr marL="0" indent="0" algn="l">
              <a:lnSpc>
                <a:spcPts val="2850"/>
              </a:lnSpc>
              <a:spcBef>
                <a:spcPts val="0"/>
              </a:spcBef>
              <a:spcAft>
                <a:spcPts val="750"/>
              </a:spcAft>
              <a:buNone/>
              <a:defRPr sz="24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Subtitle</a:t>
            </a:r>
          </a:p>
        </p:txBody>
      </p:sp>
      <p:cxnSp>
        <p:nvCxnSpPr>
          <p:cNvPr id="10" name="Line">
            <a:extLst>
              <a:ext uri="{FF2B5EF4-FFF2-40B4-BE49-F238E27FC236}">
                <a16:creationId xmlns:a16="http://schemas.microsoft.com/office/drawing/2014/main" id="{05620796-8D76-664C-B761-7F015F0DFF3B}"/>
              </a:ext>
            </a:extLst>
          </p:cNvPr>
          <p:cNvCxnSpPr>
            <a:cxnSpLocks/>
          </p:cNvCxnSpPr>
          <p:nvPr userDrawn="1"/>
        </p:nvCxnSpPr>
        <p:spPr>
          <a:xfrm>
            <a:off x="823943" y="6055339"/>
            <a:ext cx="105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Logo">
            <a:extLst>
              <a:ext uri="{FF2B5EF4-FFF2-40B4-BE49-F238E27FC236}">
                <a16:creationId xmlns:a16="http://schemas.microsoft.com/office/drawing/2014/main" id="{0D133FD3-7BB7-2244-B284-336B4FDFDB5B}"/>
              </a:ext>
            </a:extLst>
          </p:cNvPr>
          <p:cNvPicPr>
            <a:picLocks noChangeAspect="1"/>
          </p:cNvPicPr>
          <p:nvPr userDrawn="1"/>
        </p:nvPicPr>
        <p:blipFill>
          <a:blip r:embed="rId2"/>
          <a:stretch>
            <a:fillRect/>
          </a:stretch>
        </p:blipFill>
        <p:spPr>
          <a:xfrm>
            <a:off x="767167" y="6230570"/>
            <a:ext cx="3489869" cy="408624"/>
          </a:xfrm>
          <a:prstGeom prst="rect">
            <a:avLst/>
          </a:prstGeom>
        </p:spPr>
      </p:pic>
    </p:spTree>
    <p:extLst>
      <p:ext uri="{BB962C8B-B14F-4D97-AF65-F5344CB8AC3E}">
        <p14:creationId xmlns:p14="http://schemas.microsoft.com/office/powerpoint/2010/main" val="39093643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9" Type="http://schemas.openxmlformats.org/officeDocument/2006/relationships/slideLayout" Target="../slideLayouts/slideLayout50.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42" Type="http://schemas.openxmlformats.org/officeDocument/2006/relationships/slideLayout" Target="../slideLayouts/slideLayout53.xml"/><Relationship Id="rId47" Type="http://schemas.openxmlformats.org/officeDocument/2006/relationships/slideLayout" Target="../slideLayouts/slideLayout58.xml"/><Relationship Id="rId50" Type="http://schemas.openxmlformats.org/officeDocument/2006/relationships/slideLayout" Target="../slideLayouts/slideLayout61.xml"/><Relationship Id="rId55" Type="http://schemas.openxmlformats.org/officeDocument/2006/relationships/slideLayout" Target="../slideLayouts/slideLayout66.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38" Type="http://schemas.openxmlformats.org/officeDocument/2006/relationships/slideLayout" Target="../slideLayouts/slideLayout49.xml"/><Relationship Id="rId46" Type="http://schemas.openxmlformats.org/officeDocument/2006/relationships/slideLayout" Target="../slideLayouts/slideLayout57.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41" Type="http://schemas.openxmlformats.org/officeDocument/2006/relationships/slideLayout" Target="../slideLayouts/slideLayout52.xml"/><Relationship Id="rId54" Type="http://schemas.openxmlformats.org/officeDocument/2006/relationships/slideLayout" Target="../slideLayouts/slideLayout65.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37" Type="http://schemas.openxmlformats.org/officeDocument/2006/relationships/slideLayout" Target="../slideLayouts/slideLayout48.xml"/><Relationship Id="rId40" Type="http://schemas.openxmlformats.org/officeDocument/2006/relationships/slideLayout" Target="../slideLayouts/slideLayout51.xml"/><Relationship Id="rId45" Type="http://schemas.openxmlformats.org/officeDocument/2006/relationships/slideLayout" Target="../slideLayouts/slideLayout56.xml"/><Relationship Id="rId53" Type="http://schemas.openxmlformats.org/officeDocument/2006/relationships/slideLayout" Target="../slideLayouts/slideLayout64.xml"/><Relationship Id="rId58" Type="http://schemas.openxmlformats.org/officeDocument/2006/relationships/image" Target="../media/image1.emf"/><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slideLayout" Target="../slideLayouts/slideLayout47.xml"/><Relationship Id="rId49" Type="http://schemas.openxmlformats.org/officeDocument/2006/relationships/slideLayout" Target="../slideLayouts/slideLayout60.xml"/><Relationship Id="rId57" Type="http://schemas.openxmlformats.org/officeDocument/2006/relationships/theme" Target="../theme/theme2.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4" Type="http://schemas.openxmlformats.org/officeDocument/2006/relationships/slideLayout" Target="../slideLayouts/slideLayout55.xml"/><Relationship Id="rId52" Type="http://schemas.openxmlformats.org/officeDocument/2006/relationships/slideLayout" Target="../slideLayouts/slideLayout63.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43" Type="http://schemas.openxmlformats.org/officeDocument/2006/relationships/slideLayout" Target="../slideLayouts/slideLayout54.xml"/><Relationship Id="rId48" Type="http://schemas.openxmlformats.org/officeDocument/2006/relationships/slideLayout" Target="../slideLayouts/slideLayout59.xml"/><Relationship Id="rId56" Type="http://schemas.openxmlformats.org/officeDocument/2006/relationships/slideLayout" Target="../slideLayouts/slideLayout67.xml"/><Relationship Id="rId8" Type="http://schemas.openxmlformats.org/officeDocument/2006/relationships/slideLayout" Target="../slideLayouts/slideLayout19.xml"/><Relationship Id="rId51" Type="http://schemas.openxmlformats.org/officeDocument/2006/relationships/slideLayout" Target="../slideLayouts/slideLayout62.xml"/><Relationship Id="rId3"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93.xml"/><Relationship Id="rId18" Type="http://schemas.openxmlformats.org/officeDocument/2006/relationships/slideLayout" Target="../slideLayouts/slideLayout98.xml"/><Relationship Id="rId26" Type="http://schemas.openxmlformats.org/officeDocument/2006/relationships/slideLayout" Target="../slideLayouts/slideLayout106.xml"/><Relationship Id="rId39" Type="http://schemas.openxmlformats.org/officeDocument/2006/relationships/slideLayout" Target="../slideLayouts/slideLayout119.xml"/><Relationship Id="rId21" Type="http://schemas.openxmlformats.org/officeDocument/2006/relationships/slideLayout" Target="../slideLayouts/slideLayout101.xml"/><Relationship Id="rId34" Type="http://schemas.openxmlformats.org/officeDocument/2006/relationships/slideLayout" Target="../slideLayouts/slideLayout114.xml"/><Relationship Id="rId42" Type="http://schemas.openxmlformats.org/officeDocument/2006/relationships/slideLayout" Target="../slideLayouts/slideLayout122.xml"/><Relationship Id="rId47" Type="http://schemas.openxmlformats.org/officeDocument/2006/relationships/slideLayout" Target="../slideLayouts/slideLayout127.xml"/><Relationship Id="rId50" Type="http://schemas.openxmlformats.org/officeDocument/2006/relationships/slideLayout" Target="../slideLayouts/slideLayout130.xml"/><Relationship Id="rId55" Type="http://schemas.openxmlformats.org/officeDocument/2006/relationships/image" Target="../media/image9.svg"/><Relationship Id="rId7" Type="http://schemas.openxmlformats.org/officeDocument/2006/relationships/slideLayout" Target="../slideLayouts/slideLayout87.xml"/><Relationship Id="rId12" Type="http://schemas.openxmlformats.org/officeDocument/2006/relationships/slideLayout" Target="../slideLayouts/slideLayout92.xml"/><Relationship Id="rId17" Type="http://schemas.openxmlformats.org/officeDocument/2006/relationships/slideLayout" Target="../slideLayouts/slideLayout97.xml"/><Relationship Id="rId25" Type="http://schemas.openxmlformats.org/officeDocument/2006/relationships/slideLayout" Target="../slideLayouts/slideLayout105.xml"/><Relationship Id="rId33" Type="http://schemas.openxmlformats.org/officeDocument/2006/relationships/slideLayout" Target="../slideLayouts/slideLayout113.xml"/><Relationship Id="rId38" Type="http://schemas.openxmlformats.org/officeDocument/2006/relationships/slideLayout" Target="../slideLayouts/slideLayout118.xml"/><Relationship Id="rId46" Type="http://schemas.openxmlformats.org/officeDocument/2006/relationships/slideLayout" Target="../slideLayouts/slideLayout126.xml"/><Relationship Id="rId2" Type="http://schemas.openxmlformats.org/officeDocument/2006/relationships/slideLayout" Target="../slideLayouts/slideLayout82.xml"/><Relationship Id="rId16" Type="http://schemas.openxmlformats.org/officeDocument/2006/relationships/slideLayout" Target="../slideLayouts/slideLayout96.xml"/><Relationship Id="rId20" Type="http://schemas.openxmlformats.org/officeDocument/2006/relationships/slideLayout" Target="../slideLayouts/slideLayout100.xml"/><Relationship Id="rId29" Type="http://schemas.openxmlformats.org/officeDocument/2006/relationships/slideLayout" Target="../slideLayouts/slideLayout109.xml"/><Relationship Id="rId41" Type="http://schemas.openxmlformats.org/officeDocument/2006/relationships/slideLayout" Target="../slideLayouts/slideLayout121.xml"/><Relationship Id="rId54" Type="http://schemas.openxmlformats.org/officeDocument/2006/relationships/image" Target="../media/image8.png"/><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24" Type="http://schemas.openxmlformats.org/officeDocument/2006/relationships/slideLayout" Target="../slideLayouts/slideLayout104.xml"/><Relationship Id="rId32" Type="http://schemas.openxmlformats.org/officeDocument/2006/relationships/slideLayout" Target="../slideLayouts/slideLayout112.xml"/><Relationship Id="rId37" Type="http://schemas.openxmlformats.org/officeDocument/2006/relationships/slideLayout" Target="../slideLayouts/slideLayout117.xml"/><Relationship Id="rId40" Type="http://schemas.openxmlformats.org/officeDocument/2006/relationships/slideLayout" Target="../slideLayouts/slideLayout120.xml"/><Relationship Id="rId45" Type="http://schemas.openxmlformats.org/officeDocument/2006/relationships/slideLayout" Target="../slideLayouts/slideLayout125.xml"/><Relationship Id="rId53" Type="http://schemas.openxmlformats.org/officeDocument/2006/relationships/theme" Target="../theme/theme4.xml"/><Relationship Id="rId5" Type="http://schemas.openxmlformats.org/officeDocument/2006/relationships/slideLayout" Target="../slideLayouts/slideLayout85.xml"/><Relationship Id="rId15" Type="http://schemas.openxmlformats.org/officeDocument/2006/relationships/slideLayout" Target="../slideLayouts/slideLayout95.xml"/><Relationship Id="rId23" Type="http://schemas.openxmlformats.org/officeDocument/2006/relationships/slideLayout" Target="../slideLayouts/slideLayout103.xml"/><Relationship Id="rId28" Type="http://schemas.openxmlformats.org/officeDocument/2006/relationships/slideLayout" Target="../slideLayouts/slideLayout108.xml"/><Relationship Id="rId36" Type="http://schemas.openxmlformats.org/officeDocument/2006/relationships/slideLayout" Target="../slideLayouts/slideLayout116.xml"/><Relationship Id="rId49" Type="http://schemas.openxmlformats.org/officeDocument/2006/relationships/slideLayout" Target="../slideLayouts/slideLayout129.xml"/><Relationship Id="rId10" Type="http://schemas.openxmlformats.org/officeDocument/2006/relationships/slideLayout" Target="../slideLayouts/slideLayout90.xml"/><Relationship Id="rId19" Type="http://schemas.openxmlformats.org/officeDocument/2006/relationships/slideLayout" Target="../slideLayouts/slideLayout99.xml"/><Relationship Id="rId31" Type="http://schemas.openxmlformats.org/officeDocument/2006/relationships/slideLayout" Target="../slideLayouts/slideLayout111.xml"/><Relationship Id="rId44" Type="http://schemas.openxmlformats.org/officeDocument/2006/relationships/slideLayout" Target="../slideLayouts/slideLayout124.xml"/><Relationship Id="rId52" Type="http://schemas.openxmlformats.org/officeDocument/2006/relationships/slideLayout" Target="../slideLayouts/slideLayout132.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slideLayout" Target="../slideLayouts/slideLayout94.xml"/><Relationship Id="rId22" Type="http://schemas.openxmlformats.org/officeDocument/2006/relationships/slideLayout" Target="../slideLayouts/slideLayout102.xml"/><Relationship Id="rId27" Type="http://schemas.openxmlformats.org/officeDocument/2006/relationships/slideLayout" Target="../slideLayouts/slideLayout107.xml"/><Relationship Id="rId30" Type="http://schemas.openxmlformats.org/officeDocument/2006/relationships/slideLayout" Target="../slideLayouts/slideLayout110.xml"/><Relationship Id="rId35" Type="http://schemas.openxmlformats.org/officeDocument/2006/relationships/slideLayout" Target="../slideLayouts/slideLayout115.xml"/><Relationship Id="rId43" Type="http://schemas.openxmlformats.org/officeDocument/2006/relationships/slideLayout" Target="../slideLayouts/slideLayout123.xml"/><Relationship Id="rId48" Type="http://schemas.openxmlformats.org/officeDocument/2006/relationships/slideLayout" Target="../slideLayouts/slideLayout128.xml"/><Relationship Id="rId8" Type="http://schemas.openxmlformats.org/officeDocument/2006/relationships/slideLayout" Target="../slideLayouts/slideLayout88.xml"/><Relationship Id="rId51" Type="http://schemas.openxmlformats.org/officeDocument/2006/relationships/slideLayout" Target="../slideLayouts/slideLayout131.xml"/><Relationship Id="rId3" Type="http://schemas.openxmlformats.org/officeDocument/2006/relationships/slideLayout" Target="../slideLayouts/slideLayout8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slideLayout" Target="../slideLayouts/slideLayout145.xml"/><Relationship Id="rId18" Type="http://schemas.openxmlformats.org/officeDocument/2006/relationships/slideLayout" Target="../slideLayouts/slideLayout150.xml"/><Relationship Id="rId26" Type="http://schemas.openxmlformats.org/officeDocument/2006/relationships/slideLayout" Target="../slideLayouts/slideLayout158.xml"/><Relationship Id="rId39" Type="http://schemas.openxmlformats.org/officeDocument/2006/relationships/slideLayout" Target="../slideLayouts/slideLayout171.xml"/><Relationship Id="rId3" Type="http://schemas.openxmlformats.org/officeDocument/2006/relationships/slideLayout" Target="../slideLayouts/slideLayout135.xml"/><Relationship Id="rId21" Type="http://schemas.openxmlformats.org/officeDocument/2006/relationships/slideLayout" Target="../slideLayouts/slideLayout153.xml"/><Relationship Id="rId34" Type="http://schemas.openxmlformats.org/officeDocument/2006/relationships/slideLayout" Target="../slideLayouts/slideLayout166.xml"/><Relationship Id="rId42" Type="http://schemas.openxmlformats.org/officeDocument/2006/relationships/image" Target="../media/image6.png"/><Relationship Id="rId7" Type="http://schemas.openxmlformats.org/officeDocument/2006/relationships/slideLayout" Target="../slideLayouts/slideLayout139.xml"/><Relationship Id="rId12" Type="http://schemas.openxmlformats.org/officeDocument/2006/relationships/slideLayout" Target="../slideLayouts/slideLayout144.xml"/><Relationship Id="rId17" Type="http://schemas.openxmlformats.org/officeDocument/2006/relationships/slideLayout" Target="../slideLayouts/slideLayout149.xml"/><Relationship Id="rId25" Type="http://schemas.openxmlformats.org/officeDocument/2006/relationships/slideLayout" Target="../slideLayouts/slideLayout157.xml"/><Relationship Id="rId33" Type="http://schemas.openxmlformats.org/officeDocument/2006/relationships/slideLayout" Target="../slideLayouts/slideLayout165.xml"/><Relationship Id="rId38" Type="http://schemas.openxmlformats.org/officeDocument/2006/relationships/slideLayout" Target="../slideLayouts/slideLayout170.xml"/><Relationship Id="rId2" Type="http://schemas.openxmlformats.org/officeDocument/2006/relationships/slideLayout" Target="../slideLayouts/slideLayout134.xml"/><Relationship Id="rId16" Type="http://schemas.openxmlformats.org/officeDocument/2006/relationships/slideLayout" Target="../slideLayouts/slideLayout148.xml"/><Relationship Id="rId20" Type="http://schemas.openxmlformats.org/officeDocument/2006/relationships/slideLayout" Target="../slideLayouts/slideLayout152.xml"/><Relationship Id="rId29" Type="http://schemas.openxmlformats.org/officeDocument/2006/relationships/slideLayout" Target="../slideLayouts/slideLayout161.xml"/><Relationship Id="rId41" Type="http://schemas.openxmlformats.org/officeDocument/2006/relationships/theme" Target="../theme/theme5.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24" Type="http://schemas.openxmlformats.org/officeDocument/2006/relationships/slideLayout" Target="../slideLayouts/slideLayout156.xml"/><Relationship Id="rId32" Type="http://schemas.openxmlformats.org/officeDocument/2006/relationships/slideLayout" Target="../slideLayouts/slideLayout164.xml"/><Relationship Id="rId37" Type="http://schemas.openxmlformats.org/officeDocument/2006/relationships/slideLayout" Target="../slideLayouts/slideLayout169.xml"/><Relationship Id="rId40" Type="http://schemas.openxmlformats.org/officeDocument/2006/relationships/slideLayout" Target="../slideLayouts/slideLayout172.xml"/><Relationship Id="rId45" Type="http://schemas.openxmlformats.org/officeDocument/2006/relationships/image" Target="../media/image12.svg"/><Relationship Id="rId5" Type="http://schemas.openxmlformats.org/officeDocument/2006/relationships/slideLayout" Target="../slideLayouts/slideLayout137.xml"/><Relationship Id="rId15" Type="http://schemas.openxmlformats.org/officeDocument/2006/relationships/slideLayout" Target="../slideLayouts/slideLayout147.xml"/><Relationship Id="rId23" Type="http://schemas.openxmlformats.org/officeDocument/2006/relationships/slideLayout" Target="../slideLayouts/slideLayout155.xml"/><Relationship Id="rId28" Type="http://schemas.openxmlformats.org/officeDocument/2006/relationships/slideLayout" Target="../slideLayouts/slideLayout160.xml"/><Relationship Id="rId36" Type="http://schemas.openxmlformats.org/officeDocument/2006/relationships/slideLayout" Target="../slideLayouts/slideLayout168.xml"/><Relationship Id="rId10" Type="http://schemas.openxmlformats.org/officeDocument/2006/relationships/slideLayout" Target="../slideLayouts/slideLayout142.xml"/><Relationship Id="rId19" Type="http://schemas.openxmlformats.org/officeDocument/2006/relationships/slideLayout" Target="../slideLayouts/slideLayout151.xml"/><Relationship Id="rId31" Type="http://schemas.openxmlformats.org/officeDocument/2006/relationships/slideLayout" Target="../slideLayouts/slideLayout163.xml"/><Relationship Id="rId44" Type="http://schemas.openxmlformats.org/officeDocument/2006/relationships/image" Target="../media/image11.png"/><Relationship Id="rId4" Type="http://schemas.openxmlformats.org/officeDocument/2006/relationships/slideLayout" Target="../slideLayouts/slideLayout136.xml"/><Relationship Id="rId9" Type="http://schemas.openxmlformats.org/officeDocument/2006/relationships/slideLayout" Target="../slideLayouts/slideLayout141.xml"/><Relationship Id="rId14" Type="http://schemas.openxmlformats.org/officeDocument/2006/relationships/slideLayout" Target="../slideLayouts/slideLayout146.xml"/><Relationship Id="rId22" Type="http://schemas.openxmlformats.org/officeDocument/2006/relationships/slideLayout" Target="../slideLayouts/slideLayout154.xml"/><Relationship Id="rId27" Type="http://schemas.openxmlformats.org/officeDocument/2006/relationships/slideLayout" Target="../slideLayouts/slideLayout159.xml"/><Relationship Id="rId30" Type="http://schemas.openxmlformats.org/officeDocument/2006/relationships/slideLayout" Target="../slideLayouts/slideLayout162.xml"/><Relationship Id="rId35" Type="http://schemas.openxmlformats.org/officeDocument/2006/relationships/slideLayout" Target="../slideLayouts/slideLayout167.xml"/><Relationship Id="rId43" Type="http://schemas.openxmlformats.org/officeDocument/2006/relationships/image" Target="../media/image7.sv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914400" y="152400"/>
            <a:ext cx="10363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6147" name="Rectangle 3"/>
          <p:cNvSpPr>
            <a:spLocks noGrp="1" noChangeArrowheads="1"/>
          </p:cNvSpPr>
          <p:nvPr>
            <p:ph type="body" idx="1"/>
          </p:nvPr>
        </p:nvSpPr>
        <p:spPr bwMode="auto">
          <a:xfrm>
            <a:off x="914400" y="1524000"/>
            <a:ext cx="10363200" cy="4572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14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endParaRPr lang="en-GB"/>
          </a:p>
        </p:txBody>
      </p:sp>
      <p:sp>
        <p:nvSpPr>
          <p:cNvPr id="614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endParaRPr lang="en-GB"/>
          </a:p>
        </p:txBody>
      </p:sp>
      <p:sp>
        <p:nvSpPr>
          <p:cNvPr id="615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fld id="{A02C5F83-8B3F-4EC7-B330-05D0A9220725}" type="slidenum">
              <a:rPr lang="en-GB"/>
              <a:pPr/>
              <a:t>‹#›</a:t>
            </a:fld>
            <a:endParaRPr lang="en-GB"/>
          </a:p>
        </p:txBody>
      </p:sp>
      <p:sp>
        <p:nvSpPr>
          <p:cNvPr id="6151" name="Line 7"/>
          <p:cNvSpPr>
            <a:spLocks noChangeShapeType="1"/>
          </p:cNvSpPr>
          <p:nvPr/>
        </p:nvSpPr>
        <p:spPr bwMode="auto">
          <a:xfrm>
            <a:off x="508000" y="1143000"/>
            <a:ext cx="11277600" cy="0"/>
          </a:xfrm>
          <a:prstGeom prst="line">
            <a:avLst/>
          </a:prstGeom>
          <a:noFill/>
          <a:ln w="9525">
            <a:solidFill>
              <a:srgbClr val="9BA921"/>
            </a:solidFill>
            <a:round/>
            <a:headEnd/>
            <a:tailEnd/>
          </a:ln>
        </p:spPr>
        <p:txBody>
          <a:bodyPr wrap="none" anchor="ctr"/>
          <a:lstStyle/>
          <a:p>
            <a:endParaRPr lang="en-GB" sz="1800"/>
          </a:p>
        </p:txBody>
      </p:sp>
    </p:spTree>
    <p:extLst>
      <p:ext uri="{BB962C8B-B14F-4D97-AF65-F5344CB8AC3E}">
        <p14:creationId xmlns:p14="http://schemas.microsoft.com/office/powerpoint/2010/main" val="318355142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fontAlgn="base">
        <a:spcBef>
          <a:spcPct val="0"/>
        </a:spcBef>
        <a:spcAft>
          <a:spcPct val="0"/>
        </a:spcAft>
        <a:defRPr sz="3200" b="1">
          <a:solidFill>
            <a:srgbClr val="002D46"/>
          </a:solidFill>
          <a:latin typeface="+mj-lt"/>
          <a:ea typeface="+mj-ea"/>
          <a:cs typeface="+mj-cs"/>
        </a:defRPr>
      </a:lvl1pPr>
      <a:lvl2pPr algn="l" rtl="0" fontAlgn="base">
        <a:spcBef>
          <a:spcPct val="0"/>
        </a:spcBef>
        <a:spcAft>
          <a:spcPct val="0"/>
        </a:spcAft>
        <a:defRPr sz="3200" b="1">
          <a:solidFill>
            <a:srgbClr val="002D46"/>
          </a:solidFill>
          <a:latin typeface="Arial" charset="0"/>
        </a:defRPr>
      </a:lvl2pPr>
      <a:lvl3pPr algn="l" rtl="0" fontAlgn="base">
        <a:spcBef>
          <a:spcPct val="0"/>
        </a:spcBef>
        <a:spcAft>
          <a:spcPct val="0"/>
        </a:spcAft>
        <a:defRPr sz="3200" b="1">
          <a:solidFill>
            <a:srgbClr val="002D46"/>
          </a:solidFill>
          <a:latin typeface="Arial" charset="0"/>
        </a:defRPr>
      </a:lvl3pPr>
      <a:lvl4pPr algn="l" rtl="0" fontAlgn="base">
        <a:spcBef>
          <a:spcPct val="0"/>
        </a:spcBef>
        <a:spcAft>
          <a:spcPct val="0"/>
        </a:spcAft>
        <a:defRPr sz="3200" b="1">
          <a:solidFill>
            <a:srgbClr val="002D46"/>
          </a:solidFill>
          <a:latin typeface="Arial" charset="0"/>
        </a:defRPr>
      </a:lvl4pPr>
      <a:lvl5pPr algn="l" rtl="0" fontAlgn="base">
        <a:spcBef>
          <a:spcPct val="0"/>
        </a:spcBef>
        <a:spcAft>
          <a:spcPct val="0"/>
        </a:spcAft>
        <a:defRPr sz="3200" b="1">
          <a:solidFill>
            <a:srgbClr val="002D46"/>
          </a:solidFill>
          <a:latin typeface="Arial" charset="0"/>
        </a:defRPr>
      </a:lvl5pPr>
      <a:lvl6pPr marL="457200" algn="l" rtl="0" fontAlgn="base">
        <a:spcBef>
          <a:spcPct val="0"/>
        </a:spcBef>
        <a:spcAft>
          <a:spcPct val="0"/>
        </a:spcAft>
        <a:defRPr sz="3200" b="1">
          <a:solidFill>
            <a:srgbClr val="002D46"/>
          </a:solidFill>
          <a:latin typeface="Arial" charset="0"/>
        </a:defRPr>
      </a:lvl6pPr>
      <a:lvl7pPr marL="914400" algn="l" rtl="0" fontAlgn="base">
        <a:spcBef>
          <a:spcPct val="0"/>
        </a:spcBef>
        <a:spcAft>
          <a:spcPct val="0"/>
        </a:spcAft>
        <a:defRPr sz="3200" b="1">
          <a:solidFill>
            <a:srgbClr val="002D46"/>
          </a:solidFill>
          <a:latin typeface="Arial" charset="0"/>
        </a:defRPr>
      </a:lvl7pPr>
      <a:lvl8pPr marL="1371600" algn="l" rtl="0" fontAlgn="base">
        <a:spcBef>
          <a:spcPct val="0"/>
        </a:spcBef>
        <a:spcAft>
          <a:spcPct val="0"/>
        </a:spcAft>
        <a:defRPr sz="3200" b="1">
          <a:solidFill>
            <a:srgbClr val="002D46"/>
          </a:solidFill>
          <a:latin typeface="Arial" charset="0"/>
        </a:defRPr>
      </a:lvl8pPr>
      <a:lvl9pPr marL="1828800" algn="l" rtl="0" fontAlgn="base">
        <a:spcBef>
          <a:spcPct val="0"/>
        </a:spcBef>
        <a:spcAft>
          <a:spcPct val="0"/>
        </a:spcAft>
        <a:defRPr sz="3200" b="1">
          <a:solidFill>
            <a:srgbClr val="002D46"/>
          </a:solidFill>
          <a:latin typeface="Arial" charset="0"/>
        </a:defRPr>
      </a:lvl9pPr>
    </p:titleStyle>
    <p:bodyStyle>
      <a:lvl1pPr marL="342900" indent="-342900" algn="l" rtl="0" fontAlgn="base">
        <a:spcBef>
          <a:spcPct val="20000"/>
        </a:spcBef>
        <a:spcAft>
          <a:spcPct val="0"/>
        </a:spcAft>
        <a:buChar char="•"/>
        <a:defRPr sz="2800">
          <a:solidFill>
            <a:srgbClr val="002D46"/>
          </a:solidFill>
          <a:latin typeface="+mn-lt"/>
          <a:ea typeface="+mn-ea"/>
          <a:cs typeface="+mn-cs"/>
        </a:defRPr>
      </a:lvl1pPr>
      <a:lvl2pPr marL="742950" indent="-285750" algn="l" rtl="0" fontAlgn="base">
        <a:spcBef>
          <a:spcPct val="20000"/>
        </a:spcBef>
        <a:spcAft>
          <a:spcPct val="0"/>
        </a:spcAft>
        <a:defRPr sz="2400">
          <a:solidFill>
            <a:srgbClr val="002D46"/>
          </a:solidFill>
          <a:latin typeface="+mn-lt"/>
        </a:defRPr>
      </a:lvl2pPr>
      <a:lvl3pPr marL="1143000" indent="-228600" algn="l" rtl="0" fontAlgn="base">
        <a:spcBef>
          <a:spcPct val="20000"/>
        </a:spcBef>
        <a:spcAft>
          <a:spcPct val="0"/>
        </a:spcAft>
        <a:buChar char="•"/>
        <a:defRPr sz="2000">
          <a:solidFill>
            <a:srgbClr val="002D46"/>
          </a:solidFill>
          <a:latin typeface="+mn-lt"/>
        </a:defRPr>
      </a:lvl3pPr>
      <a:lvl4pPr marL="1600200" indent="-228600" algn="l" rtl="0" fontAlgn="base">
        <a:spcBef>
          <a:spcPct val="20000"/>
        </a:spcBef>
        <a:spcAft>
          <a:spcPct val="0"/>
        </a:spcAft>
        <a:defRPr>
          <a:solidFill>
            <a:srgbClr val="002D46"/>
          </a:solidFill>
          <a:latin typeface="+mn-lt"/>
        </a:defRPr>
      </a:lvl4pPr>
      <a:lvl5pPr marL="2057400" indent="-228600" algn="l" rtl="0" fontAlgn="base">
        <a:spcBef>
          <a:spcPct val="20000"/>
        </a:spcBef>
        <a:spcAft>
          <a:spcPct val="0"/>
        </a:spcAft>
        <a:defRPr sz="2000">
          <a:solidFill>
            <a:schemeClr val="tx1"/>
          </a:solidFill>
          <a:latin typeface="+mn-lt"/>
        </a:defRPr>
      </a:lvl5pPr>
      <a:lvl6pPr marL="2514600" indent="-228600" algn="l" rtl="0" fontAlgn="base">
        <a:spcBef>
          <a:spcPct val="20000"/>
        </a:spcBef>
        <a:spcAft>
          <a:spcPct val="0"/>
        </a:spcAft>
        <a:defRPr sz="2000">
          <a:solidFill>
            <a:schemeClr val="tx1"/>
          </a:solidFill>
          <a:latin typeface="+mn-lt"/>
        </a:defRPr>
      </a:lvl6pPr>
      <a:lvl7pPr marL="2971800" indent="-228600" algn="l" rtl="0" fontAlgn="base">
        <a:spcBef>
          <a:spcPct val="20000"/>
        </a:spcBef>
        <a:spcAft>
          <a:spcPct val="0"/>
        </a:spcAft>
        <a:defRPr sz="2000">
          <a:solidFill>
            <a:schemeClr val="tx1"/>
          </a:solidFill>
          <a:latin typeface="+mn-lt"/>
        </a:defRPr>
      </a:lvl7pPr>
      <a:lvl8pPr marL="3429000" indent="-228600" algn="l" rtl="0" fontAlgn="base">
        <a:spcBef>
          <a:spcPct val="20000"/>
        </a:spcBef>
        <a:spcAft>
          <a:spcPct val="0"/>
        </a:spcAft>
        <a:defRPr sz="2000">
          <a:solidFill>
            <a:schemeClr val="tx1"/>
          </a:solidFill>
          <a:latin typeface="+mn-lt"/>
        </a:defRPr>
      </a:lvl8pPr>
      <a:lvl9pPr marL="3886200" indent="-228600" algn="l" rtl="0" fontAlgn="base">
        <a:spcBef>
          <a:spcPct val="20000"/>
        </a:spcBef>
        <a:spcAft>
          <a:spcPct val="0"/>
        </a:spcAft>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2" name="Slide Number Placeholder">
            <a:extLst>
              <a:ext uri="{FF2B5EF4-FFF2-40B4-BE49-F238E27FC236}">
                <a16:creationId xmlns:a16="http://schemas.microsoft.com/office/drawing/2014/main" id="{948F094D-06E7-4D4C-A30E-6245801E4D2F}"/>
              </a:ext>
            </a:extLst>
          </p:cNvPr>
          <p:cNvSpPr>
            <a:spLocks noGrp="1"/>
          </p:cNvSpPr>
          <p:nvPr>
            <p:ph type="sldNum" sz="quarter" idx="4"/>
          </p:nvPr>
        </p:nvSpPr>
        <p:spPr>
          <a:xfrm>
            <a:off x="4662087" y="6250893"/>
            <a:ext cx="2867827" cy="365125"/>
          </a:xfrm>
          <a:prstGeom prst="rect">
            <a:avLst/>
          </a:prstGeom>
        </p:spPr>
        <p:txBody>
          <a:bodyPr/>
          <a:lstStyle>
            <a:lvl1pPr>
              <a:defRPr sz="1800">
                <a:solidFill>
                  <a:srgbClr val="003C57"/>
                </a:solidFill>
              </a:defRPr>
            </a:lvl1pPr>
          </a:lstStyle>
          <a:p>
            <a:pPr algn="ctr"/>
            <a:fld id="{232417FB-2EF4-EC49-BC13-97513C37E9E5}" type="slidenum">
              <a:rPr lang="en-US" smtClean="0"/>
              <a:pPr algn="ctr"/>
              <a:t>‹#›</a:t>
            </a:fld>
            <a:endParaRPr lang="en-US"/>
          </a:p>
        </p:txBody>
      </p:sp>
      <p:sp>
        <p:nvSpPr>
          <p:cNvPr id="14" name="Footer Placeholder">
            <a:extLst>
              <a:ext uri="{FF2B5EF4-FFF2-40B4-BE49-F238E27FC236}">
                <a16:creationId xmlns:a16="http://schemas.microsoft.com/office/drawing/2014/main" id="{2947E464-F91B-FD47-B97A-E5129B454413}"/>
              </a:ext>
            </a:extLst>
          </p:cNvPr>
          <p:cNvSpPr>
            <a:spLocks noGrp="1"/>
          </p:cNvSpPr>
          <p:nvPr>
            <p:ph type="ftr" sz="quarter" idx="3"/>
          </p:nvPr>
        </p:nvSpPr>
        <p:spPr>
          <a:xfrm>
            <a:off x="7529914" y="6250892"/>
            <a:ext cx="3842031" cy="365125"/>
          </a:xfrm>
          <a:prstGeom prst="rect">
            <a:avLst/>
          </a:prstGeom>
        </p:spPr>
        <p:txBody>
          <a:bodyPr vert="horz" lIns="91440" tIns="45720" rIns="0" bIns="45720" rtlCol="0" anchor="ctr"/>
          <a:lstStyle>
            <a:lvl1pPr algn="r">
              <a:defRPr sz="1800" b="1">
                <a:solidFill>
                  <a:srgbClr val="003C57"/>
                </a:solidFill>
              </a:defRPr>
            </a:lvl1pPr>
          </a:lstStyle>
          <a:p>
            <a:endParaRPr lang="en-US"/>
          </a:p>
        </p:txBody>
      </p:sp>
      <p:pic>
        <p:nvPicPr>
          <p:cNvPr id="6" name="ONS Logo" descr="Office for National Statistics Logo">
            <a:extLst>
              <a:ext uri="{FF2B5EF4-FFF2-40B4-BE49-F238E27FC236}">
                <a16:creationId xmlns:a16="http://schemas.microsoft.com/office/drawing/2014/main" id="{9D6A1342-DE99-4B4D-B5AF-C43FDAE08636}"/>
              </a:ext>
            </a:extLst>
          </p:cNvPr>
          <p:cNvPicPr>
            <a:picLocks/>
          </p:cNvPicPr>
          <p:nvPr userDrawn="1"/>
        </p:nvPicPr>
        <p:blipFill>
          <a:blip r:embed="rId58"/>
          <a:stretch>
            <a:fillRect/>
          </a:stretch>
        </p:blipFill>
        <p:spPr>
          <a:xfrm>
            <a:off x="7529913" y="737187"/>
            <a:ext cx="3886200" cy="571500"/>
          </a:xfrm>
          <a:prstGeom prst="rect">
            <a:avLst/>
          </a:prstGeom>
        </p:spPr>
      </p:pic>
      <p:sp>
        <p:nvSpPr>
          <p:cNvPr id="4" name="Title Placeholder">
            <a:extLst>
              <a:ext uri="{FF2B5EF4-FFF2-40B4-BE49-F238E27FC236}">
                <a16:creationId xmlns:a16="http://schemas.microsoft.com/office/drawing/2014/main" id="{CCA65B41-0D07-DD4A-A58F-B0FDF4B1E2D8}"/>
              </a:ext>
            </a:extLst>
          </p:cNvPr>
          <p:cNvSpPr>
            <a:spLocks noGrp="1"/>
          </p:cNvSpPr>
          <p:nvPr>
            <p:ph type="title"/>
          </p:nvPr>
        </p:nvSpPr>
        <p:spPr>
          <a:xfrm>
            <a:off x="838200" y="733594"/>
            <a:ext cx="6518096" cy="2126622"/>
          </a:xfrm>
          <a:prstGeom prst="rect">
            <a:avLst/>
          </a:prstGeom>
        </p:spPr>
        <p:txBody>
          <a:bodyPr vert="horz" lIns="0" tIns="0" rIns="0" bIns="0" rtlCol="0" anchor="t">
            <a:normAutofit/>
          </a:bodyPr>
          <a:lstStyle/>
          <a:p>
            <a:r>
              <a:rPr lang="en-US"/>
              <a:t>Write your title here (in sentence case).</a:t>
            </a:r>
          </a:p>
        </p:txBody>
      </p:sp>
      <p:sp>
        <p:nvSpPr>
          <p:cNvPr id="3" name="Text Placeholder">
            <a:extLst>
              <a:ext uri="{FF2B5EF4-FFF2-40B4-BE49-F238E27FC236}">
                <a16:creationId xmlns:a16="http://schemas.microsoft.com/office/drawing/2014/main" id="{CBE85E22-5EF0-604F-9D81-8D55219770BA}"/>
              </a:ext>
            </a:extLst>
          </p:cNvPr>
          <p:cNvSpPr>
            <a:spLocks noGrp="1"/>
          </p:cNvSpPr>
          <p:nvPr>
            <p:ph type="body" idx="1"/>
          </p:nvPr>
        </p:nvSpPr>
        <p:spPr>
          <a:xfrm>
            <a:off x="838200" y="3081406"/>
            <a:ext cx="10515600" cy="2306273"/>
          </a:xfrm>
          <a:prstGeom prst="rect">
            <a:avLst/>
          </a:prstGeom>
        </p:spPr>
        <p:txBody>
          <a:bodyPr vert="horz" lIns="0" tIns="46800" rIns="0" bIns="4572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 (minimum recommended text size 18pt)</a:t>
            </a:r>
          </a:p>
        </p:txBody>
      </p:sp>
      <p:sp>
        <p:nvSpPr>
          <p:cNvPr id="16" name="Date Placeholder">
            <a:extLst>
              <a:ext uri="{FF2B5EF4-FFF2-40B4-BE49-F238E27FC236}">
                <a16:creationId xmlns:a16="http://schemas.microsoft.com/office/drawing/2014/main" id="{C57F1779-22FA-E74D-A68A-DE59AC0306AC}"/>
              </a:ext>
            </a:extLst>
          </p:cNvPr>
          <p:cNvSpPr>
            <a:spLocks noGrp="1"/>
          </p:cNvSpPr>
          <p:nvPr>
            <p:ph type="dt" sz="half" idx="2"/>
          </p:nvPr>
        </p:nvSpPr>
        <p:spPr>
          <a:xfrm>
            <a:off x="838200" y="6250894"/>
            <a:ext cx="2743200" cy="365125"/>
          </a:xfrm>
          <a:prstGeom prst="rect">
            <a:avLst/>
          </a:prstGeom>
        </p:spPr>
        <p:txBody>
          <a:bodyPr vert="horz" lIns="0" tIns="45720" rIns="91440" bIns="45720" rtlCol="0" anchor="ctr"/>
          <a:lstStyle>
            <a:lvl1pPr algn="l">
              <a:defRPr sz="1800" b="1">
                <a:solidFill>
                  <a:srgbClr val="003C57"/>
                </a:solidFill>
              </a:defRPr>
            </a:lvl1pPr>
          </a:lstStyle>
          <a:p>
            <a:fld id="{695CE8D2-2A51-934B-BEE8-FEA5F81FAF91}" type="datetime4">
              <a:rPr lang="en-GB" smtClean="0"/>
              <a:pPr/>
              <a:t>22 November 2021</a:t>
            </a:fld>
            <a:endParaRPr lang="en-US"/>
          </a:p>
        </p:txBody>
      </p:sp>
      <p:cxnSp>
        <p:nvCxnSpPr>
          <p:cNvPr id="15" name="Line">
            <a:extLst>
              <a:ext uri="{FF2B5EF4-FFF2-40B4-BE49-F238E27FC236}">
                <a16:creationId xmlns:a16="http://schemas.microsoft.com/office/drawing/2014/main" id="{6E5DCB11-47E3-BC4E-87BE-ED66A7AC92CD}"/>
              </a:ext>
            </a:extLst>
          </p:cNvPr>
          <p:cNvCxnSpPr>
            <a:cxnSpLocks/>
          </p:cNvCxnSpPr>
          <p:nvPr userDrawn="1"/>
        </p:nvCxnSpPr>
        <p:spPr>
          <a:xfrm>
            <a:off x="822000" y="6055339"/>
            <a:ext cx="10548000" cy="0"/>
          </a:xfrm>
          <a:prstGeom prst="line">
            <a:avLst/>
          </a:prstGeom>
          <a:ln w="12700">
            <a:solidFill>
              <a:srgbClr val="003C5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6938649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 id="2147483702" r:id="rId18"/>
    <p:sldLayoutId id="2147483703" r:id="rId19"/>
    <p:sldLayoutId id="2147483704" r:id="rId20"/>
    <p:sldLayoutId id="2147483705" r:id="rId21"/>
    <p:sldLayoutId id="2147483706" r:id="rId22"/>
    <p:sldLayoutId id="2147483707" r:id="rId23"/>
    <p:sldLayoutId id="2147483708" r:id="rId24"/>
    <p:sldLayoutId id="2147483709" r:id="rId25"/>
    <p:sldLayoutId id="2147483710" r:id="rId26"/>
    <p:sldLayoutId id="2147483711" r:id="rId27"/>
    <p:sldLayoutId id="2147483712" r:id="rId28"/>
    <p:sldLayoutId id="2147483713" r:id="rId29"/>
    <p:sldLayoutId id="2147483714" r:id="rId30"/>
    <p:sldLayoutId id="2147483715" r:id="rId31"/>
    <p:sldLayoutId id="2147483716" r:id="rId32"/>
    <p:sldLayoutId id="2147483717" r:id="rId33"/>
    <p:sldLayoutId id="2147483718" r:id="rId34"/>
    <p:sldLayoutId id="2147483719" r:id="rId35"/>
    <p:sldLayoutId id="2147483720" r:id="rId36"/>
    <p:sldLayoutId id="2147483721" r:id="rId37"/>
    <p:sldLayoutId id="2147483722" r:id="rId38"/>
    <p:sldLayoutId id="2147483723" r:id="rId39"/>
    <p:sldLayoutId id="2147483724" r:id="rId40"/>
    <p:sldLayoutId id="2147483725" r:id="rId41"/>
    <p:sldLayoutId id="2147483726" r:id="rId42"/>
    <p:sldLayoutId id="2147483727" r:id="rId43"/>
    <p:sldLayoutId id="2147483728" r:id="rId44"/>
    <p:sldLayoutId id="2147483729" r:id="rId45"/>
    <p:sldLayoutId id="2147483730" r:id="rId46"/>
    <p:sldLayoutId id="2147483731" r:id="rId47"/>
    <p:sldLayoutId id="2147483732" r:id="rId48"/>
    <p:sldLayoutId id="2147483733" r:id="rId49"/>
    <p:sldLayoutId id="2147483734" r:id="rId50"/>
    <p:sldLayoutId id="2147483735" r:id="rId51"/>
    <p:sldLayoutId id="2147483736" r:id="rId52"/>
    <p:sldLayoutId id="2147483819" r:id="rId53"/>
    <p:sldLayoutId id="2147483862" r:id="rId54"/>
    <p:sldLayoutId id="2147483863" r:id="rId55"/>
    <p:sldLayoutId id="2147483864" r:id="rId56"/>
  </p:sldLayoutIdLst>
  <p:hf sldNum="0" hdr="0"/>
  <p:txStyles>
    <p:titleStyle>
      <a:lvl1pPr algn="l" defTabSz="685800" rtl="0" eaLnBrk="1" latinLnBrk="0" hangingPunct="1">
        <a:lnSpc>
          <a:spcPct val="95000"/>
        </a:lnSpc>
        <a:spcBef>
          <a:spcPct val="0"/>
        </a:spcBef>
        <a:spcAft>
          <a:spcPts val="750"/>
        </a:spcAft>
        <a:buNone/>
        <a:defRPr sz="4400" b="1" kern="1200" baseline="0">
          <a:solidFill>
            <a:srgbClr val="003C57"/>
          </a:solidFill>
          <a:latin typeface="+mj-lt"/>
          <a:ea typeface="+mj-ea"/>
          <a:cs typeface="+mj-cs"/>
        </a:defRPr>
      </a:lvl1pPr>
    </p:titleStyle>
    <p:bodyStyle>
      <a:lvl1pPr marL="216000" indent="-216000" algn="l" defTabSz="685800" rtl="0" eaLnBrk="1" latinLnBrk="0" hangingPunct="1">
        <a:lnSpc>
          <a:spcPct val="110000"/>
        </a:lnSpc>
        <a:spcBef>
          <a:spcPts val="0"/>
        </a:spcBef>
        <a:spcAft>
          <a:spcPts val="375"/>
        </a:spcAft>
        <a:buFont typeface="Arial" panose="020B0604020202020204" pitchFamily="34" charset="0"/>
        <a:buChar char="•"/>
        <a:defRPr sz="3000" kern="1200">
          <a:solidFill>
            <a:schemeClr val="tx1"/>
          </a:solidFill>
          <a:latin typeface="+mn-lt"/>
          <a:ea typeface="+mn-ea"/>
          <a:cs typeface="+mn-cs"/>
        </a:defRPr>
      </a:lvl1pPr>
      <a:lvl2pPr marL="360000" indent="-180000" algn="l" defTabSz="685800" rtl="0" eaLnBrk="1" latinLnBrk="0" hangingPunct="1">
        <a:lnSpc>
          <a:spcPct val="110000"/>
        </a:lnSpc>
        <a:spcBef>
          <a:spcPts val="0"/>
        </a:spcBef>
        <a:spcAft>
          <a:spcPts val="375"/>
        </a:spcAft>
        <a:buFont typeface="Arial" panose="020B0604020202020204" pitchFamily="34" charset="0"/>
        <a:buChar char="•"/>
        <a:defRPr sz="2800" kern="1200">
          <a:solidFill>
            <a:schemeClr val="tx1"/>
          </a:solidFill>
          <a:latin typeface="+mn-lt"/>
          <a:ea typeface="+mn-ea"/>
          <a:cs typeface="+mn-cs"/>
        </a:defRPr>
      </a:lvl2pPr>
      <a:lvl3pPr marL="504000" indent="-144000" algn="l" defTabSz="685800" rtl="0" eaLnBrk="1" latinLnBrk="0" hangingPunct="1">
        <a:lnSpc>
          <a:spcPct val="110000"/>
        </a:lnSpc>
        <a:spcBef>
          <a:spcPts val="0"/>
        </a:spcBef>
        <a:spcAft>
          <a:spcPts val="375"/>
        </a:spcAft>
        <a:buFont typeface="Arial" panose="020B0604020202020204" pitchFamily="34" charset="0"/>
        <a:buChar char="•"/>
        <a:defRPr sz="2400" kern="1200">
          <a:solidFill>
            <a:schemeClr val="tx1"/>
          </a:solidFill>
          <a:latin typeface="+mn-lt"/>
          <a:ea typeface="+mn-ea"/>
          <a:cs typeface="+mn-cs"/>
        </a:defRPr>
      </a:lvl3pPr>
      <a:lvl4pPr marL="648000" indent="-144000" algn="l" defTabSz="685800" rtl="0" eaLnBrk="1" latinLnBrk="0" hangingPunct="1">
        <a:lnSpc>
          <a:spcPct val="110000"/>
        </a:lnSpc>
        <a:spcBef>
          <a:spcPts val="0"/>
        </a:spcBef>
        <a:spcAft>
          <a:spcPts val="375"/>
        </a:spcAft>
        <a:buFont typeface="Arial" panose="020B0604020202020204" pitchFamily="34" charset="0"/>
        <a:buChar char="•"/>
        <a:defRPr sz="2000" kern="1200">
          <a:solidFill>
            <a:schemeClr val="tx1"/>
          </a:solidFill>
          <a:latin typeface="+mn-lt"/>
          <a:ea typeface="+mn-ea"/>
          <a:cs typeface="+mn-cs"/>
        </a:defRPr>
      </a:lvl4pPr>
      <a:lvl5pPr marL="756000" indent="-135000" algn="l" defTabSz="685800" rtl="0" eaLnBrk="1" latinLnBrk="0" hangingPunct="1">
        <a:lnSpc>
          <a:spcPct val="110000"/>
        </a:lnSpc>
        <a:spcBef>
          <a:spcPts val="0"/>
        </a:spcBef>
        <a:spcAft>
          <a:spcPts val="375"/>
        </a:spcAft>
        <a:buFont typeface="Arial" panose="020B0604020202020204" pitchFamily="34" charset="0"/>
        <a:buChar char="•"/>
        <a:defRPr sz="18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A2D1825-41AE-4772-82AF-38F33FBCAAC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9ACA039-A92F-4D4B-A182-384F57CA1AC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11DD23B-082C-4B55-9DAE-1255112E7A1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GB"/>
          </a:p>
        </p:txBody>
      </p:sp>
      <p:sp>
        <p:nvSpPr>
          <p:cNvPr id="5" name="Footer Placeholder 4">
            <a:extLst>
              <a:ext uri="{FF2B5EF4-FFF2-40B4-BE49-F238E27FC236}">
                <a16:creationId xmlns:a16="http://schemas.microsoft.com/office/drawing/2014/main" id="{EC2CA3E5-2B9C-4262-98BA-4ECBDBFE60B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[OFFICIAL - SENSITIVE] Title, Month Year</a:t>
            </a:r>
            <a:endParaRPr lang="en-GB"/>
          </a:p>
        </p:txBody>
      </p:sp>
      <p:sp>
        <p:nvSpPr>
          <p:cNvPr id="6" name="Slide Number Placeholder 5">
            <a:extLst>
              <a:ext uri="{FF2B5EF4-FFF2-40B4-BE49-F238E27FC236}">
                <a16:creationId xmlns:a16="http://schemas.microsoft.com/office/drawing/2014/main" id="{33BCD701-C775-446B-99B3-29CB5DB09C2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D6D4AA-A72F-4FFD-BC3A-C7F5CEFCB2A0}" type="slidenum">
              <a:rPr lang="en-GB" smtClean="0"/>
              <a:pPr/>
              <a:t>‹#›</a:t>
            </a:fld>
            <a:endParaRPr lang="en-GB"/>
          </a:p>
        </p:txBody>
      </p:sp>
    </p:spTree>
    <p:extLst>
      <p:ext uri="{BB962C8B-B14F-4D97-AF65-F5344CB8AC3E}">
        <p14:creationId xmlns:p14="http://schemas.microsoft.com/office/powerpoint/2010/main" val="2428452700"/>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5" r:id="rId13"/>
  </p:sldLayoutIdLst>
  <p:hf hdr="0" ftr="0" dt="0"/>
  <p:txStyles>
    <p:titleStyle>
      <a:lvl1pPr algn="l" defTabSz="914400" rtl="0" eaLnBrk="1" latinLnBrk="0" hangingPunct="1">
        <a:lnSpc>
          <a:spcPct val="90000"/>
        </a:lnSpc>
        <a:spcBef>
          <a:spcPct val="0"/>
        </a:spcBef>
        <a:buNone/>
        <a:defRPr sz="3600" kern="1200">
          <a:solidFill>
            <a:srgbClr val="32313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2313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2313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2313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2313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2313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2" name="Slide Number Placeholder">
            <a:extLst>
              <a:ext uri="{FF2B5EF4-FFF2-40B4-BE49-F238E27FC236}">
                <a16:creationId xmlns:a16="http://schemas.microsoft.com/office/drawing/2014/main" id="{948F094D-06E7-4D4C-A30E-6245801E4D2F}"/>
              </a:ext>
            </a:extLst>
          </p:cNvPr>
          <p:cNvSpPr>
            <a:spLocks noGrp="1"/>
          </p:cNvSpPr>
          <p:nvPr>
            <p:ph type="sldNum" sz="quarter" idx="4"/>
          </p:nvPr>
        </p:nvSpPr>
        <p:spPr>
          <a:xfrm>
            <a:off x="4662087" y="6250893"/>
            <a:ext cx="2867827" cy="365125"/>
          </a:xfrm>
          <a:prstGeom prst="rect">
            <a:avLst/>
          </a:prstGeom>
        </p:spPr>
        <p:txBody>
          <a:bodyPr/>
          <a:lstStyle>
            <a:lvl1pPr>
              <a:defRPr sz="1500">
                <a:solidFill>
                  <a:srgbClr val="003C57"/>
                </a:solidFill>
              </a:defRPr>
            </a:lvl1pPr>
          </a:lstStyle>
          <a:p>
            <a:pPr algn="ctr"/>
            <a:fld id="{232417FB-2EF4-EC49-BC13-97513C37E9E5}" type="slidenum">
              <a:rPr lang="en-US" smtClean="0"/>
              <a:pPr algn="ctr"/>
              <a:t>‹#›</a:t>
            </a:fld>
            <a:endParaRPr lang="en-US"/>
          </a:p>
        </p:txBody>
      </p:sp>
      <p:sp>
        <p:nvSpPr>
          <p:cNvPr id="14" name="Footer Placeholder">
            <a:extLst>
              <a:ext uri="{FF2B5EF4-FFF2-40B4-BE49-F238E27FC236}">
                <a16:creationId xmlns:a16="http://schemas.microsoft.com/office/drawing/2014/main" id="{2947E464-F91B-FD47-B97A-E5129B454413}"/>
              </a:ext>
            </a:extLst>
          </p:cNvPr>
          <p:cNvSpPr>
            <a:spLocks noGrp="1"/>
          </p:cNvSpPr>
          <p:nvPr>
            <p:ph type="ftr" sz="quarter" idx="3"/>
          </p:nvPr>
        </p:nvSpPr>
        <p:spPr>
          <a:xfrm>
            <a:off x="7529914" y="6250892"/>
            <a:ext cx="3842031" cy="365125"/>
          </a:xfrm>
          <a:prstGeom prst="rect">
            <a:avLst/>
          </a:prstGeom>
        </p:spPr>
        <p:txBody>
          <a:bodyPr vert="horz" lIns="91440" tIns="45720" rIns="0" bIns="45720" rtlCol="0" anchor="ctr"/>
          <a:lstStyle>
            <a:lvl1pPr algn="r">
              <a:defRPr sz="1500" b="1">
                <a:solidFill>
                  <a:srgbClr val="003C57"/>
                </a:solidFill>
              </a:defRPr>
            </a:lvl1pPr>
          </a:lstStyle>
          <a:p>
            <a:endParaRPr lang="en-US"/>
          </a:p>
        </p:txBody>
      </p:sp>
      <p:pic>
        <p:nvPicPr>
          <p:cNvPr id="18" name="ONS Logo" title="Office for National Statistics Logo">
            <a:extLst>
              <a:ext uri="{FF2B5EF4-FFF2-40B4-BE49-F238E27FC236}">
                <a16:creationId xmlns:a16="http://schemas.microsoft.com/office/drawing/2014/main" id="{C75F6892-DCBE-6A46-9D84-E4C8B081EFF8}"/>
              </a:ext>
            </a:extLst>
          </p:cNvPr>
          <p:cNvPicPr>
            <a:picLocks noChangeAspect="1"/>
          </p:cNvPicPr>
          <p:nvPr userDrawn="1"/>
        </p:nvPicPr>
        <p:blipFill>
          <a:blip r:embed="rId54">
            <a:extLst>
              <a:ext uri="{96DAC541-7B7A-43D3-8B79-37D633B846F1}">
                <asvg:svgBlip xmlns:asvg="http://schemas.microsoft.com/office/drawing/2016/SVG/main" r:embed="rId55"/>
              </a:ext>
            </a:extLst>
          </a:blip>
          <a:stretch>
            <a:fillRect/>
          </a:stretch>
        </p:blipFill>
        <p:spPr>
          <a:xfrm>
            <a:off x="8344422" y="758766"/>
            <a:ext cx="3108157" cy="742657"/>
          </a:xfrm>
          <a:prstGeom prst="rect">
            <a:avLst/>
          </a:prstGeom>
        </p:spPr>
      </p:pic>
      <p:sp>
        <p:nvSpPr>
          <p:cNvPr id="5" name="Title Placeholder">
            <a:extLst>
              <a:ext uri="{FF2B5EF4-FFF2-40B4-BE49-F238E27FC236}">
                <a16:creationId xmlns:a16="http://schemas.microsoft.com/office/drawing/2014/main" id="{6DBF0174-0E48-4922-B59E-9E207247D338}"/>
              </a:ext>
            </a:extLst>
          </p:cNvPr>
          <p:cNvSpPr>
            <a:spLocks noGrp="1"/>
          </p:cNvSpPr>
          <p:nvPr>
            <p:ph type="title"/>
          </p:nvPr>
        </p:nvSpPr>
        <p:spPr>
          <a:xfrm>
            <a:off x="838202" y="826982"/>
            <a:ext cx="7379711" cy="2149034"/>
          </a:xfrm>
          <a:prstGeom prst="rect">
            <a:avLst/>
          </a:prstGeom>
        </p:spPr>
        <p:txBody>
          <a:bodyPr vert="horz" lIns="0" tIns="0" rIns="0" bIns="0" rtlCol="0" anchor="t" anchorCtr="0">
            <a:normAutofit/>
          </a:bodyPr>
          <a:lstStyle/>
          <a:p>
            <a:r>
              <a:rPr lang="en-US"/>
              <a:t>Write your title here </a:t>
            </a:r>
            <a:br>
              <a:rPr lang="en-US"/>
            </a:br>
            <a:r>
              <a:rPr lang="en-US"/>
              <a:t>(in sentence case)</a:t>
            </a:r>
            <a:endParaRPr lang="en-GB"/>
          </a:p>
        </p:txBody>
      </p:sp>
      <p:sp>
        <p:nvSpPr>
          <p:cNvPr id="3" name="Text Placeholder">
            <a:extLst>
              <a:ext uri="{FF2B5EF4-FFF2-40B4-BE49-F238E27FC236}">
                <a16:creationId xmlns:a16="http://schemas.microsoft.com/office/drawing/2014/main" id="{CBE85E22-5EF0-604F-9D81-8D55219770BA}"/>
              </a:ext>
            </a:extLst>
          </p:cNvPr>
          <p:cNvSpPr>
            <a:spLocks noGrp="1"/>
          </p:cNvSpPr>
          <p:nvPr>
            <p:ph type="body" idx="1"/>
          </p:nvPr>
        </p:nvSpPr>
        <p:spPr>
          <a:xfrm>
            <a:off x="838200" y="3081406"/>
            <a:ext cx="10515600" cy="1829733"/>
          </a:xfrm>
          <a:prstGeom prst="rect">
            <a:avLst/>
          </a:prstGeom>
        </p:spPr>
        <p:txBody>
          <a:bodyPr vert="horz" lIns="0" tIns="46800" rIns="0" bIns="4572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 (minimum recommended text size 18pt)</a:t>
            </a:r>
          </a:p>
        </p:txBody>
      </p:sp>
      <p:sp>
        <p:nvSpPr>
          <p:cNvPr id="16" name="Date Placeholder">
            <a:extLst>
              <a:ext uri="{FF2B5EF4-FFF2-40B4-BE49-F238E27FC236}">
                <a16:creationId xmlns:a16="http://schemas.microsoft.com/office/drawing/2014/main" id="{C57F1779-22FA-E74D-A68A-DE59AC0306AC}"/>
              </a:ext>
            </a:extLst>
          </p:cNvPr>
          <p:cNvSpPr>
            <a:spLocks noGrp="1"/>
          </p:cNvSpPr>
          <p:nvPr>
            <p:ph type="dt" sz="half" idx="2"/>
          </p:nvPr>
        </p:nvSpPr>
        <p:spPr>
          <a:xfrm>
            <a:off x="838200" y="6250894"/>
            <a:ext cx="2743200" cy="365125"/>
          </a:xfrm>
          <a:prstGeom prst="rect">
            <a:avLst/>
          </a:prstGeom>
        </p:spPr>
        <p:txBody>
          <a:bodyPr vert="horz" lIns="0" tIns="45720" rIns="91440" bIns="45720" rtlCol="0" anchor="ctr"/>
          <a:lstStyle>
            <a:lvl1pPr algn="l">
              <a:defRPr sz="1500" b="1">
                <a:solidFill>
                  <a:srgbClr val="003C57"/>
                </a:solidFill>
              </a:defRPr>
            </a:lvl1pPr>
          </a:lstStyle>
          <a:p>
            <a:fld id="{695CE8D2-2A51-934B-BEE8-FEA5F81FAF91}" type="datetime4">
              <a:rPr lang="en-GB" smtClean="0"/>
              <a:t>22 November 2021</a:t>
            </a:fld>
            <a:endParaRPr lang="en-US"/>
          </a:p>
        </p:txBody>
      </p:sp>
      <p:cxnSp>
        <p:nvCxnSpPr>
          <p:cNvPr id="15" name="Line">
            <a:extLst>
              <a:ext uri="{FF2B5EF4-FFF2-40B4-BE49-F238E27FC236}">
                <a16:creationId xmlns:a16="http://schemas.microsoft.com/office/drawing/2014/main" id="{6E5DCB11-47E3-BC4E-87BE-ED66A7AC92CD}"/>
              </a:ext>
            </a:extLst>
          </p:cNvPr>
          <p:cNvCxnSpPr>
            <a:cxnSpLocks/>
          </p:cNvCxnSpPr>
          <p:nvPr userDrawn="1"/>
        </p:nvCxnSpPr>
        <p:spPr>
          <a:xfrm>
            <a:off x="822000" y="6055339"/>
            <a:ext cx="10548000" cy="0"/>
          </a:xfrm>
          <a:prstGeom prst="line">
            <a:avLst/>
          </a:prstGeom>
          <a:ln w="12700">
            <a:solidFill>
              <a:srgbClr val="003C5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9088280"/>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 id="2147483778" r:id="rId12"/>
    <p:sldLayoutId id="2147483779" r:id="rId13"/>
    <p:sldLayoutId id="2147483780" r:id="rId14"/>
    <p:sldLayoutId id="2147483781" r:id="rId15"/>
    <p:sldLayoutId id="2147483782" r:id="rId16"/>
    <p:sldLayoutId id="2147483783" r:id="rId17"/>
    <p:sldLayoutId id="2147483784" r:id="rId18"/>
    <p:sldLayoutId id="2147483785" r:id="rId19"/>
    <p:sldLayoutId id="2147483786" r:id="rId20"/>
    <p:sldLayoutId id="2147483787" r:id="rId21"/>
    <p:sldLayoutId id="2147483788" r:id="rId22"/>
    <p:sldLayoutId id="2147483789" r:id="rId23"/>
    <p:sldLayoutId id="2147483790" r:id="rId24"/>
    <p:sldLayoutId id="2147483791" r:id="rId25"/>
    <p:sldLayoutId id="2147483792" r:id="rId26"/>
    <p:sldLayoutId id="2147483793" r:id="rId27"/>
    <p:sldLayoutId id="2147483794" r:id="rId28"/>
    <p:sldLayoutId id="2147483795" r:id="rId29"/>
    <p:sldLayoutId id="2147483796" r:id="rId30"/>
    <p:sldLayoutId id="2147483797" r:id="rId31"/>
    <p:sldLayoutId id="2147483798" r:id="rId32"/>
    <p:sldLayoutId id="2147483799" r:id="rId33"/>
    <p:sldLayoutId id="2147483800" r:id="rId34"/>
    <p:sldLayoutId id="2147483801" r:id="rId35"/>
    <p:sldLayoutId id="2147483802" r:id="rId36"/>
    <p:sldLayoutId id="2147483803" r:id="rId37"/>
    <p:sldLayoutId id="2147483804" r:id="rId38"/>
    <p:sldLayoutId id="2147483805" r:id="rId39"/>
    <p:sldLayoutId id="2147483806" r:id="rId40"/>
    <p:sldLayoutId id="2147483807" r:id="rId41"/>
    <p:sldLayoutId id="2147483808" r:id="rId42"/>
    <p:sldLayoutId id="2147483809" r:id="rId43"/>
    <p:sldLayoutId id="2147483810" r:id="rId44"/>
    <p:sldLayoutId id="2147483811" r:id="rId45"/>
    <p:sldLayoutId id="2147483812" r:id="rId46"/>
    <p:sldLayoutId id="2147483813" r:id="rId47"/>
    <p:sldLayoutId id="2147483814" r:id="rId48"/>
    <p:sldLayoutId id="2147483815" r:id="rId49"/>
    <p:sldLayoutId id="2147483816" r:id="rId50"/>
    <p:sldLayoutId id="2147483817" r:id="rId51"/>
    <p:sldLayoutId id="2147483818" r:id="rId52"/>
  </p:sldLayoutIdLst>
  <p:hf sldNum="0" hdr="0"/>
  <p:txStyles>
    <p:titleStyle>
      <a:lvl1pPr algn="l" defTabSz="685800" rtl="0" eaLnBrk="1" latinLnBrk="0" hangingPunct="1">
        <a:lnSpc>
          <a:spcPct val="95000"/>
        </a:lnSpc>
        <a:spcBef>
          <a:spcPct val="0"/>
        </a:spcBef>
        <a:spcAft>
          <a:spcPts val="750"/>
        </a:spcAft>
        <a:buNone/>
        <a:defRPr sz="3600" b="1" kern="1200" baseline="0">
          <a:solidFill>
            <a:srgbClr val="003C57"/>
          </a:solidFill>
          <a:latin typeface="+mj-lt"/>
          <a:ea typeface="+mj-ea"/>
          <a:cs typeface="+mj-cs"/>
        </a:defRPr>
      </a:lvl1pPr>
    </p:titleStyle>
    <p:bodyStyle>
      <a:lvl1pPr marL="189000" indent="-189000" algn="l" defTabSz="685800" rtl="0" eaLnBrk="1" latinLnBrk="0" hangingPunct="1">
        <a:lnSpc>
          <a:spcPct val="110000"/>
        </a:lnSpc>
        <a:spcBef>
          <a:spcPts val="0"/>
        </a:spcBef>
        <a:spcAft>
          <a:spcPts val="375"/>
        </a:spcAft>
        <a:buFont typeface="Arial" panose="020B0604020202020204" pitchFamily="34" charset="0"/>
        <a:buChar char="•"/>
        <a:defRPr sz="2400" kern="1200">
          <a:solidFill>
            <a:srgbClr val="003C57"/>
          </a:solidFill>
          <a:latin typeface="+mn-lt"/>
          <a:ea typeface="+mn-ea"/>
          <a:cs typeface="+mn-cs"/>
        </a:defRPr>
      </a:lvl1pPr>
      <a:lvl2pPr marL="351000" indent="-162000" algn="l" defTabSz="685800" rtl="0" eaLnBrk="1" latinLnBrk="0" hangingPunct="1">
        <a:lnSpc>
          <a:spcPct val="110000"/>
        </a:lnSpc>
        <a:spcBef>
          <a:spcPts val="0"/>
        </a:spcBef>
        <a:spcAft>
          <a:spcPts val="375"/>
        </a:spcAft>
        <a:buFont typeface="Arial" panose="020B0604020202020204" pitchFamily="34" charset="0"/>
        <a:buChar char="•"/>
        <a:defRPr sz="2100" kern="1200">
          <a:solidFill>
            <a:srgbClr val="003C57"/>
          </a:solidFill>
          <a:latin typeface="+mn-lt"/>
          <a:ea typeface="+mn-ea"/>
          <a:cs typeface="+mn-cs"/>
        </a:defRPr>
      </a:lvl2pPr>
      <a:lvl3pPr marL="486000" indent="-135000" algn="l" defTabSz="685800" rtl="0" eaLnBrk="1" latinLnBrk="0" hangingPunct="1">
        <a:lnSpc>
          <a:spcPct val="110000"/>
        </a:lnSpc>
        <a:spcBef>
          <a:spcPts val="0"/>
        </a:spcBef>
        <a:spcAft>
          <a:spcPts val="375"/>
        </a:spcAft>
        <a:buFont typeface="Arial" panose="020B0604020202020204" pitchFamily="34" charset="0"/>
        <a:buChar char="•"/>
        <a:defRPr sz="1800" kern="1200">
          <a:solidFill>
            <a:srgbClr val="003C57"/>
          </a:solidFill>
          <a:latin typeface="+mn-lt"/>
          <a:ea typeface="+mn-ea"/>
          <a:cs typeface="+mn-cs"/>
        </a:defRPr>
      </a:lvl3pPr>
      <a:lvl4pPr marL="621000" indent="-135000" algn="l" defTabSz="685800" rtl="0" eaLnBrk="1" latinLnBrk="0" hangingPunct="1">
        <a:lnSpc>
          <a:spcPct val="110000"/>
        </a:lnSpc>
        <a:spcBef>
          <a:spcPts val="0"/>
        </a:spcBef>
        <a:spcAft>
          <a:spcPts val="375"/>
        </a:spcAft>
        <a:buFont typeface="Arial" panose="020B0604020202020204" pitchFamily="34" charset="0"/>
        <a:buChar char="•"/>
        <a:defRPr sz="1500" kern="1200">
          <a:solidFill>
            <a:srgbClr val="003C57"/>
          </a:solidFill>
          <a:latin typeface="+mn-lt"/>
          <a:ea typeface="+mn-ea"/>
          <a:cs typeface="+mn-cs"/>
        </a:defRPr>
      </a:lvl4pPr>
      <a:lvl5pPr marL="756000" indent="-135000" algn="l" defTabSz="685800" rtl="0" eaLnBrk="1" latinLnBrk="0" hangingPunct="1">
        <a:lnSpc>
          <a:spcPct val="110000"/>
        </a:lnSpc>
        <a:spcBef>
          <a:spcPts val="0"/>
        </a:spcBef>
        <a:spcAft>
          <a:spcPts val="375"/>
        </a:spcAft>
        <a:buFont typeface="Arial" panose="020B0604020202020204" pitchFamily="34" charset="0"/>
        <a:buChar char="•"/>
        <a:defRPr sz="1350" kern="1200">
          <a:solidFill>
            <a:srgbClr val="003C57"/>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5F5F6"/>
        </a:solidFill>
        <a:effectLst/>
      </p:bgPr>
    </p:bg>
    <p:spTree>
      <p:nvGrpSpPr>
        <p:cNvPr id="1" name=""/>
        <p:cNvGrpSpPr/>
        <p:nvPr/>
      </p:nvGrpSpPr>
      <p:grpSpPr>
        <a:xfrm>
          <a:off x="0" y="0"/>
          <a:ext cx="0" cy="0"/>
          <a:chOff x="0" y="0"/>
          <a:chExt cx="0" cy="0"/>
        </a:xfrm>
      </p:grpSpPr>
      <p:sp>
        <p:nvSpPr>
          <p:cNvPr id="12" name="Slide Number Placeholder">
            <a:extLst>
              <a:ext uri="{FF2B5EF4-FFF2-40B4-BE49-F238E27FC236}">
                <a16:creationId xmlns:a16="http://schemas.microsoft.com/office/drawing/2014/main" id="{948F094D-06E7-4D4C-A30E-6245801E4D2F}"/>
              </a:ext>
            </a:extLst>
          </p:cNvPr>
          <p:cNvSpPr>
            <a:spLocks noGrp="1"/>
          </p:cNvSpPr>
          <p:nvPr>
            <p:ph type="sldNum" sz="quarter" idx="4"/>
          </p:nvPr>
        </p:nvSpPr>
        <p:spPr>
          <a:xfrm>
            <a:off x="4662087" y="6250891"/>
            <a:ext cx="2867826" cy="365125"/>
          </a:xfrm>
          <a:prstGeom prst="rect">
            <a:avLst/>
          </a:prstGeom>
        </p:spPr>
        <p:txBody>
          <a:bodyPr/>
          <a:lstStyle>
            <a:lvl1pPr>
              <a:defRPr sz="2000">
                <a:solidFill>
                  <a:srgbClr val="003C57"/>
                </a:solidFill>
              </a:defRPr>
            </a:lvl1pPr>
          </a:lstStyle>
          <a:p>
            <a:pPr algn="ctr"/>
            <a:fld id="{232417FB-2EF4-EC49-BC13-97513C37E9E5}" type="slidenum">
              <a:rPr lang="en-US" smtClean="0"/>
              <a:pPr algn="ctr"/>
              <a:t>‹#›</a:t>
            </a:fld>
            <a:endParaRPr lang="en-US"/>
          </a:p>
        </p:txBody>
      </p:sp>
      <p:sp>
        <p:nvSpPr>
          <p:cNvPr id="14" name="Footer Placeholder">
            <a:extLst>
              <a:ext uri="{FF2B5EF4-FFF2-40B4-BE49-F238E27FC236}">
                <a16:creationId xmlns:a16="http://schemas.microsoft.com/office/drawing/2014/main" id="{2947E464-F91B-FD47-B97A-E5129B454413}"/>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ctr"/>
          <a:lstStyle>
            <a:lvl1pPr algn="r">
              <a:defRPr sz="2000" b="1">
                <a:solidFill>
                  <a:srgbClr val="003C57"/>
                </a:solidFill>
              </a:defRPr>
            </a:lvl1pPr>
          </a:lstStyle>
          <a:p>
            <a:endParaRPr lang="en-US"/>
          </a:p>
        </p:txBody>
      </p:sp>
      <p:sp>
        <p:nvSpPr>
          <p:cNvPr id="5" name="Title Placeholder">
            <a:extLst>
              <a:ext uri="{FF2B5EF4-FFF2-40B4-BE49-F238E27FC236}">
                <a16:creationId xmlns:a16="http://schemas.microsoft.com/office/drawing/2014/main" id="{6DBF0174-0E48-4922-B59E-9E207247D338}"/>
              </a:ext>
            </a:extLst>
          </p:cNvPr>
          <p:cNvSpPr>
            <a:spLocks noGrp="1"/>
          </p:cNvSpPr>
          <p:nvPr>
            <p:ph type="title"/>
          </p:nvPr>
        </p:nvSpPr>
        <p:spPr>
          <a:xfrm>
            <a:off x="838200" y="826982"/>
            <a:ext cx="7379711" cy="2149034"/>
          </a:xfrm>
          <a:prstGeom prst="rect">
            <a:avLst/>
          </a:prstGeom>
        </p:spPr>
        <p:txBody>
          <a:bodyPr vert="horz" lIns="0" tIns="0" rIns="0" bIns="0" rtlCol="0" anchor="t" anchorCtr="0">
            <a:normAutofit/>
          </a:bodyPr>
          <a:lstStyle/>
          <a:p>
            <a:r>
              <a:rPr lang="en-US"/>
              <a:t>Write your title here </a:t>
            </a:r>
            <a:br>
              <a:rPr lang="en-US"/>
            </a:br>
            <a:r>
              <a:rPr lang="en-US"/>
              <a:t>(in sentence case)</a:t>
            </a:r>
            <a:endParaRPr lang="en-GB"/>
          </a:p>
        </p:txBody>
      </p:sp>
      <p:sp>
        <p:nvSpPr>
          <p:cNvPr id="3" name="Text Placeholder">
            <a:extLst>
              <a:ext uri="{FF2B5EF4-FFF2-40B4-BE49-F238E27FC236}">
                <a16:creationId xmlns:a16="http://schemas.microsoft.com/office/drawing/2014/main" id="{CBE85E22-5EF0-604F-9D81-8D55219770BA}"/>
              </a:ext>
            </a:extLst>
          </p:cNvPr>
          <p:cNvSpPr>
            <a:spLocks noGrp="1"/>
          </p:cNvSpPr>
          <p:nvPr>
            <p:ph type="body" idx="1"/>
          </p:nvPr>
        </p:nvSpPr>
        <p:spPr>
          <a:xfrm>
            <a:off x="838200" y="3081404"/>
            <a:ext cx="7379711" cy="2391425"/>
          </a:xfrm>
          <a:prstGeom prst="rect">
            <a:avLst/>
          </a:prstGeom>
        </p:spPr>
        <p:txBody>
          <a:bodyPr vert="horz" wrap="square" lIns="0" tIns="46800" rIns="0" bIns="4572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 (minimum recommended text size 18pt)</a:t>
            </a:r>
          </a:p>
        </p:txBody>
      </p:sp>
      <p:sp>
        <p:nvSpPr>
          <p:cNvPr id="16" name="Date Placeholder">
            <a:extLst>
              <a:ext uri="{FF2B5EF4-FFF2-40B4-BE49-F238E27FC236}">
                <a16:creationId xmlns:a16="http://schemas.microsoft.com/office/drawing/2014/main" id="{C57F1779-22FA-E74D-A68A-DE59AC0306AC}"/>
              </a:ext>
            </a:extLst>
          </p:cNvPr>
          <p:cNvSpPr>
            <a:spLocks noGrp="1"/>
          </p:cNvSpPr>
          <p:nvPr>
            <p:ph type="dt" sz="half" idx="2"/>
          </p:nvPr>
        </p:nvSpPr>
        <p:spPr>
          <a:xfrm>
            <a:off x="838200" y="5531312"/>
            <a:ext cx="2743200" cy="365125"/>
          </a:xfrm>
          <a:prstGeom prst="rect">
            <a:avLst/>
          </a:prstGeom>
        </p:spPr>
        <p:txBody>
          <a:bodyPr vert="horz" lIns="0" tIns="45720" rIns="91440" bIns="45720" rtlCol="0" anchor="ctr"/>
          <a:lstStyle>
            <a:lvl1pPr algn="l">
              <a:defRPr sz="2000" b="1">
                <a:solidFill>
                  <a:srgbClr val="003C57"/>
                </a:solidFill>
              </a:defRPr>
            </a:lvl1pPr>
          </a:lstStyle>
          <a:p>
            <a:fld id="{695CE8D2-2A51-934B-BEE8-FEA5F81FAF91}" type="datetime4">
              <a:rPr lang="en-GB" smtClean="0"/>
              <a:t>22 November 2021</a:t>
            </a:fld>
            <a:endParaRPr lang="en-US"/>
          </a:p>
        </p:txBody>
      </p:sp>
      <p:cxnSp>
        <p:nvCxnSpPr>
          <p:cNvPr id="15" name="Line">
            <a:extLst>
              <a:ext uri="{FF2B5EF4-FFF2-40B4-BE49-F238E27FC236}">
                <a16:creationId xmlns:a16="http://schemas.microsoft.com/office/drawing/2014/main" id="{6E5DCB11-47E3-BC4E-87BE-ED66A7AC92CD}"/>
              </a:ext>
            </a:extLst>
          </p:cNvPr>
          <p:cNvCxnSpPr>
            <a:cxnSpLocks/>
          </p:cNvCxnSpPr>
          <p:nvPr userDrawn="1"/>
        </p:nvCxnSpPr>
        <p:spPr>
          <a:xfrm>
            <a:off x="822000" y="6055339"/>
            <a:ext cx="105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Logo" descr="Office for National Statistics logo">
            <a:extLst>
              <a:ext uri="{FF2B5EF4-FFF2-40B4-BE49-F238E27FC236}">
                <a16:creationId xmlns:a16="http://schemas.microsoft.com/office/drawing/2014/main" id="{825F068C-C955-AD4A-A83F-5D4A84BF0331}"/>
              </a:ext>
            </a:extLst>
          </p:cNvPr>
          <p:cNvPicPr>
            <a:picLocks noChangeAspect="1"/>
          </p:cNvPicPr>
          <p:nvPr userDrawn="1"/>
        </p:nvPicPr>
        <p:blipFill>
          <a:blip r:embed="rId42">
            <a:extLst>
              <a:ext uri="{96DAC541-7B7A-43D3-8B79-37D633B846F1}">
                <asvg:svgBlip xmlns:asvg="http://schemas.microsoft.com/office/drawing/2016/SVG/main" r:embed="rId43"/>
              </a:ext>
            </a:extLst>
          </a:blip>
          <a:srcRect/>
          <a:stretch/>
        </p:blipFill>
        <p:spPr>
          <a:xfrm>
            <a:off x="847849" y="6281865"/>
            <a:ext cx="3489869" cy="306034"/>
          </a:xfrm>
          <a:prstGeom prst="rect">
            <a:avLst/>
          </a:prstGeom>
        </p:spPr>
      </p:pic>
      <p:pic>
        <p:nvPicPr>
          <p:cNvPr id="10" name="Graphic 9">
            <a:extLst>
              <a:ext uri="{FF2B5EF4-FFF2-40B4-BE49-F238E27FC236}">
                <a16:creationId xmlns:a16="http://schemas.microsoft.com/office/drawing/2014/main" id="{D0081CDA-ECB1-443B-BCFA-5ED3827DD9E9}"/>
              </a:ext>
              <a:ext uri="{C183D7F6-B498-43B3-948B-1728B52AA6E4}">
                <adec:decorative xmlns:adec="http://schemas.microsoft.com/office/drawing/2017/decorative" val="1"/>
              </a:ext>
            </a:extLst>
          </p:cNvPr>
          <p:cNvPicPr>
            <a:picLocks noChangeAspect="1"/>
          </p:cNvPicPr>
          <p:nvPr userDrawn="1"/>
        </p:nvPicPr>
        <p:blipFill>
          <a:blip r:embed="rId44">
            <a:extLst>
              <a:ext uri="{96DAC541-7B7A-43D3-8B79-37D633B846F1}">
                <asvg:svgBlip xmlns:asvg="http://schemas.microsoft.com/office/drawing/2016/SVG/main" r:embed="rId45"/>
              </a:ext>
            </a:extLst>
          </a:blip>
          <a:srcRect/>
          <a:stretch/>
        </p:blipFill>
        <p:spPr>
          <a:xfrm>
            <a:off x="7619467" y="1568835"/>
            <a:ext cx="3769258" cy="4290954"/>
          </a:xfrm>
          <a:prstGeom prst="rect">
            <a:avLst/>
          </a:prstGeom>
        </p:spPr>
      </p:pic>
    </p:spTree>
    <p:extLst>
      <p:ext uri="{BB962C8B-B14F-4D97-AF65-F5344CB8AC3E}">
        <p14:creationId xmlns:p14="http://schemas.microsoft.com/office/powerpoint/2010/main" val="1639138175"/>
      </p:ext>
    </p:extLst>
  </p:cSld>
  <p:clrMap bg1="lt1" tx1="dk1" bg2="lt2" tx2="dk2" accent1="accent1" accent2="accent2" accent3="accent3" accent4="accent4" accent5="accent5" accent6="accent6" hlink="hlink" folHlink="folHlink"/>
  <p:sldLayoutIdLst>
    <p:sldLayoutId id="2147483822" r:id="rId1"/>
    <p:sldLayoutId id="2147483823" r:id="rId2"/>
    <p:sldLayoutId id="2147483824" r:id="rId3"/>
    <p:sldLayoutId id="2147483825" r:id="rId4"/>
    <p:sldLayoutId id="2147483826" r:id="rId5"/>
    <p:sldLayoutId id="2147483827" r:id="rId6"/>
    <p:sldLayoutId id="2147483828" r:id="rId7"/>
    <p:sldLayoutId id="2147483829" r:id="rId8"/>
    <p:sldLayoutId id="2147483830" r:id="rId9"/>
    <p:sldLayoutId id="2147483831" r:id="rId10"/>
    <p:sldLayoutId id="2147483832" r:id="rId11"/>
    <p:sldLayoutId id="2147483833" r:id="rId12"/>
    <p:sldLayoutId id="2147483834" r:id="rId13"/>
    <p:sldLayoutId id="2147483835" r:id="rId14"/>
    <p:sldLayoutId id="2147483836" r:id="rId15"/>
    <p:sldLayoutId id="2147483837" r:id="rId16"/>
    <p:sldLayoutId id="2147483838" r:id="rId17"/>
    <p:sldLayoutId id="2147483839" r:id="rId18"/>
    <p:sldLayoutId id="2147483840" r:id="rId19"/>
    <p:sldLayoutId id="2147483841" r:id="rId20"/>
    <p:sldLayoutId id="2147483842" r:id="rId21"/>
    <p:sldLayoutId id="2147483843" r:id="rId22"/>
    <p:sldLayoutId id="2147483844" r:id="rId23"/>
    <p:sldLayoutId id="2147483845" r:id="rId24"/>
    <p:sldLayoutId id="2147483846" r:id="rId25"/>
    <p:sldLayoutId id="2147483847" r:id="rId26"/>
    <p:sldLayoutId id="2147483848" r:id="rId27"/>
    <p:sldLayoutId id="2147483849" r:id="rId28"/>
    <p:sldLayoutId id="2147483850" r:id="rId29"/>
    <p:sldLayoutId id="2147483851" r:id="rId30"/>
    <p:sldLayoutId id="2147483852" r:id="rId31"/>
    <p:sldLayoutId id="2147483853" r:id="rId32"/>
    <p:sldLayoutId id="2147483854" r:id="rId33"/>
    <p:sldLayoutId id="2147483855" r:id="rId34"/>
    <p:sldLayoutId id="2147483856" r:id="rId35"/>
    <p:sldLayoutId id="2147483857" r:id="rId36"/>
    <p:sldLayoutId id="2147483858" r:id="rId37"/>
    <p:sldLayoutId id="2147483859" r:id="rId38"/>
    <p:sldLayoutId id="2147483860" r:id="rId39"/>
    <p:sldLayoutId id="2147483861" r:id="rId40"/>
  </p:sldLayoutIdLst>
  <p:hf sldNum="0" hdr="0"/>
  <p:txStyles>
    <p:titleStyle>
      <a:lvl1pPr algn="l" defTabSz="914400" rtl="0" eaLnBrk="1" latinLnBrk="0" hangingPunct="1">
        <a:lnSpc>
          <a:spcPct val="95000"/>
        </a:lnSpc>
        <a:spcBef>
          <a:spcPct val="0"/>
        </a:spcBef>
        <a:spcAft>
          <a:spcPts val="1000"/>
        </a:spcAft>
        <a:buNone/>
        <a:defRPr sz="4800" b="1" kern="1200" baseline="0">
          <a:solidFill>
            <a:srgbClr val="003C57"/>
          </a:solidFill>
          <a:latin typeface="+mj-lt"/>
          <a:ea typeface="+mj-ea"/>
          <a:cs typeface="+mj-cs"/>
        </a:defRPr>
      </a:lvl1pPr>
    </p:titleStyle>
    <p:bodyStyle>
      <a:lvl1pPr marL="252000" indent="-252000" algn="l" defTabSz="914400" rtl="0" eaLnBrk="1" latinLnBrk="0" hangingPunct="1">
        <a:lnSpc>
          <a:spcPct val="110000"/>
        </a:lnSpc>
        <a:spcBef>
          <a:spcPts val="0"/>
        </a:spcBef>
        <a:spcAft>
          <a:spcPts val="500"/>
        </a:spcAft>
        <a:buFont typeface="Arial" panose="020B0604020202020204" pitchFamily="34" charset="0"/>
        <a:buChar char="•"/>
        <a:defRPr sz="3200" kern="1200">
          <a:solidFill>
            <a:srgbClr val="003C57"/>
          </a:solidFill>
          <a:latin typeface="+mn-lt"/>
          <a:ea typeface="+mn-ea"/>
          <a:cs typeface="+mn-cs"/>
        </a:defRPr>
      </a:lvl1pPr>
      <a:lvl2pPr marL="468000" indent="-216000" algn="l" defTabSz="914400" rtl="0" eaLnBrk="1" latinLnBrk="0" hangingPunct="1">
        <a:lnSpc>
          <a:spcPct val="110000"/>
        </a:lnSpc>
        <a:spcBef>
          <a:spcPts val="0"/>
        </a:spcBef>
        <a:spcAft>
          <a:spcPts val="500"/>
        </a:spcAft>
        <a:buFont typeface="Arial" panose="020B0604020202020204" pitchFamily="34" charset="0"/>
        <a:buChar char="•"/>
        <a:defRPr sz="2800" kern="1200">
          <a:solidFill>
            <a:srgbClr val="003C57"/>
          </a:solidFill>
          <a:latin typeface="+mn-lt"/>
          <a:ea typeface="+mn-ea"/>
          <a:cs typeface="+mn-cs"/>
        </a:defRPr>
      </a:lvl2pPr>
      <a:lvl3pPr marL="648000" indent="-180000" algn="l" defTabSz="914400" rtl="0" eaLnBrk="1" latinLnBrk="0" hangingPunct="1">
        <a:lnSpc>
          <a:spcPct val="110000"/>
        </a:lnSpc>
        <a:spcBef>
          <a:spcPts val="0"/>
        </a:spcBef>
        <a:spcAft>
          <a:spcPts val="500"/>
        </a:spcAft>
        <a:buFont typeface="Arial" panose="020B0604020202020204" pitchFamily="34" charset="0"/>
        <a:buChar char="•"/>
        <a:defRPr sz="2400" kern="1200">
          <a:solidFill>
            <a:srgbClr val="003C57"/>
          </a:solidFill>
          <a:latin typeface="+mn-lt"/>
          <a:ea typeface="+mn-ea"/>
          <a:cs typeface="+mn-cs"/>
        </a:defRPr>
      </a:lvl3pPr>
      <a:lvl4pPr marL="828000" indent="-180000" algn="l" defTabSz="914400" rtl="0" eaLnBrk="1" latinLnBrk="0" hangingPunct="1">
        <a:lnSpc>
          <a:spcPct val="110000"/>
        </a:lnSpc>
        <a:spcBef>
          <a:spcPts val="0"/>
        </a:spcBef>
        <a:spcAft>
          <a:spcPts val="500"/>
        </a:spcAft>
        <a:buFont typeface="Arial" panose="020B0604020202020204" pitchFamily="34" charset="0"/>
        <a:buChar char="•"/>
        <a:defRPr sz="2000" kern="1200">
          <a:solidFill>
            <a:srgbClr val="003C57"/>
          </a:solidFill>
          <a:latin typeface="+mn-lt"/>
          <a:ea typeface="+mn-ea"/>
          <a:cs typeface="+mn-cs"/>
        </a:defRPr>
      </a:lvl4pPr>
      <a:lvl5pPr marL="1008000" indent="-180000" algn="l" defTabSz="914400" rtl="0" eaLnBrk="1" latinLnBrk="0" hangingPunct="1">
        <a:lnSpc>
          <a:spcPct val="110000"/>
        </a:lnSpc>
        <a:spcBef>
          <a:spcPts val="0"/>
        </a:spcBef>
        <a:spcAft>
          <a:spcPts val="500"/>
        </a:spcAft>
        <a:buFont typeface="Arial" panose="020B0604020202020204" pitchFamily="34" charset="0"/>
        <a:buChar char="•"/>
        <a:defRPr sz="1800" kern="1200">
          <a:solidFill>
            <a:srgbClr val="003C57"/>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29">
          <p15:clr>
            <a:srgbClr val="F26B43"/>
          </p15:clr>
        </p15:guide>
        <p15:guide id="2" orient="horz" pos="3634">
          <p15:clr>
            <a:srgbClr val="F26B43"/>
          </p15:clr>
        </p15:guide>
        <p15:guide id="3" pos="7174">
          <p15:clr>
            <a:srgbClr val="F26B43"/>
          </p15:clr>
        </p15:guide>
        <p15:guide id="4" orient="horz" pos="39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hyperlink" Target="https://twitter.com/RichPereira_ONS?ref_src=twsrc%5Egoogle%7Ctwcamp%5Eserp%7Ctwgr%5Eauthor" TargetMode="External"/><Relationship Id="rId2" Type="http://schemas.openxmlformats.org/officeDocument/2006/relationships/notesSlide" Target="../notesSlides/notesSlide1.xml"/><Relationship Id="rId1" Type="http://schemas.openxmlformats.org/officeDocument/2006/relationships/slideLayout" Target="../slideLayouts/slideLayout133.xml"/></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82.xml"/><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82.xml"/><Relationship Id="rId5" Type="http://schemas.openxmlformats.org/officeDocument/2006/relationships/hyperlink" Target="https://www.ons.gov.uk/peoplepopulationandcommunity/healthandsocialcare/healthandlifeexpectancies/articles/lifeexpectancycalculator/2019-06-07" TargetMode="External"/><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82.xml"/><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xml"/><Relationship Id="rId1" Type="http://schemas.openxmlformats.org/officeDocument/2006/relationships/slideLayout" Target="../slideLayouts/slideLayout8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8" Type="http://schemas.openxmlformats.org/officeDocument/2006/relationships/hyperlink" Target="https://www.ons.gov.uk/peoplepopulationandcommunity/birthsdeathsandmarriages/ageing/articles/livinglongerimpactofworkingfromhomeonolderworkers/2021-08-25" TargetMode="External"/><Relationship Id="rId13" Type="http://schemas.openxmlformats.org/officeDocument/2006/relationships/hyperlink" Target="https://www.ons.gov.uk/peoplepopulationandcommunity/birthsdeathsandmarriages/ageing/articles/livinglongerhowourpopulationischangingandwhyitmatters/2018-08-13" TargetMode="External"/><Relationship Id="rId3" Type="http://schemas.openxmlformats.org/officeDocument/2006/relationships/hyperlink" Target="https://www.ons.gov.uk/peoplepopulationandcommunity/birthsdeathsandmarriages/ageing/bulletins/estimatesoftheveryoldincludingcentenarians/previousReleases" TargetMode="External"/><Relationship Id="rId7" Type="http://schemas.openxmlformats.org/officeDocument/2006/relationships/hyperlink" Target="https://www.ons.gov.uk/peoplepopulationandcommunity/birthsdeathsandmarriages/ageing/articles/livinglonger/olderworkersduringthecovid19pandemic" TargetMode="External"/><Relationship Id="rId12" Type="http://schemas.openxmlformats.org/officeDocument/2006/relationships/hyperlink" Target="https://www.ons.gov.uk/peoplepopulationandcommunity/birthsdeathsandmarriages/ageing/articles/livinglongerhowourpopulationischangingandwhyitmatters/2019-03-15" TargetMode="External"/><Relationship Id="rId2" Type="http://schemas.openxmlformats.org/officeDocument/2006/relationships/notesSlide" Target="../notesSlides/notesSlide14.xml"/><Relationship Id="rId1" Type="http://schemas.openxmlformats.org/officeDocument/2006/relationships/slideLayout" Target="../slideLayouts/slideLayout82.xml"/><Relationship Id="rId6" Type="http://schemas.openxmlformats.org/officeDocument/2006/relationships/hyperlink" Target="https://www.ons.gov.uk/peoplepopulationandcommunity/birthsdeathsandmarriages/ageing/articles/subnationalageingtool/2020-07-20" TargetMode="External"/><Relationship Id="rId11" Type="http://schemas.openxmlformats.org/officeDocument/2006/relationships/hyperlink" Target="https://www.ons.gov.uk/peoplepopulationandcommunity/birthsdeathsandmarriages/ageing/articles/howdothepostworldwarbabyboomgenerationscompare/2018-03-06" TargetMode="External"/><Relationship Id="rId5" Type="http://schemas.openxmlformats.org/officeDocument/2006/relationships/hyperlink" Target="https://www.ons.gov.uk/peoplepopulationandcommunity/birthsdeathsandmarriages/ageing/articles/livinglongerisage70thenewage65/2019-11-19" TargetMode="External"/><Relationship Id="rId10" Type="http://schemas.openxmlformats.org/officeDocument/2006/relationships/hyperlink" Target="https://www.ons.gov.uk/peoplepopulationandcommunity/birthsdeathsandmarriages/ageing/articles/livinglonger/changesinhousingtenureovertime" TargetMode="External"/><Relationship Id="rId4" Type="http://schemas.openxmlformats.org/officeDocument/2006/relationships/hyperlink" Target="https://www.ons.gov.uk/peoplepopulationandcommunity/birthsdeathsandmarriages/ageing/articles/livinglonger/implicationsofhousingtenureinlaterlife" TargetMode="External"/><Relationship Id="rId9" Type="http://schemas.openxmlformats.org/officeDocument/2006/relationships/hyperlink" Target="https://www.ons.gov.uk/peoplepopulationandcommunity/birthsdeathsandmarriages/ageing/articles/livinglonger/implicationsofchildlessnessamongtomorrowsolderpopulation" TargetMode="External"/><Relationship Id="rId14" Type="http://schemas.openxmlformats.org/officeDocument/2006/relationships/hyperlink" Target="https://www.ons.gov.uk/peoplepopulationandcommunity/birthsdeathsandmarriages/ageing/articles/livinglongerandoldagedependencywhatdoesthefuturehold/2019-06-24"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mailto:pop.info@ons.gov.uk" TargetMode="External"/><Relationship Id="rId2" Type="http://schemas.openxmlformats.org/officeDocument/2006/relationships/notesSlide" Target="../notesSlides/notesSlide15.xml"/><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82.xml"/><Relationship Id="rId5" Type="http://schemas.openxmlformats.org/officeDocument/2006/relationships/image" Target="../media/image36.pn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82.xml"/><Relationship Id="rId4" Type="http://schemas.openxmlformats.org/officeDocument/2006/relationships/image" Target="../media/image38.emf"/></Relationships>
</file>

<file path=ppt/slides/_rels/slide19.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45.png"/><Relationship Id="rId18" Type="http://schemas.openxmlformats.org/officeDocument/2006/relationships/image" Target="../media/image50.svg"/><Relationship Id="rId3" Type="http://schemas.openxmlformats.org/officeDocument/2006/relationships/image" Target="../media/image39.png"/><Relationship Id="rId21" Type="http://schemas.openxmlformats.org/officeDocument/2006/relationships/image" Target="../media/image53.svg"/><Relationship Id="rId7" Type="http://schemas.openxmlformats.org/officeDocument/2006/relationships/image" Target="../media/image41.png"/><Relationship Id="rId12" Type="http://schemas.openxmlformats.org/officeDocument/2006/relationships/image" Target="../media/image44.svg"/><Relationship Id="rId17" Type="http://schemas.openxmlformats.org/officeDocument/2006/relationships/image" Target="../media/image49.png"/><Relationship Id="rId2" Type="http://schemas.openxmlformats.org/officeDocument/2006/relationships/notesSlide" Target="../notesSlides/notesSlide18.xml"/><Relationship Id="rId16" Type="http://schemas.openxmlformats.org/officeDocument/2006/relationships/image" Target="../media/image48.svg"/><Relationship Id="rId20" Type="http://schemas.openxmlformats.org/officeDocument/2006/relationships/image" Target="../media/image52.png"/><Relationship Id="rId1" Type="http://schemas.openxmlformats.org/officeDocument/2006/relationships/slideLayout" Target="../slideLayouts/slideLayout68.xml"/><Relationship Id="rId6" Type="http://schemas.microsoft.com/office/2007/relationships/hdphoto" Target="../media/hdphoto2.wdp"/><Relationship Id="rId11" Type="http://schemas.openxmlformats.org/officeDocument/2006/relationships/image" Target="../media/image43.png"/><Relationship Id="rId24" Type="http://schemas.openxmlformats.org/officeDocument/2006/relationships/image" Target="../media/image56.svg"/><Relationship Id="rId5" Type="http://schemas.openxmlformats.org/officeDocument/2006/relationships/image" Target="../media/image40.png"/><Relationship Id="rId15" Type="http://schemas.openxmlformats.org/officeDocument/2006/relationships/image" Target="../media/image47.png"/><Relationship Id="rId23" Type="http://schemas.openxmlformats.org/officeDocument/2006/relationships/image" Target="../media/image55.png"/><Relationship Id="rId10" Type="http://schemas.microsoft.com/office/2007/relationships/hdphoto" Target="../media/hdphoto4.wdp"/><Relationship Id="rId19" Type="http://schemas.openxmlformats.org/officeDocument/2006/relationships/image" Target="../media/image51.png"/><Relationship Id="rId4" Type="http://schemas.microsoft.com/office/2007/relationships/hdphoto" Target="../media/hdphoto1.wdp"/><Relationship Id="rId9" Type="http://schemas.openxmlformats.org/officeDocument/2006/relationships/image" Target="../media/image42.png"/><Relationship Id="rId14" Type="http://schemas.openxmlformats.org/officeDocument/2006/relationships/image" Target="../media/image46.svg"/><Relationship Id="rId22" Type="http://schemas.openxmlformats.org/officeDocument/2006/relationships/image" Target="../media/image5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3.xml"/></Relationships>
</file>

<file path=ppt/slides/_rels/slide2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9.xml"/><Relationship Id="rId1" Type="http://schemas.openxmlformats.org/officeDocument/2006/relationships/slideLayout" Target="../slideLayouts/slideLayout82.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82.xml"/></Relationships>
</file>

<file path=ppt/slides/_rels/slide2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1.xml"/><Relationship Id="rId1" Type="http://schemas.openxmlformats.org/officeDocument/2006/relationships/slideLayout" Target="../slideLayouts/slideLayout82.xml"/></Relationships>
</file>

<file path=ppt/slides/_rels/slide2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2.xml"/><Relationship Id="rId1" Type="http://schemas.openxmlformats.org/officeDocument/2006/relationships/slideLayout" Target="../slideLayouts/slideLayout8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8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82.xml"/></Relationships>
</file>

<file path=ppt/slides/_rels/slide26.xml.rels><?xml version="1.0" encoding="UTF-8" standalone="yes"?>
<Relationships xmlns="http://schemas.openxmlformats.org/package/2006/relationships"><Relationship Id="rId3" Type="http://schemas.openxmlformats.org/officeDocument/2006/relationships/hyperlink" Target="mailto:TCGA@ons.gov.uk" TargetMode="External"/><Relationship Id="rId2" Type="http://schemas.openxmlformats.org/officeDocument/2006/relationships/notesSlide" Target="../notesSlides/notesSlide25.xml"/><Relationship Id="rId1" Type="http://schemas.openxmlformats.org/officeDocument/2006/relationships/slideLayout" Target="../slideLayouts/slideLayout82.xml"/><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0.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3.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hyperlink" Target="https://www.ons.gov.uk/peoplepopulationandcommunity/birthsdeathsandmarriages/ageing/methodologies/livinglongerisage70thenewage65methodologyguide" TargetMode="External"/><Relationship Id="rId2" Type="http://schemas.openxmlformats.org/officeDocument/2006/relationships/notesSlide" Target="../notesSlides/notesSlide37.xml"/><Relationship Id="rId1" Type="http://schemas.openxmlformats.org/officeDocument/2006/relationships/slideLayout" Target="../slideLayouts/slideLayout67.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80.xml"/><Relationship Id="rId5" Type="http://schemas.openxmlformats.org/officeDocument/2006/relationships/image" Target="../media/image18.png"/><Relationship Id="rId4" Type="http://schemas.openxmlformats.org/officeDocument/2006/relationships/image" Target="../media/image17.png"/></Relationships>
</file>

<file path=ppt/slides/_rels/slide4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8.xml"/><Relationship Id="rId1" Type="http://schemas.openxmlformats.org/officeDocument/2006/relationships/slideLayout" Target="../slideLayouts/slideLayout65.xml"/></Relationships>
</file>

<file path=ppt/slides/_rels/slide41.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39.xml"/><Relationship Id="rId1" Type="http://schemas.openxmlformats.org/officeDocument/2006/relationships/slideLayout" Target="../slideLayouts/slideLayout66.xml"/></Relationships>
</file>

<file path=ppt/slides/_rels/slide4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0.xml"/><Relationship Id="rId1" Type="http://schemas.openxmlformats.org/officeDocument/2006/relationships/slideLayout" Target="../slideLayouts/slideLayout65.xml"/></Relationships>
</file>

<file path=ppt/slides/_rels/slide4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41.xml"/><Relationship Id="rId1" Type="http://schemas.openxmlformats.org/officeDocument/2006/relationships/slideLayout" Target="../slideLayouts/slideLayout65.xml"/></Relationships>
</file>

<file path=ppt/slides/_rels/slide44.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42.xml"/><Relationship Id="rId1" Type="http://schemas.openxmlformats.org/officeDocument/2006/relationships/slideLayout" Target="../slideLayouts/slideLayout6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hyperlink" Target="mailto:pop.info@ons.gov.uk" TargetMode="External"/><Relationship Id="rId2" Type="http://schemas.openxmlformats.org/officeDocument/2006/relationships/notesSlide" Target="../notesSlides/notesSlide45.xml"/><Relationship Id="rId1" Type="http://schemas.openxmlformats.org/officeDocument/2006/relationships/slideLayout" Target="../slideLayouts/slideLayout41.xml"/><Relationship Id="rId6" Type="http://schemas.openxmlformats.org/officeDocument/2006/relationships/hyperlink" Target="https://www.ons.gov.uk/peoplepopulationandcommunity/birthsdeathsandmarriages/ageing/articles/livinglongerandoldagedependencywhatdoesthefuturehold/2019-06-24" TargetMode="External"/><Relationship Id="rId5" Type="http://schemas.openxmlformats.org/officeDocument/2006/relationships/hyperlink" Target="https://www.ons.gov.uk/peoplepopulationandcommunity/birthsdeathsandmarriages/ageing/methodologies/livinglongerisage70thenewage65methodologyguide" TargetMode="External"/><Relationship Id="rId4" Type="http://schemas.openxmlformats.org/officeDocument/2006/relationships/hyperlink" Target="https://www.ons.gov.uk/peoplepopulationandcommunity/birthsdeathsandmarriages/ageing/articles/livinglongerisage70thenewage65/2019-11-19" TargetMode="External"/></Relationships>
</file>

<file path=ppt/slides/_rels/slide48.xml.rels><?xml version="1.0" encoding="UTF-8" standalone="yes"?>
<Relationships xmlns="http://schemas.openxmlformats.org/package/2006/relationships"><Relationship Id="rId3" Type="http://schemas.openxmlformats.org/officeDocument/2006/relationships/hyperlink" Target="https://www.ons.gov.uk/peoplepopulationandcommunity/birthsdeathsandmarriages/ageing/articles/livinglonger/implicationsofchildlessnessamongtomorrowsolderpopulation" TargetMode="External"/><Relationship Id="rId2" Type="http://schemas.openxmlformats.org/officeDocument/2006/relationships/notesSlide" Target="../notesSlides/notesSlide46.xml"/><Relationship Id="rId1" Type="http://schemas.openxmlformats.org/officeDocument/2006/relationships/slideLayout" Target="../slideLayouts/slideLayout133.xml"/></Relationships>
</file>

<file path=ppt/slides/_rels/slide4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7.xml"/><Relationship Id="rId1" Type="http://schemas.openxmlformats.org/officeDocument/2006/relationships/slideLayout" Target="../slideLayouts/slideLayout80.xml"/></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80.xml"/></Relationships>
</file>

<file path=ppt/slides/_rels/slide5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8.xml"/><Relationship Id="rId1" Type="http://schemas.openxmlformats.org/officeDocument/2006/relationships/slideLayout" Target="../slideLayouts/slideLayout80.xml"/></Relationships>
</file>

<file path=ppt/slides/_rels/slide5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9.xml"/><Relationship Id="rId1" Type="http://schemas.openxmlformats.org/officeDocument/2006/relationships/slideLayout" Target="../slideLayouts/slideLayout80.xml"/></Relationships>
</file>

<file path=ppt/slides/_rels/slide5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0.xml"/><Relationship Id="rId1" Type="http://schemas.openxmlformats.org/officeDocument/2006/relationships/slideLayout" Target="../slideLayouts/slideLayout80.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80.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80.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80.xml"/></Relationships>
</file>

<file path=ppt/slides/_rels/slide5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4.xml"/><Relationship Id="rId1" Type="http://schemas.openxmlformats.org/officeDocument/2006/relationships/slideLayout" Target="../slideLayouts/slideLayout80.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80.xml"/></Relationships>
</file>

<file path=ppt/slides/_rels/slide58.xml.rels><?xml version="1.0" encoding="UTF-8" standalone="yes"?>
<Relationships xmlns="http://schemas.openxmlformats.org/package/2006/relationships"><Relationship Id="rId3" Type="http://schemas.openxmlformats.org/officeDocument/2006/relationships/hyperlink" Target="mailto:pop.info@ons.gov.uk" TargetMode="External"/><Relationship Id="rId2" Type="http://schemas.openxmlformats.org/officeDocument/2006/relationships/notesSlide" Target="../notesSlides/notesSlide56.xml"/><Relationship Id="rId1" Type="http://schemas.openxmlformats.org/officeDocument/2006/relationships/slideLayout" Target="../slideLayouts/slideLayout133.xml"/><Relationship Id="rId4" Type="http://schemas.openxmlformats.org/officeDocument/2006/relationships/hyperlink" Target="https://www.ons.gov.uk/peoplepopulationandcommunity/birthsdeathsandmarriages/ageing"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80.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80.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80.xml"/><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80.xml"/><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a:extLst>
              <a:ext uri="{FF2B5EF4-FFF2-40B4-BE49-F238E27FC236}">
                <a16:creationId xmlns:a16="http://schemas.microsoft.com/office/drawing/2014/main" id="{F2B7606F-25F1-44A9-85D1-9970728AB33E}"/>
              </a:ext>
            </a:extLst>
          </p:cNvPr>
          <p:cNvSpPr>
            <a:spLocks noGrp="1"/>
          </p:cNvSpPr>
          <p:nvPr>
            <p:ph type="title"/>
          </p:nvPr>
        </p:nvSpPr>
        <p:spPr/>
        <p:txBody>
          <a:bodyPr/>
          <a:lstStyle/>
          <a:p>
            <a:r>
              <a:rPr lang="en-GB">
                <a:ea typeface="+mj-lt"/>
                <a:cs typeface="+mj-lt"/>
              </a:rPr>
              <a:t>Population ageing in the UK and globally</a:t>
            </a:r>
            <a:endParaRPr lang="en-GB" b="0">
              <a:cs typeface="Arial"/>
            </a:endParaRPr>
          </a:p>
        </p:txBody>
      </p:sp>
      <p:sp>
        <p:nvSpPr>
          <p:cNvPr id="50" name="Content Placeholder 49">
            <a:extLst>
              <a:ext uri="{FF2B5EF4-FFF2-40B4-BE49-F238E27FC236}">
                <a16:creationId xmlns:a16="http://schemas.microsoft.com/office/drawing/2014/main" id="{74EB087D-126D-4DFA-A834-EF937FF1EEC6}"/>
              </a:ext>
            </a:extLst>
          </p:cNvPr>
          <p:cNvSpPr>
            <a:spLocks noGrp="1"/>
          </p:cNvSpPr>
          <p:nvPr>
            <p:ph idx="1"/>
          </p:nvPr>
        </p:nvSpPr>
        <p:spPr>
          <a:xfrm>
            <a:off x="838200" y="4249009"/>
            <a:ext cx="6433868" cy="650884"/>
          </a:xfrm>
        </p:spPr>
        <p:txBody>
          <a:bodyPr/>
          <a:lstStyle/>
          <a:p>
            <a:r>
              <a:rPr lang="en-GB" dirty="0">
                <a:latin typeface="Arial"/>
                <a:cs typeface="Arial"/>
              </a:rPr>
              <a:t>Centre for Ageing and Demography</a:t>
            </a:r>
          </a:p>
          <a:p>
            <a:r>
              <a:rPr lang="en-GB">
                <a:latin typeface="Arial"/>
                <a:cs typeface="Arial"/>
                <a:hlinkClick r:id="rId3"/>
              </a:rPr>
              <a:t>@RichPereira_ONS</a:t>
            </a:r>
            <a:endParaRPr lang="en-GB"/>
          </a:p>
        </p:txBody>
      </p:sp>
      <p:sp>
        <p:nvSpPr>
          <p:cNvPr id="2" name="Date Placeholder">
            <a:extLst>
              <a:ext uri="{FF2B5EF4-FFF2-40B4-BE49-F238E27FC236}">
                <a16:creationId xmlns:a16="http://schemas.microsoft.com/office/drawing/2014/main" id="{2B42C91A-136F-0846-B8A8-6577BC19336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C531F1-065E-594C-8147-D209A7179285}" type="datetime4">
              <a:rPr kumimoji="0" lang="en-GB" sz="2000" b="1"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 November 2021</a:t>
            </a:fld>
            <a:endParaRPr kumimoji="0" lang="en-US" sz="2000" b="1"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 name="Content Placeholder 5">
            <a:extLst>
              <a:ext uri="{FF2B5EF4-FFF2-40B4-BE49-F238E27FC236}">
                <a16:creationId xmlns:a16="http://schemas.microsoft.com/office/drawing/2014/main" id="{364BF8D1-D67B-46B3-A71D-BE8B03F5346F}"/>
              </a:ext>
            </a:extLst>
          </p:cNvPr>
          <p:cNvSpPr>
            <a:spLocks noGrp="1"/>
          </p:cNvSpPr>
          <p:nvPr>
            <p:ph idx="13"/>
          </p:nvPr>
        </p:nvSpPr>
        <p:spPr>
          <a:xfrm>
            <a:off x="838200" y="3779395"/>
            <a:ext cx="6433868" cy="437236"/>
          </a:xfrm>
        </p:spPr>
        <p:txBody>
          <a:bodyPr/>
          <a:lstStyle/>
          <a:p>
            <a:r>
              <a:rPr lang="en-GB">
                <a:latin typeface="Arial"/>
                <a:cs typeface="Arial"/>
              </a:rPr>
              <a:t>Ageing Analysis Team</a:t>
            </a:r>
            <a:endParaRPr lang="en-US"/>
          </a:p>
        </p:txBody>
      </p:sp>
    </p:spTree>
    <p:extLst>
      <p:ext uri="{BB962C8B-B14F-4D97-AF65-F5344CB8AC3E}">
        <p14:creationId xmlns:p14="http://schemas.microsoft.com/office/powerpoint/2010/main" val="14790398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a:extLst>
              <a:ext uri="{FF2B5EF4-FFF2-40B4-BE49-F238E27FC236}">
                <a16:creationId xmlns:a16="http://schemas.microsoft.com/office/drawing/2014/main" id="{A7F0E3CE-2CFB-459D-B9DB-549BEEA2ACEC}"/>
              </a:ext>
            </a:extLst>
          </p:cNvPr>
          <p:cNvSpPr txBox="1">
            <a:spLocks/>
          </p:cNvSpPr>
          <p:nvPr/>
        </p:nvSpPr>
        <p:spPr>
          <a:xfrm>
            <a:off x="6487868" y="1289283"/>
            <a:ext cx="5378644" cy="789447"/>
          </a:xfrm>
          <a:prstGeom prst="rect">
            <a:avLst/>
          </a:prstGeom>
        </p:spPr>
        <p:txBody>
          <a:bodyPr vert="horz" wrap="square" lIns="0" tIns="0" rIns="0" bIns="0" rtlCol="0" anchor="t" anchorCtr="0">
            <a:spAutoFit/>
          </a:bodyPr>
          <a:lstStyle>
            <a:lvl1pPr algn="l" defTabSz="685800" rtl="0" eaLnBrk="1" latinLnBrk="0" hangingPunct="1">
              <a:lnSpc>
                <a:spcPct val="95000"/>
              </a:lnSpc>
              <a:spcBef>
                <a:spcPct val="0"/>
              </a:spcBef>
              <a:spcAft>
                <a:spcPts val="750"/>
              </a:spcAft>
              <a:buNone/>
              <a:defRPr sz="2700" b="1" kern="1200" baseline="0">
                <a:solidFill>
                  <a:srgbClr val="003C57"/>
                </a:solidFill>
                <a:latin typeface="+mj-lt"/>
                <a:ea typeface="+mj-ea"/>
                <a:cs typeface="+mj-cs"/>
              </a:defRPr>
            </a:lvl1pPr>
          </a:lstStyle>
          <a:p>
            <a:r>
              <a:rPr lang="en-GB" sz="1800" b="0">
                <a:solidFill>
                  <a:srgbClr val="323132"/>
                </a:solidFill>
                <a:latin typeface="Arial"/>
                <a:cs typeface="Arial"/>
              </a:rPr>
              <a:t>Percentage of new-borns expected to survive to age 100 years by year of birth, males and females, UK, 1981 to 2068</a:t>
            </a:r>
          </a:p>
        </p:txBody>
      </p:sp>
      <p:pic>
        <p:nvPicPr>
          <p:cNvPr id="11" name="Picture 10">
            <a:extLst>
              <a:ext uri="{FF2B5EF4-FFF2-40B4-BE49-F238E27FC236}">
                <a16:creationId xmlns:a16="http://schemas.microsoft.com/office/drawing/2014/main" id="{21C404BD-0776-4F8F-8B67-702D24DA9A9E}"/>
              </a:ext>
            </a:extLst>
          </p:cNvPr>
          <p:cNvPicPr>
            <a:picLocks noChangeAspect="1"/>
          </p:cNvPicPr>
          <p:nvPr/>
        </p:nvPicPr>
        <p:blipFill>
          <a:blip r:embed="rId3"/>
          <a:stretch>
            <a:fillRect/>
          </a:stretch>
        </p:blipFill>
        <p:spPr>
          <a:xfrm>
            <a:off x="176363" y="2038345"/>
            <a:ext cx="5601277" cy="3165078"/>
          </a:xfrm>
          <a:prstGeom prst="rect">
            <a:avLst/>
          </a:prstGeom>
        </p:spPr>
      </p:pic>
      <p:sp>
        <p:nvSpPr>
          <p:cNvPr id="12" name="Title 1">
            <a:extLst>
              <a:ext uri="{FF2B5EF4-FFF2-40B4-BE49-F238E27FC236}">
                <a16:creationId xmlns:a16="http://schemas.microsoft.com/office/drawing/2014/main" id="{7D81B077-B1A2-4260-B1C7-EF719598603C}"/>
              </a:ext>
            </a:extLst>
          </p:cNvPr>
          <p:cNvSpPr txBox="1">
            <a:spLocks/>
          </p:cNvSpPr>
          <p:nvPr/>
        </p:nvSpPr>
        <p:spPr>
          <a:xfrm>
            <a:off x="104666" y="1424567"/>
            <a:ext cx="5948039" cy="526298"/>
          </a:xfrm>
          <a:prstGeom prst="rect">
            <a:avLst/>
          </a:prstGeom>
        </p:spPr>
        <p:txBody>
          <a:bodyPr vert="horz" wrap="square" lIns="0" tIns="0" rIns="0" bIns="0" rtlCol="0" anchor="t" anchorCtr="0">
            <a:spAutoFit/>
          </a:bodyPr>
          <a:lstStyle>
            <a:lvl1pPr algn="l" defTabSz="685800" rtl="0" eaLnBrk="1" latinLnBrk="0" hangingPunct="1">
              <a:lnSpc>
                <a:spcPct val="95000"/>
              </a:lnSpc>
              <a:spcBef>
                <a:spcPct val="0"/>
              </a:spcBef>
              <a:spcAft>
                <a:spcPts val="750"/>
              </a:spcAft>
              <a:buNone/>
              <a:defRPr sz="2700" b="1" kern="1200" baseline="0">
                <a:solidFill>
                  <a:srgbClr val="003C57"/>
                </a:solidFill>
                <a:latin typeface="+mj-lt"/>
                <a:ea typeface="+mj-ea"/>
                <a:cs typeface="+mj-cs"/>
              </a:defRPr>
            </a:lvl1pPr>
          </a:lstStyle>
          <a:p>
            <a:pPr algn="ctr"/>
            <a:r>
              <a:rPr lang="en-GB" sz="1800" b="0"/>
              <a:t>Period life expectancy at birth, England and Wales, 1841 to 2020</a:t>
            </a:r>
          </a:p>
        </p:txBody>
      </p:sp>
      <p:sp>
        <p:nvSpPr>
          <p:cNvPr id="13" name="Title 1">
            <a:extLst>
              <a:ext uri="{FF2B5EF4-FFF2-40B4-BE49-F238E27FC236}">
                <a16:creationId xmlns:a16="http://schemas.microsoft.com/office/drawing/2014/main" id="{C003A35B-F4E9-41E1-9120-6D8D0A52A02B}"/>
              </a:ext>
            </a:extLst>
          </p:cNvPr>
          <p:cNvSpPr txBox="1">
            <a:spLocks/>
          </p:cNvSpPr>
          <p:nvPr/>
        </p:nvSpPr>
        <p:spPr>
          <a:xfrm>
            <a:off x="325488" y="277086"/>
            <a:ext cx="11277653" cy="480131"/>
          </a:xfrm>
          <a:prstGeom prst="rect">
            <a:avLst/>
          </a:prstGeom>
        </p:spPr>
        <p:txBody>
          <a:bodyPr vert="horz" wrap="square" lIns="0" tIns="45720" rIns="91440" bIns="45720" rtlCol="0" anchor="t" anchorCtr="0">
            <a:spAutoFit/>
          </a:bodyPr>
          <a:lstStyle>
            <a:lvl1pPr algn="l" defTabSz="914400" rtl="0" eaLnBrk="1" latinLnBrk="0" hangingPunct="1">
              <a:lnSpc>
                <a:spcPct val="90000"/>
              </a:lnSpc>
              <a:spcBef>
                <a:spcPct val="0"/>
              </a:spcBef>
              <a:buNone/>
              <a:defRPr sz="4800" b="1" kern="1200" baseline="0">
                <a:solidFill>
                  <a:srgbClr val="003C57"/>
                </a:solidFill>
                <a:latin typeface="+mj-lt"/>
                <a:ea typeface="+mj-ea"/>
                <a:cs typeface="+mj-cs"/>
              </a:defRPr>
            </a:lvl1pPr>
          </a:lstStyle>
          <a:p>
            <a:pPr algn="ctr"/>
            <a:r>
              <a:rPr lang="en-GB" sz="2800" b="0">
                <a:solidFill>
                  <a:srgbClr val="414041"/>
                </a:solidFill>
                <a:cs typeface="Arial"/>
              </a:rPr>
              <a:t>Life expectancy has had long-term improvements</a:t>
            </a:r>
            <a:endParaRPr lang="en-GB" sz="2800" b="0">
              <a:solidFill>
                <a:srgbClr val="414041"/>
              </a:solidFill>
            </a:endParaRPr>
          </a:p>
        </p:txBody>
      </p:sp>
      <p:grpSp>
        <p:nvGrpSpPr>
          <p:cNvPr id="8" name="Group 7">
            <a:extLst>
              <a:ext uri="{FF2B5EF4-FFF2-40B4-BE49-F238E27FC236}">
                <a16:creationId xmlns:a16="http://schemas.microsoft.com/office/drawing/2014/main" id="{BF6A8A4C-263C-44FE-8CBB-E71A5FE73CE0}"/>
              </a:ext>
            </a:extLst>
          </p:cNvPr>
          <p:cNvGrpSpPr/>
          <p:nvPr/>
        </p:nvGrpSpPr>
        <p:grpSpPr>
          <a:xfrm>
            <a:off x="6487868" y="2070128"/>
            <a:ext cx="5182837" cy="3186861"/>
            <a:chOff x="6273527" y="1339674"/>
            <a:chExt cx="5618085" cy="4263941"/>
          </a:xfrm>
        </p:grpSpPr>
        <p:pic>
          <p:nvPicPr>
            <p:cNvPr id="15" name="Picture 14">
              <a:extLst>
                <a:ext uri="{FF2B5EF4-FFF2-40B4-BE49-F238E27FC236}">
                  <a16:creationId xmlns:a16="http://schemas.microsoft.com/office/drawing/2014/main" id="{66BECA5E-7B2F-47B7-A156-8EAB584D0B86}"/>
                </a:ext>
              </a:extLst>
            </p:cNvPr>
            <p:cNvPicPr>
              <a:picLocks noChangeAspect="1"/>
            </p:cNvPicPr>
            <p:nvPr/>
          </p:nvPicPr>
          <p:blipFill>
            <a:blip r:embed="rId4"/>
            <a:stretch>
              <a:fillRect/>
            </a:stretch>
          </p:blipFill>
          <p:spPr>
            <a:xfrm>
              <a:off x="6273527" y="1339674"/>
              <a:ext cx="5618085" cy="4263941"/>
            </a:xfrm>
            <a:prstGeom prst="rect">
              <a:avLst/>
            </a:prstGeom>
          </p:spPr>
        </p:pic>
        <p:sp>
          <p:nvSpPr>
            <p:cNvPr id="6" name="TextBox 5">
              <a:extLst>
                <a:ext uri="{FF2B5EF4-FFF2-40B4-BE49-F238E27FC236}">
                  <a16:creationId xmlns:a16="http://schemas.microsoft.com/office/drawing/2014/main" id="{60C9A8EA-E6F5-47A4-A605-D6BB95FCA1C6}"/>
                </a:ext>
              </a:extLst>
            </p:cNvPr>
            <p:cNvSpPr txBox="1"/>
            <p:nvPr/>
          </p:nvSpPr>
          <p:spPr>
            <a:xfrm>
              <a:off x="6676007" y="1533739"/>
              <a:ext cx="301841" cy="230831"/>
            </a:xfrm>
            <a:prstGeom prst="rect">
              <a:avLst/>
            </a:prstGeom>
            <a:solidFill>
              <a:schemeClr val="bg1"/>
            </a:solidFill>
          </p:spPr>
          <p:txBody>
            <a:bodyPr vert="horz" wrap="square" lIns="0" tIns="45720" rIns="91440" bIns="45720" rtlCol="0" anchor="b" anchorCtr="0">
              <a:spAutoFit/>
            </a:bodyPr>
            <a:lstStyle/>
            <a:p>
              <a:pPr algn="l"/>
              <a:r>
                <a:rPr lang="en-GB" sz="900">
                  <a:solidFill>
                    <a:schemeClr val="tx2">
                      <a:lumMod val="60000"/>
                      <a:lumOff val="40000"/>
                    </a:schemeClr>
                  </a:solidFill>
                  <a:latin typeface="Arial" panose="020B0604020202020204" pitchFamily="34" charset="0"/>
                  <a:cs typeface="Arial" panose="020B0604020202020204" pitchFamily="34" charset="0"/>
                </a:rPr>
                <a:t>%</a:t>
              </a:r>
            </a:p>
          </p:txBody>
        </p:sp>
      </p:grpSp>
      <p:sp>
        <p:nvSpPr>
          <p:cNvPr id="4" name="Title 1">
            <a:extLst>
              <a:ext uri="{FF2B5EF4-FFF2-40B4-BE49-F238E27FC236}">
                <a16:creationId xmlns:a16="http://schemas.microsoft.com/office/drawing/2014/main" id="{9600A44A-56FC-48BE-A663-0CB49568EF27}"/>
              </a:ext>
            </a:extLst>
          </p:cNvPr>
          <p:cNvSpPr txBox="1">
            <a:spLocks/>
          </p:cNvSpPr>
          <p:nvPr/>
        </p:nvSpPr>
        <p:spPr>
          <a:xfrm>
            <a:off x="73888" y="5730607"/>
            <a:ext cx="4719205" cy="286232"/>
          </a:xfrm>
          <a:prstGeom prst="rect">
            <a:avLst/>
          </a:prstGeom>
        </p:spPr>
        <p:txBody>
          <a:bodyPr vert="horz" wrap="square" lIns="0" tIns="45720" rIns="91440" bIns="45720" rtlCol="0" anchor="t" anchorCtr="0">
            <a:spAutoFit/>
          </a:bodyPr>
          <a:lstStyle>
            <a:lvl1pPr algn="l" defTabSz="914400" rtl="0" eaLnBrk="1" latinLnBrk="0" hangingPunct="1">
              <a:lnSpc>
                <a:spcPct val="90000"/>
              </a:lnSpc>
              <a:spcBef>
                <a:spcPct val="0"/>
              </a:spcBef>
              <a:buNone/>
              <a:defRPr sz="4800" b="1" kern="1200" baseline="0">
                <a:solidFill>
                  <a:srgbClr val="003C57"/>
                </a:solidFill>
                <a:latin typeface="+mj-lt"/>
                <a:ea typeface="+mj-ea"/>
                <a:cs typeface="+mj-cs"/>
              </a:defRPr>
            </a:lvl1pPr>
          </a:lstStyle>
          <a:p>
            <a:r>
              <a:rPr lang="en-GB" sz="1400"/>
              <a:t>Source:</a:t>
            </a:r>
            <a:r>
              <a:rPr lang="en-GB" sz="1400" b="0"/>
              <a:t> Office for National Statistics, National Life Tables</a:t>
            </a:r>
          </a:p>
        </p:txBody>
      </p:sp>
      <p:sp>
        <p:nvSpPr>
          <p:cNvPr id="5" name="Title 1">
            <a:extLst>
              <a:ext uri="{FF2B5EF4-FFF2-40B4-BE49-F238E27FC236}">
                <a16:creationId xmlns:a16="http://schemas.microsoft.com/office/drawing/2014/main" id="{68522E3E-5A90-4F70-A2C6-D5237A77B363}"/>
              </a:ext>
            </a:extLst>
          </p:cNvPr>
          <p:cNvSpPr txBox="1">
            <a:spLocks/>
          </p:cNvSpPr>
          <p:nvPr/>
        </p:nvSpPr>
        <p:spPr>
          <a:xfrm>
            <a:off x="6412343" y="5540107"/>
            <a:ext cx="5992091" cy="480131"/>
          </a:xfrm>
          <a:prstGeom prst="rect">
            <a:avLst/>
          </a:prstGeom>
        </p:spPr>
        <p:txBody>
          <a:bodyPr vert="horz" wrap="square" lIns="0" tIns="45720" rIns="91440" bIns="45720" rtlCol="0" anchor="t" anchorCtr="0">
            <a:spAutoFit/>
          </a:bodyPr>
          <a:lstStyle>
            <a:lvl1pPr algn="l" defTabSz="914400" rtl="0" eaLnBrk="1" latinLnBrk="0" hangingPunct="1">
              <a:lnSpc>
                <a:spcPct val="90000"/>
              </a:lnSpc>
              <a:spcBef>
                <a:spcPct val="0"/>
              </a:spcBef>
              <a:buNone/>
              <a:defRPr sz="4800" b="1" kern="1200" baseline="0">
                <a:solidFill>
                  <a:srgbClr val="003C57"/>
                </a:solidFill>
                <a:latin typeface="+mj-lt"/>
                <a:ea typeface="+mj-ea"/>
                <a:cs typeface="+mj-cs"/>
              </a:defRPr>
            </a:lvl1pPr>
          </a:lstStyle>
          <a:p>
            <a:r>
              <a:rPr lang="en-GB" sz="1400"/>
              <a:t>Source:</a:t>
            </a:r>
            <a:r>
              <a:rPr lang="en-GB" sz="1400" b="0"/>
              <a:t> Office for National Statistics, </a:t>
            </a:r>
            <a:r>
              <a:rPr lang="en-GB" sz="1400" b="0">
                <a:ea typeface="+mj-lt"/>
                <a:cs typeface="+mj-lt"/>
              </a:rPr>
              <a:t>Past and projected period and cohort life tables, 2018-based, UK: 1981 to 2068</a:t>
            </a:r>
            <a:endParaRPr lang="en-GB" sz="1400" b="0"/>
          </a:p>
        </p:txBody>
      </p:sp>
    </p:spTree>
    <p:extLst>
      <p:ext uri="{BB962C8B-B14F-4D97-AF65-F5344CB8AC3E}">
        <p14:creationId xmlns:p14="http://schemas.microsoft.com/office/powerpoint/2010/main" val="10672739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F398DAA7-081C-49DD-B7FE-E239A2C6C534}"/>
              </a:ext>
            </a:extLst>
          </p:cNvPr>
          <p:cNvSpPr txBox="1">
            <a:spLocks/>
          </p:cNvSpPr>
          <p:nvPr/>
        </p:nvSpPr>
        <p:spPr>
          <a:xfrm>
            <a:off x="73888" y="5730607"/>
            <a:ext cx="4719205" cy="286232"/>
          </a:xfrm>
          <a:prstGeom prst="rect">
            <a:avLst/>
          </a:prstGeom>
        </p:spPr>
        <p:txBody>
          <a:bodyPr vert="horz" wrap="square" lIns="0" tIns="45720" rIns="91440" bIns="45720" rtlCol="0" anchor="t" anchorCtr="0">
            <a:spAutoFit/>
          </a:bodyPr>
          <a:lstStyle>
            <a:lvl1pPr algn="l" defTabSz="914400" rtl="0" eaLnBrk="1" latinLnBrk="0" hangingPunct="1">
              <a:lnSpc>
                <a:spcPct val="90000"/>
              </a:lnSpc>
              <a:spcBef>
                <a:spcPct val="0"/>
              </a:spcBef>
              <a:buNone/>
              <a:defRPr sz="4800" b="1" kern="1200" baseline="0">
                <a:solidFill>
                  <a:srgbClr val="003C57"/>
                </a:solidFill>
                <a:latin typeface="+mj-lt"/>
                <a:ea typeface="+mj-ea"/>
                <a:cs typeface="+mj-cs"/>
              </a:defRPr>
            </a:lvl1pPr>
          </a:lstStyle>
          <a:p>
            <a:r>
              <a:rPr lang="en-GB" sz="1400"/>
              <a:t>Source:</a:t>
            </a:r>
            <a:r>
              <a:rPr lang="en-GB" sz="1400" b="0"/>
              <a:t> Office for National Statistics, National Life Tables</a:t>
            </a:r>
          </a:p>
        </p:txBody>
      </p:sp>
      <p:sp>
        <p:nvSpPr>
          <p:cNvPr id="7" name="Title">
            <a:extLst>
              <a:ext uri="{FF2B5EF4-FFF2-40B4-BE49-F238E27FC236}">
                <a16:creationId xmlns:a16="http://schemas.microsoft.com/office/drawing/2014/main" id="{37FDB103-CBC4-4F38-90B4-506938489A2E}"/>
              </a:ext>
            </a:extLst>
          </p:cNvPr>
          <p:cNvSpPr>
            <a:spLocks noGrp="1"/>
          </p:cNvSpPr>
          <p:nvPr>
            <p:ph type="title"/>
          </p:nvPr>
        </p:nvSpPr>
        <p:spPr>
          <a:xfrm>
            <a:off x="2338883" y="277824"/>
            <a:ext cx="4763454" cy="994118"/>
          </a:xfrm>
        </p:spPr>
        <p:txBody>
          <a:bodyPr/>
          <a:lstStyle/>
          <a:p>
            <a:r>
              <a:rPr lang="en-GB" sz="2800" b="0" i="0">
                <a:solidFill>
                  <a:srgbClr val="414041"/>
                </a:solidFill>
                <a:effectLst/>
                <a:latin typeface="Arial"/>
                <a:ea typeface="Open Sans"/>
                <a:cs typeface="Open Sans"/>
              </a:rPr>
              <a:t>Life </a:t>
            </a:r>
            <a:r>
              <a:rPr lang="en-GB" sz="2800" b="0" i="0">
                <a:solidFill>
                  <a:srgbClr val="414041"/>
                </a:solidFill>
                <a:effectLst/>
                <a:latin typeface="Arial"/>
                <a:cs typeface="Arial"/>
              </a:rPr>
              <a:t>expectancy</a:t>
            </a:r>
            <a:r>
              <a:rPr lang="en-GB" sz="2800" b="0" i="0">
                <a:solidFill>
                  <a:srgbClr val="414041"/>
                </a:solidFill>
                <a:effectLst/>
                <a:latin typeface="Arial"/>
                <a:ea typeface="Open Sans"/>
                <a:cs typeface="Open Sans"/>
              </a:rPr>
              <a:t> calculator</a:t>
            </a:r>
            <a:br>
              <a:rPr lang="en-GB" sz="1400" b="1" i="0">
                <a:solidFill>
                  <a:srgbClr val="414041"/>
                </a:solidFill>
                <a:effectLst/>
                <a:latin typeface="Open Sans" panose="020B0606030504020204" pitchFamily="34" charset="0"/>
              </a:rPr>
            </a:br>
            <a:br>
              <a:rPr lang="en-GB" sz="2000" b="1" i="0">
                <a:solidFill>
                  <a:srgbClr val="414041"/>
                </a:solidFill>
                <a:effectLst/>
                <a:latin typeface="Open Sans" panose="020B0606030504020204" pitchFamily="34" charset="0"/>
              </a:rPr>
            </a:br>
            <a:endParaRPr lang="en-GB" sz="2000" b="1" i="0">
              <a:solidFill>
                <a:srgbClr val="414041"/>
              </a:solidFill>
              <a:effectLst/>
              <a:latin typeface="Open Sans" panose="020B0606030504020204" pitchFamily="34" charset="0"/>
              <a:ea typeface="Open Sans"/>
              <a:cs typeface="Open Sans"/>
            </a:endParaRPr>
          </a:p>
        </p:txBody>
      </p:sp>
      <p:pic>
        <p:nvPicPr>
          <p:cNvPr id="4" name="Picture 3">
            <a:extLst>
              <a:ext uri="{FF2B5EF4-FFF2-40B4-BE49-F238E27FC236}">
                <a16:creationId xmlns:a16="http://schemas.microsoft.com/office/drawing/2014/main" id="{149C708D-534F-46E1-8FE1-E62BDBBF8E0F}"/>
              </a:ext>
            </a:extLst>
          </p:cNvPr>
          <p:cNvPicPr>
            <a:picLocks noChangeAspect="1"/>
          </p:cNvPicPr>
          <p:nvPr/>
        </p:nvPicPr>
        <p:blipFill rotWithShape="1">
          <a:blip r:embed="rId3"/>
          <a:srcRect r="6633"/>
          <a:stretch/>
        </p:blipFill>
        <p:spPr>
          <a:xfrm>
            <a:off x="1114001" y="839437"/>
            <a:ext cx="4444001" cy="4697497"/>
          </a:xfrm>
          <a:prstGeom prst="rect">
            <a:avLst/>
          </a:prstGeom>
        </p:spPr>
      </p:pic>
      <p:pic>
        <p:nvPicPr>
          <p:cNvPr id="10" name="Picture 9">
            <a:extLst>
              <a:ext uri="{FF2B5EF4-FFF2-40B4-BE49-F238E27FC236}">
                <a16:creationId xmlns:a16="http://schemas.microsoft.com/office/drawing/2014/main" id="{682FC6C8-D1A5-41B3-BD8C-DA9CD6E7F70C}"/>
              </a:ext>
            </a:extLst>
          </p:cNvPr>
          <p:cNvPicPr>
            <a:picLocks noChangeAspect="1"/>
          </p:cNvPicPr>
          <p:nvPr/>
        </p:nvPicPr>
        <p:blipFill>
          <a:blip r:embed="rId4"/>
          <a:stretch>
            <a:fillRect/>
          </a:stretch>
        </p:blipFill>
        <p:spPr>
          <a:xfrm>
            <a:off x="6682054" y="839437"/>
            <a:ext cx="4458017" cy="4697497"/>
          </a:xfrm>
          <a:prstGeom prst="rect">
            <a:avLst/>
          </a:prstGeom>
        </p:spPr>
      </p:pic>
      <p:sp>
        <p:nvSpPr>
          <p:cNvPr id="3" name="TextBox 2">
            <a:extLst>
              <a:ext uri="{FF2B5EF4-FFF2-40B4-BE49-F238E27FC236}">
                <a16:creationId xmlns:a16="http://schemas.microsoft.com/office/drawing/2014/main" id="{6A55DA88-8A44-4592-B1CB-E04CB048A120}"/>
              </a:ext>
            </a:extLst>
          </p:cNvPr>
          <p:cNvSpPr txBox="1"/>
          <p:nvPr/>
        </p:nvSpPr>
        <p:spPr>
          <a:xfrm>
            <a:off x="9640290" y="5677881"/>
            <a:ext cx="3059876" cy="307777"/>
          </a:xfrm>
          <a:prstGeom prst="rect">
            <a:avLst/>
          </a:prstGeom>
          <a:noFill/>
        </p:spPr>
        <p:txBody>
          <a:bodyPr rot="0" spcFirstLastPara="0" vertOverflow="overflow" horzOverflow="overflow" vert="horz" wrap="square" lIns="0" tIns="45720" rIns="91440" bIns="45720" numCol="1" spcCol="0" rtlCol="0" fromWordArt="0" anchor="b" anchorCtr="0" forceAA="0" compatLnSpc="1">
            <a:prstTxWarp prst="textNoShape">
              <a:avLst/>
            </a:prstTxWarp>
            <a:spAutoFit/>
          </a:bodyPr>
          <a:lstStyle/>
          <a:p>
            <a:r>
              <a:rPr lang="en-GB" sz="1400">
                <a:cs typeface="Arial"/>
                <a:hlinkClick r:id="rId5"/>
              </a:rPr>
              <a:t>Life expectancy calculator</a:t>
            </a:r>
            <a:endParaRPr lang="en-GB" sz="1400">
              <a:cs typeface="Arial"/>
            </a:endParaRPr>
          </a:p>
        </p:txBody>
      </p:sp>
    </p:spTree>
    <p:extLst>
      <p:ext uri="{BB962C8B-B14F-4D97-AF65-F5344CB8AC3E}">
        <p14:creationId xmlns:p14="http://schemas.microsoft.com/office/powerpoint/2010/main" val="28090442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B3A63C7-2651-4502-8979-8936CE8A3B50}"/>
              </a:ext>
            </a:extLst>
          </p:cNvPr>
          <p:cNvSpPr>
            <a:spLocks noGrp="1"/>
          </p:cNvSpPr>
          <p:nvPr>
            <p:ph type="title"/>
          </p:nvPr>
        </p:nvSpPr>
        <p:spPr>
          <a:xfrm>
            <a:off x="838200" y="642128"/>
            <a:ext cx="10515600" cy="409343"/>
          </a:xfrm>
        </p:spPr>
        <p:txBody>
          <a:bodyPr/>
          <a:lstStyle/>
          <a:p>
            <a:r>
              <a:rPr lang="en-GB" sz="2800" b="0">
                <a:solidFill>
                  <a:srgbClr val="414041"/>
                </a:solidFill>
                <a:cs typeface="Arial"/>
              </a:rPr>
              <a:t>Variation of life Expectancy by </a:t>
            </a:r>
            <a:r>
              <a:rPr lang="en-GB" sz="2800" b="0">
                <a:solidFill>
                  <a:srgbClr val="414041"/>
                </a:solidFill>
                <a:ea typeface="+mj-lt"/>
                <a:cs typeface="+mj-lt"/>
              </a:rPr>
              <a:t>Index of Multiple Deprivation</a:t>
            </a:r>
            <a:endParaRPr lang="en-GB" sz="2800" b="0">
              <a:solidFill>
                <a:srgbClr val="414041"/>
              </a:solidFill>
            </a:endParaRPr>
          </a:p>
        </p:txBody>
      </p:sp>
      <p:sp>
        <p:nvSpPr>
          <p:cNvPr id="6" name="TextBox 5">
            <a:extLst>
              <a:ext uri="{FF2B5EF4-FFF2-40B4-BE49-F238E27FC236}">
                <a16:creationId xmlns:a16="http://schemas.microsoft.com/office/drawing/2014/main" id="{D62E27F8-B01B-4903-824B-5A14746C0320}"/>
              </a:ext>
            </a:extLst>
          </p:cNvPr>
          <p:cNvSpPr txBox="1"/>
          <p:nvPr/>
        </p:nvSpPr>
        <p:spPr>
          <a:xfrm>
            <a:off x="293027" y="1333581"/>
            <a:ext cx="5229137" cy="646331"/>
          </a:xfrm>
          <a:prstGeom prst="rect">
            <a:avLst/>
          </a:prstGeom>
          <a:noFill/>
        </p:spPr>
        <p:txBody>
          <a:bodyPr rot="0" spcFirstLastPara="0" vertOverflow="overflow" horzOverflow="overflow" vert="horz" wrap="square" lIns="0" tIns="45720" rIns="91440" bIns="45720" numCol="1" spcCol="0" rtlCol="0" fromWordArt="0" anchor="b" anchorCtr="0" forceAA="0" compatLnSpc="1">
            <a:prstTxWarp prst="textNoShape">
              <a:avLst/>
            </a:prstTxWarp>
            <a:spAutoFit/>
          </a:bodyPr>
          <a:lstStyle/>
          <a:p>
            <a:r>
              <a:rPr lang="en-US">
                <a:solidFill>
                  <a:srgbClr val="183E56"/>
                </a:solidFill>
                <a:latin typeface="Open Sans"/>
                <a:ea typeface="Open Sans"/>
                <a:cs typeface="Open Sans"/>
              </a:rPr>
              <a:t>Life expectancy at birth for Males and Females, England, 2017 to 2019</a:t>
            </a:r>
          </a:p>
        </p:txBody>
      </p:sp>
      <p:sp>
        <p:nvSpPr>
          <p:cNvPr id="8" name="Title 1">
            <a:extLst>
              <a:ext uri="{FF2B5EF4-FFF2-40B4-BE49-F238E27FC236}">
                <a16:creationId xmlns:a16="http://schemas.microsoft.com/office/drawing/2014/main" id="{D19C1B7E-EC0B-459D-BCD3-3D125E2E99D8}"/>
              </a:ext>
            </a:extLst>
          </p:cNvPr>
          <p:cNvSpPr txBox="1">
            <a:spLocks/>
          </p:cNvSpPr>
          <p:nvPr/>
        </p:nvSpPr>
        <p:spPr>
          <a:xfrm>
            <a:off x="73889" y="5524419"/>
            <a:ext cx="5510166" cy="480131"/>
          </a:xfrm>
          <a:prstGeom prst="rect">
            <a:avLst/>
          </a:prstGeom>
        </p:spPr>
        <p:txBody>
          <a:bodyPr vert="horz" wrap="square" lIns="0" tIns="45720" rIns="91440" bIns="45720" rtlCol="0" anchor="t" anchorCtr="0">
            <a:spAutoFit/>
          </a:bodyPr>
          <a:lstStyle>
            <a:lvl1pPr algn="l" defTabSz="914400" rtl="0" eaLnBrk="1" latinLnBrk="0" hangingPunct="1">
              <a:lnSpc>
                <a:spcPct val="90000"/>
              </a:lnSpc>
              <a:spcBef>
                <a:spcPct val="0"/>
              </a:spcBef>
              <a:buNone/>
              <a:defRPr sz="4800" b="1" kern="1200" baseline="0">
                <a:solidFill>
                  <a:srgbClr val="003C57"/>
                </a:solidFill>
                <a:latin typeface="+mj-lt"/>
                <a:ea typeface="+mj-ea"/>
                <a:cs typeface="+mj-cs"/>
              </a:defRPr>
            </a:lvl1pPr>
          </a:lstStyle>
          <a:p>
            <a:r>
              <a:rPr lang="en-GB" sz="1400"/>
              <a:t>Source:</a:t>
            </a:r>
            <a:r>
              <a:rPr lang="en-GB" sz="1400" b="0"/>
              <a:t> Office for National Statistics, </a:t>
            </a:r>
            <a:r>
              <a:rPr lang="en-US" sz="1400" b="0">
                <a:ea typeface="+mj-lt"/>
                <a:cs typeface="+mj-lt"/>
              </a:rPr>
              <a:t>Health state life expectancies by national deprivation deciles, England: 2017 to 2019</a:t>
            </a:r>
            <a:endParaRPr lang="en-GB" sz="1400" b="0"/>
          </a:p>
        </p:txBody>
      </p:sp>
      <p:pic>
        <p:nvPicPr>
          <p:cNvPr id="5" name="Picture 4">
            <a:extLst>
              <a:ext uri="{FF2B5EF4-FFF2-40B4-BE49-F238E27FC236}">
                <a16:creationId xmlns:a16="http://schemas.microsoft.com/office/drawing/2014/main" id="{E095254C-28A4-46F0-B155-68BB5689DF76}"/>
              </a:ext>
            </a:extLst>
          </p:cNvPr>
          <p:cNvPicPr>
            <a:picLocks noChangeAspect="1"/>
          </p:cNvPicPr>
          <p:nvPr/>
        </p:nvPicPr>
        <p:blipFill rotWithShape="1">
          <a:blip r:embed="rId3"/>
          <a:srcRect t="906" r="1121" b="971"/>
          <a:stretch/>
        </p:blipFill>
        <p:spPr>
          <a:xfrm>
            <a:off x="8831300" y="1168491"/>
            <a:ext cx="3043677" cy="4285072"/>
          </a:xfrm>
          <a:prstGeom prst="rect">
            <a:avLst/>
          </a:prstGeom>
        </p:spPr>
      </p:pic>
      <p:sp>
        <p:nvSpPr>
          <p:cNvPr id="13" name="TextBox 12">
            <a:extLst>
              <a:ext uri="{FF2B5EF4-FFF2-40B4-BE49-F238E27FC236}">
                <a16:creationId xmlns:a16="http://schemas.microsoft.com/office/drawing/2014/main" id="{834F354B-63D9-4F2D-B65F-F1DE3713A816}"/>
              </a:ext>
            </a:extLst>
          </p:cNvPr>
          <p:cNvSpPr txBox="1"/>
          <p:nvPr/>
        </p:nvSpPr>
        <p:spPr>
          <a:xfrm>
            <a:off x="6437565" y="1947092"/>
            <a:ext cx="2448044" cy="2062103"/>
          </a:xfrm>
          <a:prstGeom prst="rect">
            <a:avLst/>
          </a:prstGeom>
          <a:noFill/>
        </p:spPr>
        <p:txBody>
          <a:bodyPr wrap="square">
            <a:spAutoFit/>
          </a:bodyPr>
          <a:lstStyle/>
          <a:p>
            <a:r>
              <a:rPr lang="en-GB" sz="1600">
                <a:solidFill>
                  <a:srgbClr val="183E56"/>
                </a:solidFill>
                <a:latin typeface="Open Sans"/>
                <a:ea typeface="Open Sans"/>
                <a:cs typeface="Open Sans"/>
              </a:rPr>
              <a:t>Distribution of the Index of Multiple Deprivation (IMD) 2019 by local authority</a:t>
            </a:r>
          </a:p>
          <a:p>
            <a:r>
              <a:rPr lang="en-GB" sz="1600">
                <a:solidFill>
                  <a:srgbClr val="183E56"/>
                </a:solidFill>
                <a:latin typeface="Open Sans"/>
                <a:ea typeface="Open Sans"/>
                <a:cs typeface="Open Sans"/>
              </a:rPr>
              <a:t>based on the proportion of their neighbourhoods in the most deprived decile nationally</a:t>
            </a:r>
            <a:endParaRPr lang="en-US" sz="1600">
              <a:solidFill>
                <a:srgbClr val="183E56"/>
              </a:solidFill>
              <a:latin typeface="Open Sans"/>
              <a:ea typeface="Open Sans"/>
              <a:cs typeface="Open Sans"/>
            </a:endParaRPr>
          </a:p>
        </p:txBody>
      </p:sp>
      <p:sp>
        <p:nvSpPr>
          <p:cNvPr id="15" name="Title 1">
            <a:extLst>
              <a:ext uri="{FF2B5EF4-FFF2-40B4-BE49-F238E27FC236}">
                <a16:creationId xmlns:a16="http://schemas.microsoft.com/office/drawing/2014/main" id="{D4E0347B-8E95-438C-88EE-5A23C2344C54}"/>
              </a:ext>
            </a:extLst>
          </p:cNvPr>
          <p:cNvSpPr txBox="1">
            <a:spLocks/>
          </p:cNvSpPr>
          <p:nvPr/>
        </p:nvSpPr>
        <p:spPr>
          <a:xfrm>
            <a:off x="6096000" y="5541173"/>
            <a:ext cx="6303246" cy="480131"/>
          </a:xfrm>
          <a:prstGeom prst="rect">
            <a:avLst/>
          </a:prstGeom>
        </p:spPr>
        <p:txBody>
          <a:bodyPr vert="horz" wrap="square" lIns="0" tIns="45720" rIns="91440" bIns="45720" rtlCol="0" anchor="t" anchorCtr="0">
            <a:spAutoFit/>
          </a:bodyPr>
          <a:lstStyle>
            <a:lvl1pPr algn="l" defTabSz="914400" rtl="0" eaLnBrk="1" latinLnBrk="0" hangingPunct="1">
              <a:lnSpc>
                <a:spcPct val="90000"/>
              </a:lnSpc>
              <a:spcBef>
                <a:spcPct val="0"/>
              </a:spcBef>
              <a:buNone/>
              <a:defRPr sz="4800" b="1" kern="1200" baseline="0">
                <a:solidFill>
                  <a:srgbClr val="003C57"/>
                </a:solidFill>
                <a:latin typeface="+mj-lt"/>
                <a:ea typeface="+mj-ea"/>
                <a:cs typeface="+mj-cs"/>
              </a:defRPr>
            </a:lvl1pPr>
          </a:lstStyle>
          <a:p>
            <a:r>
              <a:rPr lang="en-GB" sz="1400"/>
              <a:t>Source:</a:t>
            </a:r>
            <a:r>
              <a:rPr lang="en-GB" sz="1400" b="0"/>
              <a:t> Ministry of Housing, Communities &amp; Local Government, </a:t>
            </a:r>
            <a:r>
              <a:rPr lang="en-GB" sz="1400" b="0">
                <a:ea typeface="+mj-lt"/>
                <a:cs typeface="+mj-lt"/>
              </a:rPr>
              <a:t>The English Indices of Deprivation 2019 - Statistical Release </a:t>
            </a:r>
            <a:endParaRPr lang="en-GB" sz="1400" b="0"/>
          </a:p>
        </p:txBody>
      </p:sp>
      <p:pic>
        <p:nvPicPr>
          <p:cNvPr id="7" name="Picture 6">
            <a:extLst>
              <a:ext uri="{FF2B5EF4-FFF2-40B4-BE49-F238E27FC236}">
                <a16:creationId xmlns:a16="http://schemas.microsoft.com/office/drawing/2014/main" id="{23B038A2-56B3-4DBE-8611-84FF3D1E7427}"/>
              </a:ext>
            </a:extLst>
          </p:cNvPr>
          <p:cNvPicPr>
            <a:picLocks noChangeAspect="1"/>
          </p:cNvPicPr>
          <p:nvPr/>
        </p:nvPicPr>
        <p:blipFill>
          <a:blip r:embed="rId4"/>
          <a:stretch>
            <a:fillRect/>
          </a:stretch>
        </p:blipFill>
        <p:spPr>
          <a:xfrm>
            <a:off x="404859" y="1979912"/>
            <a:ext cx="4602147" cy="3399621"/>
          </a:xfrm>
          <a:prstGeom prst="rect">
            <a:avLst/>
          </a:prstGeom>
        </p:spPr>
      </p:pic>
    </p:spTree>
    <p:extLst>
      <p:ext uri="{BB962C8B-B14F-4D97-AF65-F5344CB8AC3E}">
        <p14:creationId xmlns:p14="http://schemas.microsoft.com/office/powerpoint/2010/main" val="10417048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5443F95-7B7B-4BF0-807A-944D380DD69D}"/>
              </a:ext>
            </a:extLst>
          </p:cNvPr>
          <p:cNvSpPr>
            <a:spLocks noGrp="1"/>
          </p:cNvSpPr>
          <p:nvPr>
            <p:ph type="title"/>
          </p:nvPr>
        </p:nvSpPr>
        <p:spPr>
          <a:xfrm>
            <a:off x="484909" y="241064"/>
            <a:ext cx="11222182" cy="394723"/>
          </a:xfrm>
        </p:spPr>
        <p:txBody>
          <a:bodyPr/>
          <a:lstStyle/>
          <a:p>
            <a:r>
              <a:rPr lang="en-GB" b="0">
                <a:solidFill>
                  <a:schemeClr val="tx2"/>
                </a:solidFill>
              </a:rPr>
              <a:t>Ageing is a cross-cutting issue with implications for multiple policy areas</a:t>
            </a:r>
          </a:p>
        </p:txBody>
      </p:sp>
      <p:graphicFrame>
        <p:nvGraphicFramePr>
          <p:cNvPr id="5" name="Content Placeholder 4">
            <a:extLst>
              <a:ext uri="{FF2B5EF4-FFF2-40B4-BE49-F238E27FC236}">
                <a16:creationId xmlns:a16="http://schemas.microsoft.com/office/drawing/2014/main" id="{ECB9A358-ADE1-4CD4-B60C-C0A980A6C54F}"/>
              </a:ext>
            </a:extLst>
          </p:cNvPr>
          <p:cNvGraphicFramePr>
            <a:graphicFrameLocks noGrp="1"/>
          </p:cNvGraphicFramePr>
          <p:nvPr>
            <p:ph idx="1"/>
            <p:extLst>
              <p:ext uri="{D42A27DB-BD31-4B8C-83A1-F6EECF244321}">
                <p14:modId xmlns:p14="http://schemas.microsoft.com/office/powerpoint/2010/main" val="3235878616"/>
              </p:ext>
            </p:extLst>
          </p:nvPr>
        </p:nvGraphicFramePr>
        <p:xfrm>
          <a:off x="2152649" y="755905"/>
          <a:ext cx="8734807" cy="52547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943090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Hexagon 36">
            <a:extLst>
              <a:ext uri="{FF2B5EF4-FFF2-40B4-BE49-F238E27FC236}">
                <a16:creationId xmlns:a16="http://schemas.microsoft.com/office/drawing/2014/main" id="{7D1CB6CB-8125-4859-AE36-D391F892438C}"/>
              </a:ext>
            </a:extLst>
          </p:cNvPr>
          <p:cNvSpPr/>
          <p:nvPr/>
        </p:nvSpPr>
        <p:spPr>
          <a:xfrm rot="5400000">
            <a:off x="2061705" y="4008188"/>
            <a:ext cx="1993243" cy="1922029"/>
          </a:xfrm>
          <a:prstGeom prst="hexagon">
            <a:avLst>
              <a:gd name="adj" fmla="val 25000"/>
              <a:gd name="vf" fmla="val 11547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grpSp>
        <p:nvGrpSpPr>
          <p:cNvPr id="45" name="Group 44">
            <a:extLst>
              <a:ext uri="{FF2B5EF4-FFF2-40B4-BE49-F238E27FC236}">
                <a16:creationId xmlns:a16="http://schemas.microsoft.com/office/drawing/2014/main" id="{03342EE0-74D5-4853-92E1-6F77E7B20CF7}"/>
              </a:ext>
            </a:extLst>
          </p:cNvPr>
          <p:cNvGrpSpPr/>
          <p:nvPr/>
        </p:nvGrpSpPr>
        <p:grpSpPr>
          <a:xfrm>
            <a:off x="4148406" y="3978322"/>
            <a:ext cx="1922029" cy="1993243"/>
            <a:chOff x="3480048" y="1023885"/>
            <a:chExt cx="1080402" cy="1241841"/>
          </a:xfrm>
        </p:grpSpPr>
        <p:sp>
          <p:nvSpPr>
            <p:cNvPr id="46" name="Hexagon 45">
              <a:extLst>
                <a:ext uri="{FF2B5EF4-FFF2-40B4-BE49-F238E27FC236}">
                  <a16:creationId xmlns:a16="http://schemas.microsoft.com/office/drawing/2014/main" id="{8289DCFB-D4BB-4929-A90E-5882B4C0DF01}"/>
                </a:ext>
              </a:extLst>
            </p:cNvPr>
            <p:cNvSpPr/>
            <p:nvPr/>
          </p:nvSpPr>
          <p:spPr>
            <a:xfrm rot="5400000">
              <a:off x="3399328" y="1104605"/>
              <a:ext cx="1241841" cy="1080402"/>
            </a:xfrm>
            <a:prstGeom prst="hexagon">
              <a:avLst>
                <a:gd name="adj" fmla="val 25000"/>
                <a:gd name="vf" fmla="val 11547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7" name="Hexagon 4">
              <a:extLst>
                <a:ext uri="{FF2B5EF4-FFF2-40B4-BE49-F238E27FC236}">
                  <a16:creationId xmlns:a16="http://schemas.microsoft.com/office/drawing/2014/main" id="{4847830F-FA5D-40C2-AE46-1746F45629E4}"/>
                </a:ext>
              </a:extLst>
            </p:cNvPr>
            <p:cNvSpPr txBox="1"/>
            <p:nvPr/>
          </p:nvSpPr>
          <p:spPr>
            <a:xfrm>
              <a:off x="3648410" y="1217406"/>
              <a:ext cx="743676" cy="85480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1600200" eaLnBrk="0" fontAlgn="base" hangingPunct="0">
                <a:lnSpc>
                  <a:spcPct val="90000"/>
                </a:lnSpc>
                <a:spcBef>
                  <a:spcPct val="0"/>
                </a:spcBef>
                <a:spcAft>
                  <a:spcPct val="35000"/>
                </a:spcAft>
              </a:pPr>
              <a:endParaRPr lang="en-GB" sz="3600">
                <a:solidFill>
                  <a:srgbClr val="FFFFFF"/>
                </a:solidFill>
                <a:latin typeface="Arial" panose="020B0604020202020204"/>
              </a:endParaRPr>
            </a:p>
          </p:txBody>
        </p:sp>
      </p:grpSp>
      <p:grpSp>
        <p:nvGrpSpPr>
          <p:cNvPr id="42" name="Group 41">
            <a:extLst>
              <a:ext uri="{FF2B5EF4-FFF2-40B4-BE49-F238E27FC236}">
                <a16:creationId xmlns:a16="http://schemas.microsoft.com/office/drawing/2014/main" id="{93A36EAA-B8D7-473F-B249-5BD5FEDF75E6}"/>
              </a:ext>
            </a:extLst>
          </p:cNvPr>
          <p:cNvGrpSpPr/>
          <p:nvPr/>
        </p:nvGrpSpPr>
        <p:grpSpPr>
          <a:xfrm>
            <a:off x="6219906" y="3986634"/>
            <a:ext cx="1922029" cy="1993243"/>
            <a:chOff x="3480048" y="1023885"/>
            <a:chExt cx="1080402" cy="1241841"/>
          </a:xfrm>
        </p:grpSpPr>
        <p:sp>
          <p:nvSpPr>
            <p:cNvPr id="43" name="Hexagon 42">
              <a:extLst>
                <a:ext uri="{FF2B5EF4-FFF2-40B4-BE49-F238E27FC236}">
                  <a16:creationId xmlns:a16="http://schemas.microsoft.com/office/drawing/2014/main" id="{E355E0CC-2B80-4799-AC1C-8499B6150551}"/>
                </a:ext>
              </a:extLst>
            </p:cNvPr>
            <p:cNvSpPr/>
            <p:nvPr/>
          </p:nvSpPr>
          <p:spPr>
            <a:xfrm rot="5400000">
              <a:off x="3399328" y="1104605"/>
              <a:ext cx="1241841" cy="1080402"/>
            </a:xfrm>
            <a:prstGeom prst="hexagon">
              <a:avLst>
                <a:gd name="adj" fmla="val 25000"/>
                <a:gd name="vf" fmla="val 11547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4" name="Hexagon 4">
              <a:extLst>
                <a:ext uri="{FF2B5EF4-FFF2-40B4-BE49-F238E27FC236}">
                  <a16:creationId xmlns:a16="http://schemas.microsoft.com/office/drawing/2014/main" id="{F763BA27-28F2-4029-BC7D-007130D10E78}"/>
                </a:ext>
              </a:extLst>
            </p:cNvPr>
            <p:cNvSpPr txBox="1"/>
            <p:nvPr/>
          </p:nvSpPr>
          <p:spPr>
            <a:xfrm>
              <a:off x="3648410" y="1217406"/>
              <a:ext cx="743676" cy="85480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1600200" eaLnBrk="0" fontAlgn="base" hangingPunct="0">
                <a:lnSpc>
                  <a:spcPct val="90000"/>
                </a:lnSpc>
                <a:spcBef>
                  <a:spcPct val="0"/>
                </a:spcBef>
                <a:spcAft>
                  <a:spcPct val="35000"/>
                </a:spcAft>
              </a:pPr>
              <a:endParaRPr lang="en-GB" sz="3600">
                <a:solidFill>
                  <a:srgbClr val="FFFFFF"/>
                </a:solidFill>
                <a:latin typeface="Arial" panose="020B0604020202020204"/>
              </a:endParaRPr>
            </a:p>
          </p:txBody>
        </p:sp>
      </p:grpSp>
      <p:grpSp>
        <p:nvGrpSpPr>
          <p:cNvPr id="39" name="Group 38">
            <a:extLst>
              <a:ext uri="{FF2B5EF4-FFF2-40B4-BE49-F238E27FC236}">
                <a16:creationId xmlns:a16="http://schemas.microsoft.com/office/drawing/2014/main" id="{61FC0FEF-0970-40C3-BF1F-2F175BD87FB6}"/>
              </a:ext>
            </a:extLst>
          </p:cNvPr>
          <p:cNvGrpSpPr/>
          <p:nvPr/>
        </p:nvGrpSpPr>
        <p:grpSpPr>
          <a:xfrm>
            <a:off x="8298214" y="3968477"/>
            <a:ext cx="1922029" cy="1993243"/>
            <a:chOff x="3480048" y="1023885"/>
            <a:chExt cx="1080402" cy="1241841"/>
          </a:xfrm>
        </p:grpSpPr>
        <p:sp>
          <p:nvSpPr>
            <p:cNvPr id="40" name="Hexagon 39">
              <a:extLst>
                <a:ext uri="{FF2B5EF4-FFF2-40B4-BE49-F238E27FC236}">
                  <a16:creationId xmlns:a16="http://schemas.microsoft.com/office/drawing/2014/main" id="{A551AD46-2974-4811-A924-1F84FCC2BCFD}"/>
                </a:ext>
              </a:extLst>
            </p:cNvPr>
            <p:cNvSpPr/>
            <p:nvPr/>
          </p:nvSpPr>
          <p:spPr>
            <a:xfrm rot="5400000">
              <a:off x="3399328" y="1104605"/>
              <a:ext cx="1241841" cy="1080402"/>
            </a:xfrm>
            <a:prstGeom prst="hexagon">
              <a:avLst>
                <a:gd name="adj" fmla="val 25000"/>
                <a:gd name="vf" fmla="val 11547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41" name="Hexagon 4">
              <a:extLst>
                <a:ext uri="{FF2B5EF4-FFF2-40B4-BE49-F238E27FC236}">
                  <a16:creationId xmlns:a16="http://schemas.microsoft.com/office/drawing/2014/main" id="{50BAD96A-92BA-45D6-806B-D4DA29A24271}"/>
                </a:ext>
              </a:extLst>
            </p:cNvPr>
            <p:cNvSpPr txBox="1"/>
            <p:nvPr/>
          </p:nvSpPr>
          <p:spPr>
            <a:xfrm>
              <a:off x="3648410" y="1217406"/>
              <a:ext cx="743676" cy="85480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1600200" eaLnBrk="0" fontAlgn="base" hangingPunct="0">
                <a:lnSpc>
                  <a:spcPct val="90000"/>
                </a:lnSpc>
                <a:spcBef>
                  <a:spcPct val="0"/>
                </a:spcBef>
                <a:spcAft>
                  <a:spcPct val="35000"/>
                </a:spcAft>
              </a:pPr>
              <a:endParaRPr lang="en-GB" sz="3600">
                <a:solidFill>
                  <a:srgbClr val="FFFFFF"/>
                </a:solidFill>
                <a:latin typeface="Arial" panose="020B0604020202020204"/>
              </a:endParaRPr>
            </a:p>
          </p:txBody>
        </p:sp>
      </p:grpSp>
      <p:sp>
        <p:nvSpPr>
          <p:cNvPr id="3" name="Title 2">
            <a:extLst>
              <a:ext uri="{FF2B5EF4-FFF2-40B4-BE49-F238E27FC236}">
                <a16:creationId xmlns:a16="http://schemas.microsoft.com/office/drawing/2014/main" id="{2C941A59-7237-46DE-8EF9-321DA67EEA7E}"/>
              </a:ext>
            </a:extLst>
          </p:cNvPr>
          <p:cNvSpPr>
            <a:spLocks noGrp="1"/>
          </p:cNvSpPr>
          <p:nvPr>
            <p:ph type="title"/>
          </p:nvPr>
        </p:nvSpPr>
        <p:spPr>
          <a:xfrm>
            <a:off x="4020153" y="276315"/>
            <a:ext cx="7886700" cy="394723"/>
          </a:xfrm>
        </p:spPr>
        <p:txBody>
          <a:bodyPr/>
          <a:lstStyle/>
          <a:p>
            <a:r>
              <a:rPr lang="en-GB" b="0">
                <a:solidFill>
                  <a:schemeClr val="tx2"/>
                </a:solidFill>
              </a:rPr>
              <a:t>UK focus – recent work</a:t>
            </a:r>
          </a:p>
        </p:txBody>
      </p:sp>
      <p:grpSp>
        <p:nvGrpSpPr>
          <p:cNvPr id="12" name="Group 11">
            <a:extLst>
              <a:ext uri="{FF2B5EF4-FFF2-40B4-BE49-F238E27FC236}">
                <a16:creationId xmlns:a16="http://schemas.microsoft.com/office/drawing/2014/main" id="{A8C54544-00EF-4AB0-A992-DF3D811EE88D}"/>
              </a:ext>
            </a:extLst>
          </p:cNvPr>
          <p:cNvGrpSpPr/>
          <p:nvPr/>
        </p:nvGrpSpPr>
        <p:grpSpPr>
          <a:xfrm>
            <a:off x="5203264" y="2362190"/>
            <a:ext cx="1922029" cy="1993243"/>
            <a:chOff x="3480048" y="1023885"/>
            <a:chExt cx="1080402" cy="1241841"/>
          </a:xfrm>
        </p:grpSpPr>
        <p:sp>
          <p:nvSpPr>
            <p:cNvPr id="13" name="Hexagon 12">
              <a:extLst>
                <a:ext uri="{FF2B5EF4-FFF2-40B4-BE49-F238E27FC236}">
                  <a16:creationId xmlns:a16="http://schemas.microsoft.com/office/drawing/2014/main" id="{CC48BEF5-582B-44A4-8C6C-341C65823C80}"/>
                </a:ext>
              </a:extLst>
            </p:cNvPr>
            <p:cNvSpPr/>
            <p:nvPr/>
          </p:nvSpPr>
          <p:spPr>
            <a:xfrm rot="5400000">
              <a:off x="3399328" y="1104605"/>
              <a:ext cx="1241841" cy="1080402"/>
            </a:xfrm>
            <a:prstGeom prst="hexagon">
              <a:avLst>
                <a:gd name="adj" fmla="val 25000"/>
                <a:gd name="vf" fmla="val 11547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 name="Hexagon 4">
              <a:extLst>
                <a:ext uri="{FF2B5EF4-FFF2-40B4-BE49-F238E27FC236}">
                  <a16:creationId xmlns:a16="http://schemas.microsoft.com/office/drawing/2014/main" id="{8D608741-7FC1-4D3D-AA0A-B925A389BD90}"/>
                </a:ext>
              </a:extLst>
            </p:cNvPr>
            <p:cNvSpPr txBox="1"/>
            <p:nvPr/>
          </p:nvSpPr>
          <p:spPr>
            <a:xfrm>
              <a:off x="3648410" y="1217406"/>
              <a:ext cx="743676" cy="85480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1600200" eaLnBrk="0" fontAlgn="base" hangingPunct="0">
                <a:lnSpc>
                  <a:spcPct val="90000"/>
                </a:lnSpc>
                <a:spcBef>
                  <a:spcPct val="0"/>
                </a:spcBef>
                <a:spcAft>
                  <a:spcPct val="35000"/>
                </a:spcAft>
              </a:pPr>
              <a:endParaRPr lang="en-GB" sz="3600">
                <a:solidFill>
                  <a:srgbClr val="FFFFFF"/>
                </a:solidFill>
                <a:latin typeface="Arial" panose="020B0604020202020204"/>
              </a:endParaRPr>
            </a:p>
          </p:txBody>
        </p:sp>
      </p:grpSp>
      <p:grpSp>
        <p:nvGrpSpPr>
          <p:cNvPr id="15" name="Group 14">
            <a:extLst>
              <a:ext uri="{FF2B5EF4-FFF2-40B4-BE49-F238E27FC236}">
                <a16:creationId xmlns:a16="http://schemas.microsoft.com/office/drawing/2014/main" id="{A4F6CA00-DE74-4163-8E12-90EE2DC8E259}"/>
              </a:ext>
            </a:extLst>
          </p:cNvPr>
          <p:cNvGrpSpPr/>
          <p:nvPr/>
        </p:nvGrpSpPr>
        <p:grpSpPr>
          <a:xfrm>
            <a:off x="2153920" y="669274"/>
            <a:ext cx="7878276" cy="4973173"/>
            <a:chOff x="1732031" y="-1"/>
            <a:chExt cx="4428500" cy="3098413"/>
          </a:xfrm>
        </p:grpSpPr>
        <p:sp>
          <p:nvSpPr>
            <p:cNvPr id="16" name="Hexagon 15">
              <a:extLst>
                <a:ext uri="{FF2B5EF4-FFF2-40B4-BE49-F238E27FC236}">
                  <a16:creationId xmlns:a16="http://schemas.microsoft.com/office/drawing/2014/main" id="{1F665558-2A66-41C8-9477-F1B8E9567A96}"/>
                </a:ext>
              </a:extLst>
            </p:cNvPr>
            <p:cNvSpPr/>
            <p:nvPr/>
          </p:nvSpPr>
          <p:spPr>
            <a:xfrm rot="5400000">
              <a:off x="1651311" y="80719"/>
              <a:ext cx="1241841" cy="1080402"/>
            </a:xfrm>
            <a:prstGeom prst="hexagon">
              <a:avLst>
                <a:gd name="adj" fmla="val 25000"/>
                <a:gd name="vf" fmla="val 11547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7" name="Hexagon 4">
              <a:extLst>
                <a:ext uri="{FF2B5EF4-FFF2-40B4-BE49-F238E27FC236}">
                  <a16:creationId xmlns:a16="http://schemas.microsoft.com/office/drawing/2014/main" id="{A1F67623-F6DA-458C-B0A0-AEEC69FE8D8A}"/>
                </a:ext>
              </a:extLst>
            </p:cNvPr>
            <p:cNvSpPr txBox="1"/>
            <p:nvPr/>
          </p:nvSpPr>
          <p:spPr>
            <a:xfrm>
              <a:off x="5285435" y="2243611"/>
              <a:ext cx="875096" cy="85480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533400" eaLnBrk="0" fontAlgn="base" hangingPunct="0">
                <a:lnSpc>
                  <a:spcPct val="90000"/>
                </a:lnSpc>
                <a:spcBef>
                  <a:spcPct val="0"/>
                </a:spcBef>
                <a:spcAft>
                  <a:spcPct val="35000"/>
                </a:spcAft>
              </a:pPr>
              <a:r>
                <a:rPr lang="en-GB" sz="1400">
                  <a:solidFill>
                    <a:srgbClr val="FFFFFF"/>
                  </a:solidFill>
                  <a:latin typeface="Arial" panose="020B0604020202020204"/>
                  <a:hlinkClick r:id="rId3"/>
                </a:rPr>
                <a:t>Estimates of the very old (Sept every year)</a:t>
              </a:r>
              <a:endParaRPr lang="en-GB" sz="1400">
                <a:solidFill>
                  <a:srgbClr val="FFFFFF"/>
                </a:solidFill>
                <a:latin typeface="Arial" panose="020B0604020202020204"/>
              </a:endParaRPr>
            </a:p>
          </p:txBody>
        </p:sp>
      </p:grpSp>
      <p:grpSp>
        <p:nvGrpSpPr>
          <p:cNvPr id="18" name="Group 17">
            <a:extLst>
              <a:ext uri="{FF2B5EF4-FFF2-40B4-BE49-F238E27FC236}">
                <a16:creationId xmlns:a16="http://schemas.microsoft.com/office/drawing/2014/main" id="{D8DB748F-BB0F-4FCF-906A-622CA5CB6908}"/>
              </a:ext>
            </a:extLst>
          </p:cNvPr>
          <p:cNvGrpSpPr/>
          <p:nvPr/>
        </p:nvGrpSpPr>
        <p:grpSpPr>
          <a:xfrm>
            <a:off x="3140173" y="2341992"/>
            <a:ext cx="1922029" cy="1993243"/>
            <a:chOff x="3480048" y="1023885"/>
            <a:chExt cx="1080402" cy="1241841"/>
          </a:xfrm>
        </p:grpSpPr>
        <p:sp>
          <p:nvSpPr>
            <p:cNvPr id="19" name="Hexagon 18">
              <a:extLst>
                <a:ext uri="{FF2B5EF4-FFF2-40B4-BE49-F238E27FC236}">
                  <a16:creationId xmlns:a16="http://schemas.microsoft.com/office/drawing/2014/main" id="{8CA3A6B9-643B-4B9C-B91F-4734DEFB302A}"/>
                </a:ext>
              </a:extLst>
            </p:cNvPr>
            <p:cNvSpPr/>
            <p:nvPr/>
          </p:nvSpPr>
          <p:spPr>
            <a:xfrm rot="5400000">
              <a:off x="3399328" y="1104605"/>
              <a:ext cx="1241841" cy="1080402"/>
            </a:xfrm>
            <a:prstGeom prst="hexagon">
              <a:avLst>
                <a:gd name="adj" fmla="val 25000"/>
                <a:gd name="vf" fmla="val 11547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0" name="Hexagon 4">
              <a:extLst>
                <a:ext uri="{FF2B5EF4-FFF2-40B4-BE49-F238E27FC236}">
                  <a16:creationId xmlns:a16="http://schemas.microsoft.com/office/drawing/2014/main" id="{A43D2028-D6DA-4949-A139-6E557639A58B}"/>
                </a:ext>
              </a:extLst>
            </p:cNvPr>
            <p:cNvSpPr txBox="1"/>
            <p:nvPr/>
          </p:nvSpPr>
          <p:spPr>
            <a:xfrm>
              <a:off x="3551062" y="1217406"/>
              <a:ext cx="889696" cy="85480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1600200" eaLnBrk="0" fontAlgn="base" hangingPunct="0">
                <a:lnSpc>
                  <a:spcPct val="90000"/>
                </a:lnSpc>
                <a:spcBef>
                  <a:spcPct val="0"/>
                </a:spcBef>
                <a:spcAft>
                  <a:spcPct val="35000"/>
                </a:spcAft>
              </a:pPr>
              <a:r>
                <a:rPr lang="en-GB" sz="1400">
                  <a:solidFill>
                    <a:srgbClr val="FFFFFF"/>
                  </a:solidFill>
                  <a:latin typeface="Arial" panose="020B0604020202020204"/>
                  <a:hlinkClick r:id="rId4"/>
                </a:rPr>
                <a:t>Living Longer: implications of housing tenure in later life, 2020</a:t>
              </a:r>
              <a:endParaRPr lang="en-GB" sz="1400">
                <a:solidFill>
                  <a:srgbClr val="FFFFFF"/>
                </a:solidFill>
                <a:latin typeface="Arial" panose="020B0604020202020204"/>
              </a:endParaRPr>
            </a:p>
          </p:txBody>
        </p:sp>
      </p:grpSp>
      <p:grpSp>
        <p:nvGrpSpPr>
          <p:cNvPr id="21" name="Group 20">
            <a:extLst>
              <a:ext uri="{FF2B5EF4-FFF2-40B4-BE49-F238E27FC236}">
                <a16:creationId xmlns:a16="http://schemas.microsoft.com/office/drawing/2014/main" id="{E0201956-8F7E-496C-9049-321EC910CC76}"/>
              </a:ext>
            </a:extLst>
          </p:cNvPr>
          <p:cNvGrpSpPr/>
          <p:nvPr/>
        </p:nvGrpSpPr>
        <p:grpSpPr>
          <a:xfrm>
            <a:off x="1086480" y="2282619"/>
            <a:ext cx="1922029" cy="1993243"/>
            <a:chOff x="3480048" y="1023885"/>
            <a:chExt cx="1080402" cy="1241841"/>
          </a:xfrm>
        </p:grpSpPr>
        <p:sp>
          <p:nvSpPr>
            <p:cNvPr id="22" name="Hexagon 21">
              <a:extLst>
                <a:ext uri="{FF2B5EF4-FFF2-40B4-BE49-F238E27FC236}">
                  <a16:creationId xmlns:a16="http://schemas.microsoft.com/office/drawing/2014/main" id="{D267ED84-F5BD-4DC8-AC66-093EB5D53B3B}"/>
                </a:ext>
              </a:extLst>
            </p:cNvPr>
            <p:cNvSpPr/>
            <p:nvPr/>
          </p:nvSpPr>
          <p:spPr>
            <a:xfrm rot="5400000">
              <a:off x="3399328" y="1104605"/>
              <a:ext cx="1241841" cy="1080402"/>
            </a:xfrm>
            <a:prstGeom prst="hexagon">
              <a:avLst>
                <a:gd name="adj" fmla="val 25000"/>
                <a:gd name="vf" fmla="val 11547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3" name="Hexagon 4">
              <a:extLst>
                <a:ext uri="{FF2B5EF4-FFF2-40B4-BE49-F238E27FC236}">
                  <a16:creationId xmlns:a16="http://schemas.microsoft.com/office/drawing/2014/main" id="{238B245C-5AC7-4156-8D07-DAE1D7524944}"/>
                </a:ext>
              </a:extLst>
            </p:cNvPr>
            <p:cNvSpPr txBox="1"/>
            <p:nvPr/>
          </p:nvSpPr>
          <p:spPr>
            <a:xfrm>
              <a:off x="3555930" y="1309118"/>
              <a:ext cx="928636" cy="85480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1600200"/>
              <a:r>
                <a:rPr lang="en-GB" sz="1400">
                  <a:solidFill>
                    <a:srgbClr val="FFFFFF"/>
                  </a:solidFill>
                  <a:latin typeface="Arial" panose="020B0604020202020204"/>
                  <a:hlinkClick r:id="rId5"/>
                </a:rPr>
                <a:t>Living Longer: is age 70 the new age 65?, 2019</a:t>
              </a:r>
              <a:endParaRPr lang="en-GB" sz="1400">
                <a:ea typeface="+mn-lt"/>
                <a:cs typeface="+mn-lt"/>
              </a:endParaRPr>
            </a:p>
            <a:p>
              <a:pPr algn="ctr" defTabSz="1600200">
                <a:lnSpc>
                  <a:spcPct val="90000"/>
                </a:lnSpc>
                <a:spcBef>
                  <a:spcPct val="0"/>
                </a:spcBef>
                <a:spcAft>
                  <a:spcPct val="35000"/>
                </a:spcAft>
              </a:pPr>
              <a:endParaRPr lang="en-GB" sz="1400">
                <a:solidFill>
                  <a:srgbClr val="FFFFFF"/>
                </a:solidFill>
                <a:latin typeface="Arial" panose="020B0604020202020204"/>
                <a:cs typeface="Arial"/>
              </a:endParaRPr>
            </a:p>
          </p:txBody>
        </p:sp>
      </p:grpSp>
      <p:grpSp>
        <p:nvGrpSpPr>
          <p:cNvPr id="24" name="Group 23">
            <a:extLst>
              <a:ext uri="{FF2B5EF4-FFF2-40B4-BE49-F238E27FC236}">
                <a16:creationId xmlns:a16="http://schemas.microsoft.com/office/drawing/2014/main" id="{D044747A-CC5C-408A-9807-ED47811D3856}"/>
              </a:ext>
            </a:extLst>
          </p:cNvPr>
          <p:cNvGrpSpPr/>
          <p:nvPr/>
        </p:nvGrpSpPr>
        <p:grpSpPr>
          <a:xfrm>
            <a:off x="2386625" y="731395"/>
            <a:ext cx="7813290" cy="4912262"/>
            <a:chOff x="168480" y="1023885"/>
            <a:chExt cx="4391970" cy="3060464"/>
          </a:xfrm>
        </p:grpSpPr>
        <p:sp>
          <p:nvSpPr>
            <p:cNvPr id="25" name="Hexagon 24">
              <a:extLst>
                <a:ext uri="{FF2B5EF4-FFF2-40B4-BE49-F238E27FC236}">
                  <a16:creationId xmlns:a16="http://schemas.microsoft.com/office/drawing/2014/main" id="{2CACCE39-7CEB-4F30-B8D9-6A8B22A031D8}"/>
                </a:ext>
              </a:extLst>
            </p:cNvPr>
            <p:cNvSpPr/>
            <p:nvPr/>
          </p:nvSpPr>
          <p:spPr>
            <a:xfrm rot="5400000">
              <a:off x="3399328" y="1104605"/>
              <a:ext cx="1241841" cy="1080402"/>
            </a:xfrm>
            <a:prstGeom prst="hexagon">
              <a:avLst>
                <a:gd name="adj" fmla="val 25000"/>
                <a:gd name="vf" fmla="val 11547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6" name="Hexagon 4">
              <a:extLst>
                <a:ext uri="{FF2B5EF4-FFF2-40B4-BE49-F238E27FC236}">
                  <a16:creationId xmlns:a16="http://schemas.microsoft.com/office/drawing/2014/main" id="{EC168671-E7F9-4503-BCA3-289B0C6EA6AB}"/>
                </a:ext>
              </a:extLst>
            </p:cNvPr>
            <p:cNvSpPr txBox="1"/>
            <p:nvPr/>
          </p:nvSpPr>
          <p:spPr>
            <a:xfrm>
              <a:off x="168480" y="3229548"/>
              <a:ext cx="743676" cy="85480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1600200" eaLnBrk="0" fontAlgn="base" hangingPunct="0">
                <a:lnSpc>
                  <a:spcPct val="90000"/>
                </a:lnSpc>
                <a:spcBef>
                  <a:spcPct val="0"/>
                </a:spcBef>
                <a:spcAft>
                  <a:spcPct val="35000"/>
                </a:spcAft>
              </a:pPr>
              <a:r>
                <a:rPr lang="en-GB" sz="1400">
                  <a:solidFill>
                    <a:srgbClr val="FFFFFF"/>
                  </a:solidFill>
                  <a:latin typeface="Arial" panose="020B0604020202020204"/>
                  <a:hlinkClick r:id="rId6"/>
                </a:rPr>
                <a:t>Subnational ageing tool</a:t>
              </a:r>
              <a:endParaRPr lang="en-GB" sz="1400">
                <a:solidFill>
                  <a:srgbClr val="FFFFFF"/>
                </a:solidFill>
                <a:latin typeface="Arial" panose="020B0604020202020204"/>
              </a:endParaRPr>
            </a:p>
          </p:txBody>
        </p:sp>
      </p:grpSp>
      <p:grpSp>
        <p:nvGrpSpPr>
          <p:cNvPr id="27" name="Group 26">
            <a:extLst>
              <a:ext uri="{FF2B5EF4-FFF2-40B4-BE49-F238E27FC236}">
                <a16:creationId xmlns:a16="http://schemas.microsoft.com/office/drawing/2014/main" id="{98E00685-95A4-4550-84C5-D589F9E25432}"/>
              </a:ext>
            </a:extLst>
          </p:cNvPr>
          <p:cNvGrpSpPr/>
          <p:nvPr/>
        </p:nvGrpSpPr>
        <p:grpSpPr>
          <a:xfrm>
            <a:off x="4275837" y="734766"/>
            <a:ext cx="3876653" cy="4919466"/>
            <a:chOff x="2381324" y="1023885"/>
            <a:chExt cx="2179126" cy="3064952"/>
          </a:xfrm>
        </p:grpSpPr>
        <p:sp>
          <p:nvSpPr>
            <p:cNvPr id="28" name="Hexagon 27">
              <a:extLst>
                <a:ext uri="{FF2B5EF4-FFF2-40B4-BE49-F238E27FC236}">
                  <a16:creationId xmlns:a16="http://schemas.microsoft.com/office/drawing/2014/main" id="{8C1FF804-79C8-4F66-93BF-6CBE708A7C93}"/>
                </a:ext>
              </a:extLst>
            </p:cNvPr>
            <p:cNvSpPr/>
            <p:nvPr/>
          </p:nvSpPr>
          <p:spPr>
            <a:xfrm rot="5400000">
              <a:off x="3399328" y="1104605"/>
              <a:ext cx="1241841" cy="1080402"/>
            </a:xfrm>
            <a:prstGeom prst="hexagon">
              <a:avLst>
                <a:gd name="adj" fmla="val 25000"/>
                <a:gd name="vf" fmla="val 11547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9" name="Hexagon 4">
              <a:extLst>
                <a:ext uri="{FF2B5EF4-FFF2-40B4-BE49-F238E27FC236}">
                  <a16:creationId xmlns:a16="http://schemas.microsoft.com/office/drawing/2014/main" id="{DCDD686A-3509-49C2-AFDB-F4DBEE493350}"/>
                </a:ext>
              </a:extLst>
            </p:cNvPr>
            <p:cNvSpPr txBox="1"/>
            <p:nvPr/>
          </p:nvSpPr>
          <p:spPr>
            <a:xfrm>
              <a:off x="2381324" y="3228641"/>
              <a:ext cx="884831" cy="86019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1600200" eaLnBrk="0" fontAlgn="base" hangingPunct="0">
                <a:lnSpc>
                  <a:spcPct val="90000"/>
                </a:lnSpc>
                <a:spcBef>
                  <a:spcPct val="0"/>
                </a:spcBef>
                <a:spcAft>
                  <a:spcPct val="35000"/>
                </a:spcAft>
              </a:pPr>
              <a:r>
                <a:rPr lang="en-GB" sz="1400">
                  <a:solidFill>
                    <a:srgbClr val="FFFFFF"/>
                  </a:solidFill>
                  <a:latin typeface="Arial" panose="020B0604020202020204"/>
                  <a:hlinkClick r:id="rId7"/>
                </a:rPr>
                <a:t>Living Longer: Older workers during the coronavirus (COVID-19) pandemic, 2021</a:t>
              </a:r>
              <a:endParaRPr lang="en-GB" sz="1600">
                <a:solidFill>
                  <a:srgbClr val="FFFFFF"/>
                </a:solidFill>
                <a:latin typeface="Arial" panose="020B0604020202020204"/>
              </a:endParaRPr>
            </a:p>
          </p:txBody>
        </p:sp>
      </p:grpSp>
      <p:grpSp>
        <p:nvGrpSpPr>
          <p:cNvPr id="30" name="Group 29">
            <a:extLst>
              <a:ext uri="{FF2B5EF4-FFF2-40B4-BE49-F238E27FC236}">
                <a16:creationId xmlns:a16="http://schemas.microsoft.com/office/drawing/2014/main" id="{D9B1F66F-D69D-42F9-98B5-8820723CD735}"/>
              </a:ext>
            </a:extLst>
          </p:cNvPr>
          <p:cNvGrpSpPr/>
          <p:nvPr/>
        </p:nvGrpSpPr>
        <p:grpSpPr>
          <a:xfrm>
            <a:off x="4183034" y="721705"/>
            <a:ext cx="3738573" cy="5015484"/>
            <a:chOff x="3480048" y="1023885"/>
            <a:chExt cx="2101509" cy="3124774"/>
          </a:xfrm>
        </p:grpSpPr>
        <p:sp>
          <p:nvSpPr>
            <p:cNvPr id="31" name="Hexagon 30">
              <a:extLst>
                <a:ext uri="{FF2B5EF4-FFF2-40B4-BE49-F238E27FC236}">
                  <a16:creationId xmlns:a16="http://schemas.microsoft.com/office/drawing/2014/main" id="{1B45BFDF-AC34-4904-9DF9-AC675B8CE47F}"/>
                </a:ext>
              </a:extLst>
            </p:cNvPr>
            <p:cNvSpPr/>
            <p:nvPr/>
          </p:nvSpPr>
          <p:spPr>
            <a:xfrm rot="5400000">
              <a:off x="3399328" y="1104605"/>
              <a:ext cx="1241841" cy="1080402"/>
            </a:xfrm>
            <a:prstGeom prst="hexagon">
              <a:avLst>
                <a:gd name="adj" fmla="val 25000"/>
                <a:gd name="vf" fmla="val 11547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2" name="Hexagon 4">
              <a:extLst>
                <a:ext uri="{FF2B5EF4-FFF2-40B4-BE49-F238E27FC236}">
                  <a16:creationId xmlns:a16="http://schemas.microsoft.com/office/drawing/2014/main" id="{0C94582A-425F-4FB0-A721-A9737F9E7003}"/>
                </a:ext>
              </a:extLst>
            </p:cNvPr>
            <p:cNvSpPr txBox="1"/>
            <p:nvPr/>
          </p:nvSpPr>
          <p:spPr>
            <a:xfrm>
              <a:off x="4745401" y="3288463"/>
              <a:ext cx="836156" cy="86019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1600200" eaLnBrk="0" fontAlgn="base" hangingPunct="0">
                <a:lnSpc>
                  <a:spcPct val="90000"/>
                </a:lnSpc>
                <a:spcBef>
                  <a:spcPct val="0"/>
                </a:spcBef>
                <a:spcAft>
                  <a:spcPct val="35000"/>
                </a:spcAft>
              </a:pPr>
              <a:r>
                <a:rPr lang="en-GB" sz="1400">
                  <a:solidFill>
                    <a:srgbClr val="FFFFFF"/>
                  </a:solidFill>
                  <a:latin typeface="Arial" panose="020B0604020202020204"/>
                  <a:hlinkClick r:id="rId8"/>
                </a:rPr>
                <a:t>Living Longer: Impact of working from home on older workers, 2021</a:t>
              </a:r>
              <a:endParaRPr lang="en-GB" sz="1400">
                <a:solidFill>
                  <a:srgbClr val="FFFFFF"/>
                </a:solidFill>
                <a:latin typeface="Arial" panose="020B0604020202020204"/>
              </a:endParaRPr>
            </a:p>
          </p:txBody>
        </p:sp>
      </p:grpSp>
      <p:grpSp>
        <p:nvGrpSpPr>
          <p:cNvPr id="33" name="Group 32">
            <a:extLst>
              <a:ext uri="{FF2B5EF4-FFF2-40B4-BE49-F238E27FC236}">
                <a16:creationId xmlns:a16="http://schemas.microsoft.com/office/drawing/2014/main" id="{EB9378E8-1B74-4C80-8374-CCFF515AD31F}"/>
              </a:ext>
            </a:extLst>
          </p:cNvPr>
          <p:cNvGrpSpPr/>
          <p:nvPr/>
        </p:nvGrpSpPr>
        <p:grpSpPr>
          <a:xfrm>
            <a:off x="7235027" y="2350536"/>
            <a:ext cx="1922029" cy="1993243"/>
            <a:chOff x="3480048" y="1023885"/>
            <a:chExt cx="1080402" cy="1241841"/>
          </a:xfrm>
        </p:grpSpPr>
        <p:sp>
          <p:nvSpPr>
            <p:cNvPr id="34" name="Hexagon 33">
              <a:extLst>
                <a:ext uri="{FF2B5EF4-FFF2-40B4-BE49-F238E27FC236}">
                  <a16:creationId xmlns:a16="http://schemas.microsoft.com/office/drawing/2014/main" id="{4044B639-C22B-49B7-BCAC-6BC9570585A7}"/>
                </a:ext>
              </a:extLst>
            </p:cNvPr>
            <p:cNvSpPr/>
            <p:nvPr/>
          </p:nvSpPr>
          <p:spPr>
            <a:xfrm rot="5400000">
              <a:off x="3399328" y="1104605"/>
              <a:ext cx="1241841" cy="1080402"/>
            </a:xfrm>
            <a:prstGeom prst="hexagon">
              <a:avLst>
                <a:gd name="adj" fmla="val 25000"/>
                <a:gd name="vf" fmla="val 11547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5" name="Hexagon 4">
              <a:extLst>
                <a:ext uri="{FF2B5EF4-FFF2-40B4-BE49-F238E27FC236}">
                  <a16:creationId xmlns:a16="http://schemas.microsoft.com/office/drawing/2014/main" id="{5F70EE9C-C5FC-4470-89F7-8E00BC01FA4E}"/>
                </a:ext>
              </a:extLst>
            </p:cNvPr>
            <p:cNvSpPr txBox="1"/>
            <p:nvPr/>
          </p:nvSpPr>
          <p:spPr>
            <a:xfrm>
              <a:off x="3521858" y="1248754"/>
              <a:ext cx="1021118" cy="69835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1600200">
                <a:lnSpc>
                  <a:spcPct val="90000"/>
                </a:lnSpc>
                <a:spcBef>
                  <a:spcPct val="0"/>
                </a:spcBef>
                <a:spcAft>
                  <a:spcPct val="35000"/>
                </a:spcAft>
              </a:pPr>
              <a:r>
                <a:rPr lang="en-GB" sz="1400">
                  <a:solidFill>
                    <a:srgbClr val="FFFFFF"/>
                  </a:solidFill>
                  <a:latin typeface="Arial" panose="020B0604020202020204"/>
                  <a:hlinkClick r:id="rId9"/>
                </a:rPr>
                <a:t>Living Longer:</a:t>
              </a:r>
              <a:r>
                <a:rPr lang="en-GB" sz="1400">
                  <a:solidFill>
                    <a:srgbClr val="FFFFFF"/>
                  </a:solidFill>
                  <a:latin typeface="Arial" panose="020B0604020202020204"/>
                  <a:cs typeface="Arial"/>
                  <a:hlinkClick r:id="rId9"/>
                </a:rPr>
                <a:t> Implications of childlessness among tomorrow's older population, 2020</a:t>
              </a:r>
              <a:endParaRPr lang="en-GB"/>
            </a:p>
          </p:txBody>
        </p:sp>
      </p:grpSp>
      <p:sp>
        <p:nvSpPr>
          <p:cNvPr id="52" name="Hexagon 4">
            <a:extLst>
              <a:ext uri="{FF2B5EF4-FFF2-40B4-BE49-F238E27FC236}">
                <a16:creationId xmlns:a16="http://schemas.microsoft.com/office/drawing/2014/main" id="{5979F2EF-1C66-44A0-9E1D-CE8F6844EB5A}"/>
              </a:ext>
            </a:extLst>
          </p:cNvPr>
          <p:cNvSpPr txBox="1"/>
          <p:nvPr/>
        </p:nvSpPr>
        <p:spPr>
          <a:xfrm>
            <a:off x="5412312" y="2818609"/>
            <a:ext cx="1459322" cy="108686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1600200" eaLnBrk="0" fontAlgn="base" hangingPunct="0">
              <a:lnSpc>
                <a:spcPct val="90000"/>
              </a:lnSpc>
              <a:spcBef>
                <a:spcPct val="0"/>
              </a:spcBef>
              <a:spcAft>
                <a:spcPct val="35000"/>
              </a:spcAft>
            </a:pPr>
            <a:r>
              <a:rPr lang="en-GB" sz="1400">
                <a:solidFill>
                  <a:srgbClr val="FFFFFF"/>
                </a:solidFill>
                <a:latin typeface="Arial" panose="020B0604020202020204"/>
                <a:hlinkClick r:id="rId10"/>
              </a:rPr>
              <a:t>Living Longer: changes in housing tenure over time, 2020</a:t>
            </a:r>
            <a:endParaRPr lang="en-GB" sz="1400">
              <a:solidFill>
                <a:srgbClr val="FFFFFF"/>
              </a:solidFill>
              <a:latin typeface="Arial" panose="020B0604020202020204"/>
            </a:endParaRPr>
          </a:p>
        </p:txBody>
      </p:sp>
      <p:sp>
        <p:nvSpPr>
          <p:cNvPr id="49" name="TextBox 48">
            <a:extLst>
              <a:ext uri="{FF2B5EF4-FFF2-40B4-BE49-F238E27FC236}">
                <a16:creationId xmlns:a16="http://schemas.microsoft.com/office/drawing/2014/main" id="{9C58D962-0399-47A3-8E01-B1AAEAF65544}"/>
              </a:ext>
            </a:extLst>
          </p:cNvPr>
          <p:cNvSpPr txBox="1"/>
          <p:nvPr/>
        </p:nvSpPr>
        <p:spPr>
          <a:xfrm>
            <a:off x="4235970" y="1209159"/>
            <a:ext cx="1834947" cy="954107"/>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chemeClr val="bg1"/>
                </a:solidFill>
                <a:effectLst/>
                <a:uLnTx/>
                <a:uFillTx/>
                <a:latin typeface="Arial"/>
                <a:ea typeface="+mn-ea"/>
                <a:cs typeface="+mn-cs"/>
                <a:hlinkClick r:id="rId11"/>
              </a:rPr>
              <a:t>How do the post-World War baby boom generations compare? </a:t>
            </a:r>
            <a:r>
              <a:rPr kumimoji="0" lang="en-GB" sz="1400" b="0" i="0" u="none" strike="noStrike" kern="1200" cap="none" spc="0" normalizeH="0" baseline="0" noProof="0">
                <a:ln>
                  <a:noFill/>
                </a:ln>
                <a:solidFill>
                  <a:schemeClr val="bg1"/>
                </a:solidFill>
                <a:effectLst/>
                <a:uLnTx/>
                <a:uFillTx/>
                <a:latin typeface="Arial"/>
                <a:ea typeface="+mn-ea"/>
                <a:cs typeface="+mn-cs"/>
                <a:hlinkClick r:id="rId11"/>
              </a:rPr>
              <a:t>2018</a:t>
            </a:r>
            <a:endParaRPr kumimoji="0" lang="en-GB" sz="1400" b="0" i="0" u="none" strike="noStrike" kern="1200" cap="none" spc="0" normalizeH="0" baseline="0" noProof="0">
              <a:ln>
                <a:noFill/>
              </a:ln>
              <a:solidFill>
                <a:schemeClr val="bg1"/>
              </a:solidFill>
              <a:effectLst/>
              <a:uLnTx/>
              <a:uFillTx/>
              <a:latin typeface="Arial"/>
              <a:ea typeface="+mn-ea"/>
              <a:cs typeface="+mn-cs"/>
            </a:endParaRPr>
          </a:p>
        </p:txBody>
      </p:sp>
      <p:sp>
        <p:nvSpPr>
          <p:cNvPr id="50" name="TextBox 49">
            <a:extLst>
              <a:ext uri="{FF2B5EF4-FFF2-40B4-BE49-F238E27FC236}">
                <a16:creationId xmlns:a16="http://schemas.microsoft.com/office/drawing/2014/main" id="{E8806C33-91C3-42CB-A377-0ED13AB24A2C}"/>
              </a:ext>
            </a:extLst>
          </p:cNvPr>
          <p:cNvSpPr txBox="1"/>
          <p:nvPr/>
        </p:nvSpPr>
        <p:spPr>
          <a:xfrm>
            <a:off x="6291738" y="1312884"/>
            <a:ext cx="1767525" cy="738664"/>
          </a:xfrm>
          <a:prstGeom prst="rect">
            <a:avLst/>
          </a:prstGeom>
          <a:noFill/>
        </p:spPr>
        <p:txBody>
          <a:bodyPr wrap="square" lIns="91440" tIns="45720" rIns="91440" bIns="45720" anchor="t">
            <a:spAutoFit/>
          </a:bodyPr>
          <a:lstStyle/>
          <a:p>
            <a:pPr algn="ctr"/>
            <a:r>
              <a:rPr kumimoji="0" lang="en-GB" sz="1400" b="0" i="0" u="none" strike="noStrike" kern="1200" cap="none" spc="0" normalizeH="0" baseline="0" noProof="0">
                <a:ln>
                  <a:noFill/>
                </a:ln>
                <a:solidFill>
                  <a:schemeClr val="bg1"/>
                </a:solidFill>
                <a:effectLst/>
                <a:uLnTx/>
                <a:uFillTx/>
                <a:latin typeface="Arial"/>
                <a:ea typeface="+mn-ea"/>
                <a:cs typeface="+mn-cs"/>
                <a:hlinkClick r:id="rId12"/>
              </a:rPr>
              <a:t>Living longer: Caring in later working life, 2019</a:t>
            </a:r>
            <a:r>
              <a:rPr lang="en-GB" sz="1400">
                <a:solidFill>
                  <a:schemeClr val="bg1"/>
                </a:solidFill>
                <a:latin typeface="Arial"/>
              </a:rPr>
              <a:t> </a:t>
            </a:r>
            <a:endParaRPr lang="en-GB" sz="1400">
              <a:solidFill>
                <a:schemeClr val="bg1"/>
              </a:solidFill>
            </a:endParaRPr>
          </a:p>
        </p:txBody>
      </p:sp>
      <p:sp>
        <p:nvSpPr>
          <p:cNvPr id="51" name="TextBox 50">
            <a:extLst>
              <a:ext uri="{FF2B5EF4-FFF2-40B4-BE49-F238E27FC236}">
                <a16:creationId xmlns:a16="http://schemas.microsoft.com/office/drawing/2014/main" id="{9631CABB-E9C4-4B18-B056-22E1B6A7CF14}"/>
              </a:ext>
            </a:extLst>
          </p:cNvPr>
          <p:cNvSpPr txBox="1"/>
          <p:nvPr/>
        </p:nvSpPr>
        <p:spPr>
          <a:xfrm>
            <a:off x="2352901" y="1257616"/>
            <a:ext cx="1653108" cy="738664"/>
          </a:xfrm>
          <a:prstGeom prst="rect">
            <a:avLst/>
          </a:prstGeom>
          <a:noFill/>
        </p:spPr>
        <p:txBody>
          <a:bodyPr wrap="square" lIns="91440" tIns="45720" rIns="91440" bIns="45720" anchor="t">
            <a:spAutoFit/>
          </a:bodyPr>
          <a:lstStyle/>
          <a:p>
            <a:pPr algn="ctr"/>
            <a:r>
              <a:rPr kumimoji="0" lang="en-GB" sz="1400" b="0" i="0" u="none" strike="noStrike" kern="1200" cap="none" spc="0" normalizeH="0" baseline="0" noProof="0" dirty="0">
                <a:ln>
                  <a:noFill/>
                </a:ln>
                <a:solidFill>
                  <a:srgbClr val="3383EF"/>
                </a:solidFill>
                <a:effectLst/>
                <a:uLnTx/>
                <a:uFillTx/>
                <a:latin typeface="Arial"/>
                <a:ea typeface="+mn-ea"/>
                <a:cs typeface="+mn-cs"/>
                <a:hlinkClick r:id="rId13">
                  <a:extLst>
                    <a:ext uri="{A12FA001-AC4F-418D-AE19-62706E023703}">
                      <ahyp:hlinkClr xmlns:ahyp="http://schemas.microsoft.com/office/drawing/2018/hyperlinkcolor" val="tx"/>
                    </a:ext>
                  </a:extLst>
                </a:hlinkClick>
              </a:rPr>
              <a:t>Living Longer and why it matters, 2018</a:t>
            </a:r>
            <a:endParaRPr lang="en-GB" sz="1400" dirty="0">
              <a:solidFill>
                <a:srgbClr val="3383EF"/>
              </a:solidFill>
            </a:endParaRPr>
          </a:p>
        </p:txBody>
      </p:sp>
      <p:sp>
        <p:nvSpPr>
          <p:cNvPr id="53" name="Hexagon 4">
            <a:extLst>
              <a:ext uri="{FF2B5EF4-FFF2-40B4-BE49-F238E27FC236}">
                <a16:creationId xmlns:a16="http://schemas.microsoft.com/office/drawing/2014/main" id="{FAD5C6A0-5964-45DB-8B07-7940A4B75D22}"/>
              </a:ext>
            </a:extLst>
          </p:cNvPr>
          <p:cNvSpPr txBox="1"/>
          <p:nvPr/>
        </p:nvSpPr>
        <p:spPr>
          <a:xfrm>
            <a:off x="8430928" y="1078824"/>
            <a:ext cx="1660699" cy="1372017"/>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algn="ctr" defTabSz="533400" eaLnBrk="0" fontAlgn="base" hangingPunct="0">
              <a:lnSpc>
                <a:spcPct val="90000"/>
              </a:lnSpc>
              <a:spcBef>
                <a:spcPct val="0"/>
              </a:spcBef>
              <a:spcAft>
                <a:spcPct val="35000"/>
              </a:spcAft>
            </a:pPr>
            <a:r>
              <a:rPr lang="en-GB" sz="1400">
                <a:solidFill>
                  <a:srgbClr val="FFFFFF"/>
                </a:solidFill>
                <a:latin typeface="Arial" panose="020B0604020202020204"/>
                <a:hlinkClick r:id="rId14"/>
              </a:rPr>
              <a:t>Living Longer and old age dependency- what does the future hold?, 2019</a:t>
            </a:r>
            <a:endParaRPr lang="en-GB" sz="1400">
              <a:solidFill>
                <a:srgbClr val="FFFFFF"/>
              </a:solidFill>
              <a:latin typeface="Arial" panose="020B0604020202020204"/>
            </a:endParaRPr>
          </a:p>
        </p:txBody>
      </p:sp>
    </p:spTree>
    <p:extLst>
      <p:ext uri="{BB962C8B-B14F-4D97-AF65-F5344CB8AC3E}">
        <p14:creationId xmlns:p14="http://schemas.microsoft.com/office/powerpoint/2010/main" val="2511073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304E01B-DCFF-4669-BB38-394314D30875}"/>
              </a:ext>
            </a:extLst>
          </p:cNvPr>
          <p:cNvSpPr>
            <a:spLocks noGrp="1"/>
          </p:cNvSpPr>
          <p:nvPr>
            <p:ph type="title"/>
          </p:nvPr>
        </p:nvSpPr>
        <p:spPr/>
        <p:txBody>
          <a:bodyPr/>
          <a:lstStyle/>
          <a:p>
            <a:r>
              <a:rPr lang="en-GB"/>
              <a:t>Q&amp;A</a:t>
            </a:r>
          </a:p>
        </p:txBody>
      </p:sp>
      <p:sp>
        <p:nvSpPr>
          <p:cNvPr id="6" name="Subtitle 5">
            <a:extLst>
              <a:ext uri="{FF2B5EF4-FFF2-40B4-BE49-F238E27FC236}">
                <a16:creationId xmlns:a16="http://schemas.microsoft.com/office/drawing/2014/main" id="{BFBAF91A-D972-4CE1-AF82-F00023B60788}"/>
              </a:ext>
            </a:extLst>
          </p:cNvPr>
          <p:cNvSpPr>
            <a:spLocks noGrp="1"/>
          </p:cNvSpPr>
          <p:nvPr>
            <p:ph type="subTitle" idx="1"/>
          </p:nvPr>
        </p:nvSpPr>
        <p:spPr/>
        <p:txBody>
          <a:bodyPr/>
          <a:lstStyle/>
          <a:p>
            <a:r>
              <a:rPr lang="en-GB"/>
              <a:t>Contact info: </a:t>
            </a:r>
            <a:r>
              <a:rPr lang="en-GB" b="1">
                <a:hlinkClick r:id="rId3"/>
              </a:rPr>
              <a:t>pop.info@ons.gov.uk</a:t>
            </a:r>
            <a:endParaRPr lang="en-GB"/>
          </a:p>
        </p:txBody>
      </p:sp>
    </p:spTree>
    <p:extLst>
      <p:ext uri="{BB962C8B-B14F-4D97-AF65-F5344CB8AC3E}">
        <p14:creationId xmlns:p14="http://schemas.microsoft.com/office/powerpoint/2010/main" val="29047476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EB3C27A-E4BA-4F9A-A897-D7ECEE236240}"/>
              </a:ext>
            </a:extLst>
          </p:cNvPr>
          <p:cNvSpPr>
            <a:spLocks noGrp="1"/>
          </p:cNvSpPr>
          <p:nvPr>
            <p:ph type="title"/>
          </p:nvPr>
        </p:nvSpPr>
        <p:spPr>
          <a:xfrm>
            <a:off x="838200" y="642127"/>
            <a:ext cx="10515600" cy="467820"/>
          </a:xfrm>
        </p:spPr>
        <p:txBody>
          <a:bodyPr wrap="square" anchor="t">
            <a:noAutofit/>
          </a:bodyPr>
          <a:lstStyle/>
          <a:p>
            <a:r>
              <a:rPr lang="en-GB" sz="4800"/>
              <a:t>UN Titchfield City Group on Ageing and Age Disaggregated Statistics</a:t>
            </a:r>
          </a:p>
        </p:txBody>
      </p:sp>
      <p:sp>
        <p:nvSpPr>
          <p:cNvPr id="4" name="Content Placeholder 3">
            <a:extLst>
              <a:ext uri="{FF2B5EF4-FFF2-40B4-BE49-F238E27FC236}">
                <a16:creationId xmlns:a16="http://schemas.microsoft.com/office/drawing/2014/main" id="{A2475D1A-30E0-4D91-9382-EEBB893FD6D6}"/>
              </a:ext>
            </a:extLst>
          </p:cNvPr>
          <p:cNvSpPr>
            <a:spLocks noGrp="1"/>
          </p:cNvSpPr>
          <p:nvPr>
            <p:ph sz="quarter" idx="10"/>
          </p:nvPr>
        </p:nvSpPr>
        <p:spPr>
          <a:xfrm>
            <a:off x="838200" y="1416426"/>
            <a:ext cx="6265244" cy="4070350"/>
          </a:xfrm>
        </p:spPr>
        <p:txBody>
          <a:bodyPr>
            <a:normAutofit/>
          </a:bodyPr>
          <a:lstStyle/>
          <a:p>
            <a:pPr marL="0" indent="0">
              <a:buNone/>
            </a:pPr>
            <a:br>
              <a:rPr lang="en-GB" b="1"/>
            </a:br>
            <a:br>
              <a:rPr lang="en-GB" b="1"/>
            </a:br>
            <a:r>
              <a:rPr lang="en-GB" sz="3200" b="1"/>
              <a:t>International collaboration to improve measurements of ageing and older people</a:t>
            </a:r>
          </a:p>
        </p:txBody>
      </p:sp>
      <p:pic>
        <p:nvPicPr>
          <p:cNvPr id="5" name="Picture 4">
            <a:extLst>
              <a:ext uri="{FF2B5EF4-FFF2-40B4-BE49-F238E27FC236}">
                <a16:creationId xmlns:a16="http://schemas.microsoft.com/office/drawing/2014/main" id="{13EA2A66-C6C1-45D4-9DDE-06413CB55F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32441" y="2290218"/>
            <a:ext cx="3429144" cy="3126977"/>
          </a:xfrm>
          <a:prstGeom prst="rect">
            <a:avLst/>
          </a:prstGeom>
          <a:noFill/>
        </p:spPr>
      </p:pic>
      <p:sp>
        <p:nvSpPr>
          <p:cNvPr id="6" name="TextBox 5">
            <a:extLst>
              <a:ext uri="{FF2B5EF4-FFF2-40B4-BE49-F238E27FC236}">
                <a16:creationId xmlns:a16="http://schemas.microsoft.com/office/drawing/2014/main" id="{75BC26A2-F80B-4C75-8E85-C1C493E64B33}"/>
              </a:ext>
            </a:extLst>
          </p:cNvPr>
          <p:cNvSpPr txBox="1"/>
          <p:nvPr/>
        </p:nvSpPr>
        <p:spPr>
          <a:xfrm>
            <a:off x="838200" y="5417195"/>
            <a:ext cx="2328511" cy="400110"/>
          </a:xfrm>
          <a:prstGeom prst="rect">
            <a:avLst/>
          </a:prstGeom>
        </p:spPr>
        <p:txBody>
          <a:bodyPr vert="horz" wrap="square" lIns="0" tIns="45720" rIns="91440" bIns="45720" rtlCol="0" anchor="b" anchorCtr="0">
            <a:spAutoFit/>
          </a:bodyPr>
          <a:lstStyle/>
          <a:p>
            <a:pPr algn="l"/>
            <a:r>
              <a:rPr lang="en-GB" sz="2000" b="1">
                <a:solidFill>
                  <a:srgbClr val="183E56"/>
                </a:solidFill>
                <a:latin typeface="Arial" panose="020B0604020202020204" pitchFamily="34" charset="0"/>
                <a:cs typeface="Arial" panose="020B0604020202020204" pitchFamily="34" charset="0"/>
              </a:rPr>
              <a:t>22 November 2021</a:t>
            </a:r>
          </a:p>
        </p:txBody>
      </p:sp>
    </p:spTree>
    <p:extLst>
      <p:ext uri="{BB962C8B-B14F-4D97-AF65-F5344CB8AC3E}">
        <p14:creationId xmlns:p14="http://schemas.microsoft.com/office/powerpoint/2010/main" val="40022441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ap&#10;&#10;Description automatically generated">
            <a:extLst>
              <a:ext uri="{FF2B5EF4-FFF2-40B4-BE49-F238E27FC236}">
                <a16:creationId xmlns:a16="http://schemas.microsoft.com/office/drawing/2014/main" id="{589069D8-321A-4825-9C32-F58AE1878986}"/>
              </a:ext>
            </a:extLst>
          </p:cNvPr>
          <p:cNvPicPr>
            <a:picLocks noChangeAspect="1"/>
          </p:cNvPicPr>
          <p:nvPr/>
        </p:nvPicPr>
        <p:blipFill rotWithShape="1">
          <a:blip r:embed="rId3"/>
          <a:srcRect l="15149" t="9121" r="3265" b="18748"/>
          <a:stretch/>
        </p:blipFill>
        <p:spPr>
          <a:xfrm>
            <a:off x="0" y="1431046"/>
            <a:ext cx="6156466" cy="3074216"/>
          </a:xfrm>
          <a:prstGeom prst="rect">
            <a:avLst/>
          </a:prstGeom>
        </p:spPr>
      </p:pic>
      <p:sp>
        <p:nvSpPr>
          <p:cNvPr id="9" name="Title 8">
            <a:extLst>
              <a:ext uri="{FF2B5EF4-FFF2-40B4-BE49-F238E27FC236}">
                <a16:creationId xmlns:a16="http://schemas.microsoft.com/office/drawing/2014/main" id="{731F9775-4BEE-4A78-8A7B-716BB3812F00}"/>
              </a:ext>
            </a:extLst>
          </p:cNvPr>
          <p:cNvSpPr>
            <a:spLocks noGrp="1"/>
          </p:cNvSpPr>
          <p:nvPr>
            <p:ph type="title"/>
          </p:nvPr>
        </p:nvSpPr>
        <p:spPr>
          <a:xfrm>
            <a:off x="383458" y="68826"/>
            <a:ext cx="11631560" cy="526298"/>
          </a:xfrm>
        </p:spPr>
        <p:txBody>
          <a:bodyPr/>
          <a:lstStyle/>
          <a:p>
            <a:r>
              <a:rPr lang="en-GB"/>
              <a:t>Population ageing is happening globally</a:t>
            </a:r>
          </a:p>
        </p:txBody>
      </p:sp>
      <p:pic>
        <p:nvPicPr>
          <p:cNvPr id="11" name="Picture 10" descr="Map&#10;&#10;Description automatically generated">
            <a:extLst>
              <a:ext uri="{FF2B5EF4-FFF2-40B4-BE49-F238E27FC236}">
                <a16:creationId xmlns:a16="http://schemas.microsoft.com/office/drawing/2014/main" id="{26D2FED5-866A-4B38-84C7-CE0D5371C79F}"/>
              </a:ext>
            </a:extLst>
          </p:cNvPr>
          <p:cNvPicPr>
            <a:picLocks noChangeAspect="1"/>
          </p:cNvPicPr>
          <p:nvPr/>
        </p:nvPicPr>
        <p:blipFill rotWithShape="1">
          <a:blip r:embed="rId4"/>
          <a:srcRect l="15020" t="8748" r="2446" b="16844"/>
          <a:stretch/>
        </p:blipFill>
        <p:spPr>
          <a:xfrm>
            <a:off x="6320911" y="1431046"/>
            <a:ext cx="5871089" cy="3074216"/>
          </a:xfrm>
          <a:prstGeom prst="rect">
            <a:avLst/>
          </a:prstGeom>
        </p:spPr>
      </p:pic>
      <p:pic>
        <p:nvPicPr>
          <p:cNvPr id="13" name="Picture 12">
            <a:extLst>
              <a:ext uri="{FF2B5EF4-FFF2-40B4-BE49-F238E27FC236}">
                <a16:creationId xmlns:a16="http://schemas.microsoft.com/office/drawing/2014/main" id="{6CAE795F-5124-4F14-A719-780CA5673897}"/>
              </a:ext>
            </a:extLst>
          </p:cNvPr>
          <p:cNvPicPr/>
          <p:nvPr/>
        </p:nvPicPr>
        <p:blipFill rotWithShape="1">
          <a:blip r:embed="rId5">
            <a:extLst>
              <a:ext uri="{28A0092B-C50C-407E-A947-70E740481C1C}">
                <a14:useLocalDpi xmlns:a14="http://schemas.microsoft.com/office/drawing/2010/main" val="0"/>
              </a:ext>
            </a:extLst>
          </a:blip>
          <a:srcRect l="3521" t="42585" r="82730" b="32017"/>
          <a:stretch/>
        </p:blipFill>
        <p:spPr bwMode="auto">
          <a:xfrm>
            <a:off x="176978" y="4683151"/>
            <a:ext cx="2015616" cy="1285030"/>
          </a:xfrm>
          <a:prstGeom prst="rect">
            <a:avLst/>
          </a:prstGeom>
          <a:noFill/>
          <a:ln>
            <a:noFill/>
          </a:ln>
          <a:extLst>
            <a:ext uri="{53640926-AAD7-44D8-BBD7-CCE9431645EC}">
              <a14:shadowObscured xmlns:a14="http://schemas.microsoft.com/office/drawing/2010/main"/>
            </a:ext>
          </a:extLst>
        </p:spPr>
      </p:pic>
      <p:sp>
        <p:nvSpPr>
          <p:cNvPr id="14" name="TextBox 13">
            <a:extLst>
              <a:ext uri="{FF2B5EF4-FFF2-40B4-BE49-F238E27FC236}">
                <a16:creationId xmlns:a16="http://schemas.microsoft.com/office/drawing/2014/main" id="{76AD10F7-209C-42FD-842E-C0B98D4F3CBC}"/>
              </a:ext>
            </a:extLst>
          </p:cNvPr>
          <p:cNvSpPr txBox="1"/>
          <p:nvPr/>
        </p:nvSpPr>
        <p:spPr>
          <a:xfrm>
            <a:off x="275301" y="1061714"/>
            <a:ext cx="6045612" cy="369332"/>
          </a:xfrm>
          <a:prstGeom prst="rect">
            <a:avLst/>
          </a:prstGeom>
        </p:spPr>
        <p:txBody>
          <a:bodyPr vert="horz" wrap="square" lIns="0" tIns="45720" rIns="91440" bIns="45720" rtlCol="0" anchor="b" anchorCtr="0">
            <a:spAutoFit/>
          </a:bodyPr>
          <a:lstStyle/>
          <a:p>
            <a:pPr algn="l"/>
            <a:r>
              <a:rPr lang="en-GB">
                <a:solidFill>
                  <a:srgbClr val="183E56"/>
                </a:solidFill>
                <a:latin typeface="Arial" panose="020B0604020202020204" pitchFamily="34" charset="0"/>
                <a:cs typeface="Arial" panose="020B0604020202020204" pitchFamily="34" charset="0"/>
              </a:rPr>
              <a:t>Percentage of the population aged 65 and over, 2020</a:t>
            </a:r>
          </a:p>
        </p:txBody>
      </p:sp>
      <p:sp>
        <p:nvSpPr>
          <p:cNvPr id="15" name="TextBox 14">
            <a:extLst>
              <a:ext uri="{FF2B5EF4-FFF2-40B4-BE49-F238E27FC236}">
                <a16:creationId xmlns:a16="http://schemas.microsoft.com/office/drawing/2014/main" id="{2AD0BAB1-C9CD-48D2-98E7-CA0D677F27DC}"/>
              </a:ext>
            </a:extLst>
          </p:cNvPr>
          <p:cNvSpPr txBox="1"/>
          <p:nvPr/>
        </p:nvSpPr>
        <p:spPr>
          <a:xfrm>
            <a:off x="6320913" y="1061714"/>
            <a:ext cx="5768925" cy="369332"/>
          </a:xfrm>
          <a:prstGeom prst="rect">
            <a:avLst/>
          </a:prstGeom>
        </p:spPr>
        <p:txBody>
          <a:bodyPr vert="horz" wrap="square" lIns="0" tIns="45720" rIns="91440" bIns="45720" rtlCol="0" anchor="b" anchorCtr="0">
            <a:spAutoFit/>
          </a:bodyPr>
          <a:lstStyle/>
          <a:p>
            <a:pPr algn="l"/>
            <a:r>
              <a:rPr lang="en-GB">
                <a:solidFill>
                  <a:srgbClr val="183E56"/>
                </a:solidFill>
                <a:latin typeface="Arial" panose="020B0604020202020204" pitchFamily="34" charset="0"/>
                <a:cs typeface="Arial" panose="020B0604020202020204" pitchFamily="34" charset="0"/>
              </a:rPr>
              <a:t>Percentage of the population aged 65 and over, 2050 </a:t>
            </a:r>
          </a:p>
        </p:txBody>
      </p:sp>
      <p:sp>
        <p:nvSpPr>
          <p:cNvPr id="16" name="TextBox 15">
            <a:extLst>
              <a:ext uri="{FF2B5EF4-FFF2-40B4-BE49-F238E27FC236}">
                <a16:creationId xmlns:a16="http://schemas.microsoft.com/office/drawing/2014/main" id="{471F271B-47A1-4816-9C15-251426B9AA01}"/>
              </a:ext>
            </a:extLst>
          </p:cNvPr>
          <p:cNvSpPr txBox="1"/>
          <p:nvPr/>
        </p:nvSpPr>
        <p:spPr>
          <a:xfrm>
            <a:off x="7157884" y="5426954"/>
            <a:ext cx="4931953" cy="369332"/>
          </a:xfrm>
          <a:prstGeom prst="rect">
            <a:avLst/>
          </a:prstGeom>
        </p:spPr>
        <p:txBody>
          <a:bodyPr vert="horz" wrap="square" lIns="0" tIns="45720" rIns="91440" bIns="45720" rtlCol="0" anchor="b" anchorCtr="0">
            <a:spAutoFit/>
          </a:bodyPr>
          <a:lstStyle/>
          <a:p>
            <a:pPr algn="l"/>
            <a:r>
              <a:rPr lang="en-GB">
                <a:solidFill>
                  <a:srgbClr val="183E56"/>
                </a:solidFill>
                <a:latin typeface="Arial" panose="020B0604020202020204" pitchFamily="34" charset="0"/>
                <a:cs typeface="Arial" panose="020B0604020202020204" pitchFamily="34" charset="0"/>
              </a:rPr>
              <a:t>Source: UN World Population Prospects, 2019 </a:t>
            </a:r>
          </a:p>
        </p:txBody>
      </p:sp>
    </p:spTree>
    <p:extLst>
      <p:ext uri="{BB962C8B-B14F-4D97-AF65-F5344CB8AC3E}">
        <p14:creationId xmlns:p14="http://schemas.microsoft.com/office/powerpoint/2010/main" val="27579385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26153-A53D-40F2-BDAF-66E8415D17B9}"/>
              </a:ext>
            </a:extLst>
          </p:cNvPr>
          <p:cNvSpPr>
            <a:spLocks noGrp="1"/>
          </p:cNvSpPr>
          <p:nvPr>
            <p:ph type="title"/>
          </p:nvPr>
        </p:nvSpPr>
        <p:spPr>
          <a:xfrm>
            <a:off x="838200" y="431030"/>
            <a:ext cx="10515600" cy="1052596"/>
          </a:xfrm>
        </p:spPr>
        <p:txBody>
          <a:bodyPr/>
          <a:lstStyle/>
          <a:p>
            <a:r>
              <a:rPr lang="en-GB" b="1"/>
              <a:t>Data issues in measurement of older people’s lives</a:t>
            </a:r>
            <a:endParaRPr lang="en-GB"/>
          </a:p>
        </p:txBody>
      </p:sp>
      <p:pic>
        <p:nvPicPr>
          <p:cNvPr id="7" name="Picture 2" descr="C:\Users\dama.sathianathan\Desktop\living off the land (2).png">
            <a:extLst>
              <a:ext uri="{FF2B5EF4-FFF2-40B4-BE49-F238E27FC236}">
                <a16:creationId xmlns:a16="http://schemas.microsoft.com/office/drawing/2014/main" id="{D6172162-4FDE-4B89-AE0B-4CC75750A85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37549" y="2721134"/>
            <a:ext cx="9143999" cy="311646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4B3C19FD-BD52-4736-8521-38E1BDE9432B}"/>
              </a:ext>
            </a:extLst>
          </p:cNvPr>
          <p:cNvPicPr>
            <a:picLocks noChangeAspect="1"/>
          </p:cNvPicPr>
          <p:nvPr/>
        </p:nvPicPr>
        <p:blipFill>
          <a:blip r:embed="rId4"/>
          <a:stretch>
            <a:fillRect/>
          </a:stretch>
        </p:blipFill>
        <p:spPr>
          <a:xfrm>
            <a:off x="2614863" y="1020406"/>
            <a:ext cx="6702154" cy="1700728"/>
          </a:xfrm>
          <a:prstGeom prst="rect">
            <a:avLst/>
          </a:prstGeom>
        </p:spPr>
      </p:pic>
    </p:spTree>
    <p:extLst>
      <p:ext uri="{BB962C8B-B14F-4D97-AF65-F5344CB8AC3E}">
        <p14:creationId xmlns:p14="http://schemas.microsoft.com/office/powerpoint/2010/main" val="42285129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Line shadow">
            <a:extLst>
              <a:ext uri="{FF2B5EF4-FFF2-40B4-BE49-F238E27FC236}">
                <a16:creationId xmlns:a16="http://schemas.microsoft.com/office/drawing/2014/main" id="{5E51A83C-CFC9-4BC6-8159-5CA261CAFA55}"/>
              </a:ext>
            </a:extLst>
          </p:cNvPr>
          <p:cNvSpPr/>
          <p:nvPr/>
        </p:nvSpPr>
        <p:spPr>
          <a:xfrm>
            <a:off x="497328" y="1829227"/>
            <a:ext cx="11436404" cy="3825008"/>
          </a:xfrm>
          <a:custGeom>
            <a:avLst/>
            <a:gdLst>
              <a:gd name="connsiteX0" fmla="*/ 0 w 48598773"/>
              <a:gd name="connsiteY0" fmla="*/ 0 h 15491490"/>
              <a:gd name="connsiteX1" fmla="*/ 4356848 w 48598773"/>
              <a:gd name="connsiteY1" fmla="*/ 4303059 h 15491490"/>
              <a:gd name="connsiteX2" fmla="*/ 9897036 w 48598773"/>
              <a:gd name="connsiteY2" fmla="*/ 8552329 h 15491490"/>
              <a:gd name="connsiteX3" fmla="*/ 9036424 w 48598773"/>
              <a:gd name="connsiteY3" fmla="*/ 13500847 h 15491490"/>
              <a:gd name="connsiteX4" fmla="*/ 16351624 w 48598773"/>
              <a:gd name="connsiteY4" fmla="*/ 15275859 h 15491490"/>
              <a:gd name="connsiteX5" fmla="*/ 22644848 w 48598773"/>
              <a:gd name="connsiteY5" fmla="*/ 8928847 h 15491490"/>
              <a:gd name="connsiteX6" fmla="*/ 25226683 w 48598773"/>
              <a:gd name="connsiteY6" fmla="*/ 1237129 h 15491490"/>
              <a:gd name="connsiteX7" fmla="*/ 34370683 w 48598773"/>
              <a:gd name="connsiteY7" fmla="*/ 2850776 h 15491490"/>
              <a:gd name="connsiteX8" fmla="*/ 40394965 w 48598773"/>
              <a:gd name="connsiteY8" fmla="*/ 10219765 h 15491490"/>
              <a:gd name="connsiteX9" fmla="*/ 43944989 w 48598773"/>
              <a:gd name="connsiteY9" fmla="*/ 12855388 h 15491490"/>
              <a:gd name="connsiteX10" fmla="*/ 48032895 w 48598773"/>
              <a:gd name="connsiteY10" fmla="*/ 12909176 h 15491490"/>
              <a:gd name="connsiteX11" fmla="*/ 48463200 w 48598773"/>
              <a:gd name="connsiteY11" fmla="*/ 12801600 h 15491490"/>
              <a:gd name="connsiteX0" fmla="*/ 0 w 48032895"/>
              <a:gd name="connsiteY0" fmla="*/ 0 h 15491490"/>
              <a:gd name="connsiteX1" fmla="*/ 4356848 w 48032895"/>
              <a:gd name="connsiteY1" fmla="*/ 4303059 h 15491490"/>
              <a:gd name="connsiteX2" fmla="*/ 9897036 w 48032895"/>
              <a:gd name="connsiteY2" fmla="*/ 8552329 h 15491490"/>
              <a:gd name="connsiteX3" fmla="*/ 9036424 w 48032895"/>
              <a:gd name="connsiteY3" fmla="*/ 13500847 h 15491490"/>
              <a:gd name="connsiteX4" fmla="*/ 16351624 w 48032895"/>
              <a:gd name="connsiteY4" fmla="*/ 15275859 h 15491490"/>
              <a:gd name="connsiteX5" fmla="*/ 22644848 w 48032895"/>
              <a:gd name="connsiteY5" fmla="*/ 8928847 h 15491490"/>
              <a:gd name="connsiteX6" fmla="*/ 25226683 w 48032895"/>
              <a:gd name="connsiteY6" fmla="*/ 1237129 h 15491490"/>
              <a:gd name="connsiteX7" fmla="*/ 34370683 w 48032895"/>
              <a:gd name="connsiteY7" fmla="*/ 2850776 h 15491490"/>
              <a:gd name="connsiteX8" fmla="*/ 40394965 w 48032895"/>
              <a:gd name="connsiteY8" fmla="*/ 10219765 h 15491490"/>
              <a:gd name="connsiteX9" fmla="*/ 43944989 w 48032895"/>
              <a:gd name="connsiteY9" fmla="*/ 12855388 h 15491490"/>
              <a:gd name="connsiteX10" fmla="*/ 48032895 w 48032895"/>
              <a:gd name="connsiteY10" fmla="*/ 12909176 h 15491490"/>
              <a:gd name="connsiteX0" fmla="*/ 0 w 48032895"/>
              <a:gd name="connsiteY0" fmla="*/ 0 h 15491490"/>
              <a:gd name="connsiteX1" fmla="*/ 4356848 w 48032895"/>
              <a:gd name="connsiteY1" fmla="*/ 4303059 h 15491490"/>
              <a:gd name="connsiteX2" fmla="*/ 9069722 w 48032895"/>
              <a:gd name="connsiteY2" fmla="*/ 8552329 h 15491490"/>
              <a:gd name="connsiteX3" fmla="*/ 9036424 w 48032895"/>
              <a:gd name="connsiteY3" fmla="*/ 13500847 h 15491490"/>
              <a:gd name="connsiteX4" fmla="*/ 16351624 w 48032895"/>
              <a:gd name="connsiteY4" fmla="*/ 15275859 h 15491490"/>
              <a:gd name="connsiteX5" fmla="*/ 22644848 w 48032895"/>
              <a:gd name="connsiteY5" fmla="*/ 8928847 h 15491490"/>
              <a:gd name="connsiteX6" fmla="*/ 25226683 w 48032895"/>
              <a:gd name="connsiteY6" fmla="*/ 1237129 h 15491490"/>
              <a:gd name="connsiteX7" fmla="*/ 34370683 w 48032895"/>
              <a:gd name="connsiteY7" fmla="*/ 2850776 h 15491490"/>
              <a:gd name="connsiteX8" fmla="*/ 40394965 w 48032895"/>
              <a:gd name="connsiteY8" fmla="*/ 10219765 h 15491490"/>
              <a:gd name="connsiteX9" fmla="*/ 43944989 w 48032895"/>
              <a:gd name="connsiteY9" fmla="*/ 12855388 h 15491490"/>
              <a:gd name="connsiteX10" fmla="*/ 48032895 w 48032895"/>
              <a:gd name="connsiteY10" fmla="*/ 12909176 h 15491490"/>
              <a:gd name="connsiteX0" fmla="*/ 0 w 48032895"/>
              <a:gd name="connsiteY0" fmla="*/ 0 h 15491490"/>
              <a:gd name="connsiteX1" fmla="*/ 4356848 w 48032895"/>
              <a:gd name="connsiteY1" fmla="*/ 4303059 h 15491490"/>
              <a:gd name="connsiteX2" fmla="*/ 9069722 w 48032895"/>
              <a:gd name="connsiteY2" fmla="*/ 8552329 h 15491490"/>
              <a:gd name="connsiteX3" fmla="*/ 9036424 w 48032895"/>
              <a:gd name="connsiteY3" fmla="*/ 13500847 h 15491490"/>
              <a:gd name="connsiteX4" fmla="*/ 16351624 w 48032895"/>
              <a:gd name="connsiteY4" fmla="*/ 15275859 h 15491490"/>
              <a:gd name="connsiteX5" fmla="*/ 22644848 w 48032895"/>
              <a:gd name="connsiteY5" fmla="*/ 8928847 h 15491490"/>
              <a:gd name="connsiteX6" fmla="*/ 25226683 w 48032895"/>
              <a:gd name="connsiteY6" fmla="*/ 1237129 h 15491490"/>
              <a:gd name="connsiteX7" fmla="*/ 34370683 w 48032895"/>
              <a:gd name="connsiteY7" fmla="*/ 2850776 h 15491490"/>
              <a:gd name="connsiteX8" fmla="*/ 40394965 w 48032895"/>
              <a:gd name="connsiteY8" fmla="*/ 10219765 h 15491490"/>
              <a:gd name="connsiteX9" fmla="*/ 43944989 w 48032895"/>
              <a:gd name="connsiteY9" fmla="*/ 12855388 h 15491490"/>
              <a:gd name="connsiteX10" fmla="*/ 48032895 w 48032895"/>
              <a:gd name="connsiteY10" fmla="*/ 12909176 h 15491490"/>
              <a:gd name="connsiteX0" fmla="*/ 0 w 48032895"/>
              <a:gd name="connsiteY0" fmla="*/ 0 h 15491490"/>
              <a:gd name="connsiteX1" fmla="*/ 4356848 w 48032895"/>
              <a:gd name="connsiteY1" fmla="*/ 4303059 h 15491490"/>
              <a:gd name="connsiteX2" fmla="*/ 9069722 w 48032895"/>
              <a:gd name="connsiteY2" fmla="*/ 8552329 h 15491490"/>
              <a:gd name="connsiteX3" fmla="*/ 9036424 w 48032895"/>
              <a:gd name="connsiteY3" fmla="*/ 13500847 h 15491490"/>
              <a:gd name="connsiteX4" fmla="*/ 16351624 w 48032895"/>
              <a:gd name="connsiteY4" fmla="*/ 15275859 h 15491490"/>
              <a:gd name="connsiteX5" fmla="*/ 22644848 w 48032895"/>
              <a:gd name="connsiteY5" fmla="*/ 8928847 h 15491490"/>
              <a:gd name="connsiteX6" fmla="*/ 25226683 w 48032895"/>
              <a:gd name="connsiteY6" fmla="*/ 1237129 h 15491490"/>
              <a:gd name="connsiteX7" fmla="*/ 34370683 w 48032895"/>
              <a:gd name="connsiteY7" fmla="*/ 2850776 h 15491490"/>
              <a:gd name="connsiteX8" fmla="*/ 40394965 w 48032895"/>
              <a:gd name="connsiteY8" fmla="*/ 10219765 h 15491490"/>
              <a:gd name="connsiteX9" fmla="*/ 43944989 w 48032895"/>
              <a:gd name="connsiteY9" fmla="*/ 12855388 h 15491490"/>
              <a:gd name="connsiteX10" fmla="*/ 48032895 w 48032895"/>
              <a:gd name="connsiteY10" fmla="*/ 12909176 h 15491490"/>
              <a:gd name="connsiteX0" fmla="*/ 0 w 48032895"/>
              <a:gd name="connsiteY0" fmla="*/ 0 h 15506556"/>
              <a:gd name="connsiteX1" fmla="*/ 4356848 w 48032895"/>
              <a:gd name="connsiteY1" fmla="*/ 4303059 h 15506556"/>
              <a:gd name="connsiteX2" fmla="*/ 11029151 w 48032895"/>
              <a:gd name="connsiteY2" fmla="*/ 7637929 h 15506556"/>
              <a:gd name="connsiteX3" fmla="*/ 9036424 w 48032895"/>
              <a:gd name="connsiteY3" fmla="*/ 13500847 h 15506556"/>
              <a:gd name="connsiteX4" fmla="*/ 16351624 w 48032895"/>
              <a:gd name="connsiteY4" fmla="*/ 15275859 h 15506556"/>
              <a:gd name="connsiteX5" fmla="*/ 22644848 w 48032895"/>
              <a:gd name="connsiteY5" fmla="*/ 8928847 h 15506556"/>
              <a:gd name="connsiteX6" fmla="*/ 25226683 w 48032895"/>
              <a:gd name="connsiteY6" fmla="*/ 1237129 h 15506556"/>
              <a:gd name="connsiteX7" fmla="*/ 34370683 w 48032895"/>
              <a:gd name="connsiteY7" fmla="*/ 2850776 h 15506556"/>
              <a:gd name="connsiteX8" fmla="*/ 40394965 w 48032895"/>
              <a:gd name="connsiteY8" fmla="*/ 10219765 h 15506556"/>
              <a:gd name="connsiteX9" fmla="*/ 43944989 w 48032895"/>
              <a:gd name="connsiteY9" fmla="*/ 12855388 h 15506556"/>
              <a:gd name="connsiteX10" fmla="*/ 48032895 w 48032895"/>
              <a:gd name="connsiteY10" fmla="*/ 12909176 h 15506556"/>
              <a:gd name="connsiteX0" fmla="*/ 0 w 48032895"/>
              <a:gd name="connsiteY0" fmla="*/ 0 h 15514349"/>
              <a:gd name="connsiteX1" fmla="*/ 4356848 w 48032895"/>
              <a:gd name="connsiteY1" fmla="*/ 4303059 h 15514349"/>
              <a:gd name="connsiteX2" fmla="*/ 10637266 w 48032895"/>
              <a:gd name="connsiteY2" fmla="*/ 7202501 h 15514349"/>
              <a:gd name="connsiteX3" fmla="*/ 9036424 w 48032895"/>
              <a:gd name="connsiteY3" fmla="*/ 13500847 h 15514349"/>
              <a:gd name="connsiteX4" fmla="*/ 16351624 w 48032895"/>
              <a:gd name="connsiteY4" fmla="*/ 15275859 h 15514349"/>
              <a:gd name="connsiteX5" fmla="*/ 22644848 w 48032895"/>
              <a:gd name="connsiteY5" fmla="*/ 8928847 h 15514349"/>
              <a:gd name="connsiteX6" fmla="*/ 25226683 w 48032895"/>
              <a:gd name="connsiteY6" fmla="*/ 1237129 h 15514349"/>
              <a:gd name="connsiteX7" fmla="*/ 34370683 w 48032895"/>
              <a:gd name="connsiteY7" fmla="*/ 2850776 h 15514349"/>
              <a:gd name="connsiteX8" fmla="*/ 40394965 w 48032895"/>
              <a:gd name="connsiteY8" fmla="*/ 10219765 h 15514349"/>
              <a:gd name="connsiteX9" fmla="*/ 43944989 w 48032895"/>
              <a:gd name="connsiteY9" fmla="*/ 12855388 h 15514349"/>
              <a:gd name="connsiteX10" fmla="*/ 48032895 w 48032895"/>
              <a:gd name="connsiteY10" fmla="*/ 12909176 h 15514349"/>
              <a:gd name="connsiteX0" fmla="*/ 0 w 48032895"/>
              <a:gd name="connsiteY0" fmla="*/ 0 h 15514349"/>
              <a:gd name="connsiteX1" fmla="*/ 3268276 w 48032895"/>
              <a:gd name="connsiteY1" fmla="*/ 3998259 h 15514349"/>
              <a:gd name="connsiteX2" fmla="*/ 10637266 w 48032895"/>
              <a:gd name="connsiteY2" fmla="*/ 7202501 h 15514349"/>
              <a:gd name="connsiteX3" fmla="*/ 9036424 w 48032895"/>
              <a:gd name="connsiteY3" fmla="*/ 13500847 h 15514349"/>
              <a:gd name="connsiteX4" fmla="*/ 16351624 w 48032895"/>
              <a:gd name="connsiteY4" fmla="*/ 15275859 h 15514349"/>
              <a:gd name="connsiteX5" fmla="*/ 22644848 w 48032895"/>
              <a:gd name="connsiteY5" fmla="*/ 8928847 h 15514349"/>
              <a:gd name="connsiteX6" fmla="*/ 25226683 w 48032895"/>
              <a:gd name="connsiteY6" fmla="*/ 1237129 h 15514349"/>
              <a:gd name="connsiteX7" fmla="*/ 34370683 w 48032895"/>
              <a:gd name="connsiteY7" fmla="*/ 2850776 h 15514349"/>
              <a:gd name="connsiteX8" fmla="*/ 40394965 w 48032895"/>
              <a:gd name="connsiteY8" fmla="*/ 10219765 h 15514349"/>
              <a:gd name="connsiteX9" fmla="*/ 43944989 w 48032895"/>
              <a:gd name="connsiteY9" fmla="*/ 12855388 h 15514349"/>
              <a:gd name="connsiteX10" fmla="*/ 48032895 w 48032895"/>
              <a:gd name="connsiteY10" fmla="*/ 12909176 h 15514349"/>
              <a:gd name="connsiteX0" fmla="*/ 0 w 48032895"/>
              <a:gd name="connsiteY0" fmla="*/ 0 h 15610910"/>
              <a:gd name="connsiteX1" fmla="*/ 3268276 w 48032895"/>
              <a:gd name="connsiteY1" fmla="*/ 3998259 h 15610910"/>
              <a:gd name="connsiteX2" fmla="*/ 10637266 w 48032895"/>
              <a:gd name="connsiteY2" fmla="*/ 7202501 h 15610910"/>
              <a:gd name="connsiteX3" fmla="*/ 9689567 w 48032895"/>
              <a:gd name="connsiteY3" fmla="*/ 13936276 h 15610910"/>
              <a:gd name="connsiteX4" fmla="*/ 16351624 w 48032895"/>
              <a:gd name="connsiteY4" fmla="*/ 15275859 h 15610910"/>
              <a:gd name="connsiteX5" fmla="*/ 22644848 w 48032895"/>
              <a:gd name="connsiteY5" fmla="*/ 8928847 h 15610910"/>
              <a:gd name="connsiteX6" fmla="*/ 25226683 w 48032895"/>
              <a:gd name="connsiteY6" fmla="*/ 1237129 h 15610910"/>
              <a:gd name="connsiteX7" fmla="*/ 34370683 w 48032895"/>
              <a:gd name="connsiteY7" fmla="*/ 2850776 h 15610910"/>
              <a:gd name="connsiteX8" fmla="*/ 40394965 w 48032895"/>
              <a:gd name="connsiteY8" fmla="*/ 10219765 h 15610910"/>
              <a:gd name="connsiteX9" fmla="*/ 43944989 w 48032895"/>
              <a:gd name="connsiteY9" fmla="*/ 12855388 h 15610910"/>
              <a:gd name="connsiteX10" fmla="*/ 48032895 w 48032895"/>
              <a:gd name="connsiteY10" fmla="*/ 12909176 h 15610910"/>
              <a:gd name="connsiteX0" fmla="*/ 0 w 48032895"/>
              <a:gd name="connsiteY0" fmla="*/ 0 h 16065034"/>
              <a:gd name="connsiteX1" fmla="*/ 3268276 w 48032895"/>
              <a:gd name="connsiteY1" fmla="*/ 3998259 h 16065034"/>
              <a:gd name="connsiteX2" fmla="*/ 10637266 w 48032895"/>
              <a:gd name="connsiteY2" fmla="*/ 7202501 h 16065034"/>
              <a:gd name="connsiteX3" fmla="*/ 9689567 w 48032895"/>
              <a:gd name="connsiteY3" fmla="*/ 13936276 h 16065034"/>
              <a:gd name="connsiteX4" fmla="*/ 17701453 w 48032895"/>
              <a:gd name="connsiteY4" fmla="*/ 15798374 h 16065034"/>
              <a:gd name="connsiteX5" fmla="*/ 22644848 w 48032895"/>
              <a:gd name="connsiteY5" fmla="*/ 8928847 h 16065034"/>
              <a:gd name="connsiteX6" fmla="*/ 25226683 w 48032895"/>
              <a:gd name="connsiteY6" fmla="*/ 1237129 h 16065034"/>
              <a:gd name="connsiteX7" fmla="*/ 34370683 w 48032895"/>
              <a:gd name="connsiteY7" fmla="*/ 2850776 h 16065034"/>
              <a:gd name="connsiteX8" fmla="*/ 40394965 w 48032895"/>
              <a:gd name="connsiteY8" fmla="*/ 10219765 h 16065034"/>
              <a:gd name="connsiteX9" fmla="*/ 43944989 w 48032895"/>
              <a:gd name="connsiteY9" fmla="*/ 12855388 h 16065034"/>
              <a:gd name="connsiteX10" fmla="*/ 48032895 w 48032895"/>
              <a:gd name="connsiteY10" fmla="*/ 12909176 h 1606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032895" h="16065034">
                <a:moveTo>
                  <a:pt x="0" y="0"/>
                </a:moveTo>
                <a:cubicBezTo>
                  <a:pt x="1353671" y="1438835"/>
                  <a:pt x="1495398" y="2797842"/>
                  <a:pt x="3268276" y="3998259"/>
                </a:cubicBezTo>
                <a:cubicBezTo>
                  <a:pt x="5041154" y="5198676"/>
                  <a:pt x="9567051" y="5546165"/>
                  <a:pt x="10637266" y="7202501"/>
                </a:cubicBezTo>
                <a:cubicBezTo>
                  <a:pt x="11707481" y="8858837"/>
                  <a:pt x="8512203" y="12503631"/>
                  <a:pt x="9689567" y="13936276"/>
                </a:cubicBezTo>
                <a:cubicBezTo>
                  <a:pt x="10866931" y="15368921"/>
                  <a:pt x="15542240" y="16632945"/>
                  <a:pt x="17701453" y="15798374"/>
                </a:cubicBezTo>
                <a:cubicBezTo>
                  <a:pt x="19860666" y="14963803"/>
                  <a:pt x="21390643" y="11355721"/>
                  <a:pt x="22644848" y="8928847"/>
                </a:cubicBezTo>
                <a:cubicBezTo>
                  <a:pt x="23899053" y="6501973"/>
                  <a:pt x="23272377" y="2250141"/>
                  <a:pt x="25226683" y="1237129"/>
                </a:cubicBezTo>
                <a:cubicBezTo>
                  <a:pt x="27180989" y="224117"/>
                  <a:pt x="31842636" y="1353670"/>
                  <a:pt x="34370683" y="2850776"/>
                </a:cubicBezTo>
                <a:cubicBezTo>
                  <a:pt x="36898730" y="4347882"/>
                  <a:pt x="38799247" y="8552330"/>
                  <a:pt x="40394965" y="10219765"/>
                </a:cubicBezTo>
                <a:cubicBezTo>
                  <a:pt x="41990683" y="11887200"/>
                  <a:pt x="42672001" y="12407153"/>
                  <a:pt x="43944989" y="12855388"/>
                </a:cubicBezTo>
                <a:cubicBezTo>
                  <a:pt x="45217977" y="13303623"/>
                  <a:pt x="47279860" y="12918141"/>
                  <a:pt x="48032895" y="12909176"/>
                </a:cubicBezTo>
              </a:path>
            </a:pathLst>
          </a:custGeom>
          <a:noFill/>
          <a:ln w="381000">
            <a:solidFill>
              <a:schemeClr val="tx1">
                <a:lumMod val="20000"/>
                <a:lumOff val="80000"/>
              </a:schemeClr>
            </a:solidFill>
          </a:ln>
          <a:effectLst>
            <a:outerShdw blurRad="647700" dist="38100" dir="10800000" algn="r" rotWithShape="0">
              <a:prstClr val="black">
                <a:alpha val="40000"/>
              </a:prstClr>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2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dotted line">
            <a:extLst>
              <a:ext uri="{FF2B5EF4-FFF2-40B4-BE49-F238E27FC236}">
                <a16:creationId xmlns:a16="http://schemas.microsoft.com/office/drawing/2014/main" id="{92288B1B-32D7-46BE-9AE1-5499625743F9}"/>
              </a:ext>
            </a:extLst>
          </p:cNvPr>
          <p:cNvSpPr/>
          <p:nvPr/>
        </p:nvSpPr>
        <p:spPr>
          <a:xfrm>
            <a:off x="461042" y="1792941"/>
            <a:ext cx="11436404" cy="3825008"/>
          </a:xfrm>
          <a:custGeom>
            <a:avLst/>
            <a:gdLst>
              <a:gd name="connsiteX0" fmla="*/ 0 w 48598773"/>
              <a:gd name="connsiteY0" fmla="*/ 0 h 15491490"/>
              <a:gd name="connsiteX1" fmla="*/ 4356848 w 48598773"/>
              <a:gd name="connsiteY1" fmla="*/ 4303059 h 15491490"/>
              <a:gd name="connsiteX2" fmla="*/ 9897036 w 48598773"/>
              <a:gd name="connsiteY2" fmla="*/ 8552329 h 15491490"/>
              <a:gd name="connsiteX3" fmla="*/ 9036424 w 48598773"/>
              <a:gd name="connsiteY3" fmla="*/ 13500847 h 15491490"/>
              <a:gd name="connsiteX4" fmla="*/ 16351624 w 48598773"/>
              <a:gd name="connsiteY4" fmla="*/ 15275859 h 15491490"/>
              <a:gd name="connsiteX5" fmla="*/ 22644848 w 48598773"/>
              <a:gd name="connsiteY5" fmla="*/ 8928847 h 15491490"/>
              <a:gd name="connsiteX6" fmla="*/ 25226683 w 48598773"/>
              <a:gd name="connsiteY6" fmla="*/ 1237129 h 15491490"/>
              <a:gd name="connsiteX7" fmla="*/ 34370683 w 48598773"/>
              <a:gd name="connsiteY7" fmla="*/ 2850776 h 15491490"/>
              <a:gd name="connsiteX8" fmla="*/ 40394965 w 48598773"/>
              <a:gd name="connsiteY8" fmla="*/ 10219765 h 15491490"/>
              <a:gd name="connsiteX9" fmla="*/ 43944989 w 48598773"/>
              <a:gd name="connsiteY9" fmla="*/ 12855388 h 15491490"/>
              <a:gd name="connsiteX10" fmla="*/ 48032895 w 48598773"/>
              <a:gd name="connsiteY10" fmla="*/ 12909176 h 15491490"/>
              <a:gd name="connsiteX11" fmla="*/ 48463200 w 48598773"/>
              <a:gd name="connsiteY11" fmla="*/ 12801600 h 15491490"/>
              <a:gd name="connsiteX0" fmla="*/ 0 w 48032895"/>
              <a:gd name="connsiteY0" fmla="*/ 0 h 15491490"/>
              <a:gd name="connsiteX1" fmla="*/ 4356848 w 48032895"/>
              <a:gd name="connsiteY1" fmla="*/ 4303059 h 15491490"/>
              <a:gd name="connsiteX2" fmla="*/ 9897036 w 48032895"/>
              <a:gd name="connsiteY2" fmla="*/ 8552329 h 15491490"/>
              <a:gd name="connsiteX3" fmla="*/ 9036424 w 48032895"/>
              <a:gd name="connsiteY3" fmla="*/ 13500847 h 15491490"/>
              <a:gd name="connsiteX4" fmla="*/ 16351624 w 48032895"/>
              <a:gd name="connsiteY4" fmla="*/ 15275859 h 15491490"/>
              <a:gd name="connsiteX5" fmla="*/ 22644848 w 48032895"/>
              <a:gd name="connsiteY5" fmla="*/ 8928847 h 15491490"/>
              <a:gd name="connsiteX6" fmla="*/ 25226683 w 48032895"/>
              <a:gd name="connsiteY6" fmla="*/ 1237129 h 15491490"/>
              <a:gd name="connsiteX7" fmla="*/ 34370683 w 48032895"/>
              <a:gd name="connsiteY7" fmla="*/ 2850776 h 15491490"/>
              <a:gd name="connsiteX8" fmla="*/ 40394965 w 48032895"/>
              <a:gd name="connsiteY8" fmla="*/ 10219765 h 15491490"/>
              <a:gd name="connsiteX9" fmla="*/ 43944989 w 48032895"/>
              <a:gd name="connsiteY9" fmla="*/ 12855388 h 15491490"/>
              <a:gd name="connsiteX10" fmla="*/ 48032895 w 48032895"/>
              <a:gd name="connsiteY10" fmla="*/ 12909176 h 15491490"/>
              <a:gd name="connsiteX0" fmla="*/ 0 w 48032895"/>
              <a:gd name="connsiteY0" fmla="*/ 0 h 15491490"/>
              <a:gd name="connsiteX1" fmla="*/ 4356848 w 48032895"/>
              <a:gd name="connsiteY1" fmla="*/ 4303059 h 15491490"/>
              <a:gd name="connsiteX2" fmla="*/ 9069722 w 48032895"/>
              <a:gd name="connsiteY2" fmla="*/ 8552329 h 15491490"/>
              <a:gd name="connsiteX3" fmla="*/ 9036424 w 48032895"/>
              <a:gd name="connsiteY3" fmla="*/ 13500847 h 15491490"/>
              <a:gd name="connsiteX4" fmla="*/ 16351624 w 48032895"/>
              <a:gd name="connsiteY4" fmla="*/ 15275859 h 15491490"/>
              <a:gd name="connsiteX5" fmla="*/ 22644848 w 48032895"/>
              <a:gd name="connsiteY5" fmla="*/ 8928847 h 15491490"/>
              <a:gd name="connsiteX6" fmla="*/ 25226683 w 48032895"/>
              <a:gd name="connsiteY6" fmla="*/ 1237129 h 15491490"/>
              <a:gd name="connsiteX7" fmla="*/ 34370683 w 48032895"/>
              <a:gd name="connsiteY7" fmla="*/ 2850776 h 15491490"/>
              <a:gd name="connsiteX8" fmla="*/ 40394965 w 48032895"/>
              <a:gd name="connsiteY8" fmla="*/ 10219765 h 15491490"/>
              <a:gd name="connsiteX9" fmla="*/ 43944989 w 48032895"/>
              <a:gd name="connsiteY9" fmla="*/ 12855388 h 15491490"/>
              <a:gd name="connsiteX10" fmla="*/ 48032895 w 48032895"/>
              <a:gd name="connsiteY10" fmla="*/ 12909176 h 15491490"/>
              <a:gd name="connsiteX0" fmla="*/ 0 w 48032895"/>
              <a:gd name="connsiteY0" fmla="*/ 0 h 15491490"/>
              <a:gd name="connsiteX1" fmla="*/ 4356848 w 48032895"/>
              <a:gd name="connsiteY1" fmla="*/ 4303059 h 15491490"/>
              <a:gd name="connsiteX2" fmla="*/ 9069722 w 48032895"/>
              <a:gd name="connsiteY2" fmla="*/ 8552329 h 15491490"/>
              <a:gd name="connsiteX3" fmla="*/ 9036424 w 48032895"/>
              <a:gd name="connsiteY3" fmla="*/ 13500847 h 15491490"/>
              <a:gd name="connsiteX4" fmla="*/ 16351624 w 48032895"/>
              <a:gd name="connsiteY4" fmla="*/ 15275859 h 15491490"/>
              <a:gd name="connsiteX5" fmla="*/ 22644848 w 48032895"/>
              <a:gd name="connsiteY5" fmla="*/ 8928847 h 15491490"/>
              <a:gd name="connsiteX6" fmla="*/ 25226683 w 48032895"/>
              <a:gd name="connsiteY6" fmla="*/ 1237129 h 15491490"/>
              <a:gd name="connsiteX7" fmla="*/ 34370683 w 48032895"/>
              <a:gd name="connsiteY7" fmla="*/ 2850776 h 15491490"/>
              <a:gd name="connsiteX8" fmla="*/ 40394965 w 48032895"/>
              <a:gd name="connsiteY8" fmla="*/ 10219765 h 15491490"/>
              <a:gd name="connsiteX9" fmla="*/ 43944989 w 48032895"/>
              <a:gd name="connsiteY9" fmla="*/ 12855388 h 15491490"/>
              <a:gd name="connsiteX10" fmla="*/ 48032895 w 48032895"/>
              <a:gd name="connsiteY10" fmla="*/ 12909176 h 15491490"/>
              <a:gd name="connsiteX0" fmla="*/ 0 w 48032895"/>
              <a:gd name="connsiteY0" fmla="*/ 0 h 15491490"/>
              <a:gd name="connsiteX1" fmla="*/ 4356848 w 48032895"/>
              <a:gd name="connsiteY1" fmla="*/ 4303059 h 15491490"/>
              <a:gd name="connsiteX2" fmla="*/ 9069722 w 48032895"/>
              <a:gd name="connsiteY2" fmla="*/ 8552329 h 15491490"/>
              <a:gd name="connsiteX3" fmla="*/ 9036424 w 48032895"/>
              <a:gd name="connsiteY3" fmla="*/ 13500847 h 15491490"/>
              <a:gd name="connsiteX4" fmla="*/ 16351624 w 48032895"/>
              <a:gd name="connsiteY4" fmla="*/ 15275859 h 15491490"/>
              <a:gd name="connsiteX5" fmla="*/ 22644848 w 48032895"/>
              <a:gd name="connsiteY5" fmla="*/ 8928847 h 15491490"/>
              <a:gd name="connsiteX6" fmla="*/ 25226683 w 48032895"/>
              <a:gd name="connsiteY6" fmla="*/ 1237129 h 15491490"/>
              <a:gd name="connsiteX7" fmla="*/ 34370683 w 48032895"/>
              <a:gd name="connsiteY7" fmla="*/ 2850776 h 15491490"/>
              <a:gd name="connsiteX8" fmla="*/ 40394965 w 48032895"/>
              <a:gd name="connsiteY8" fmla="*/ 10219765 h 15491490"/>
              <a:gd name="connsiteX9" fmla="*/ 43944989 w 48032895"/>
              <a:gd name="connsiteY9" fmla="*/ 12855388 h 15491490"/>
              <a:gd name="connsiteX10" fmla="*/ 48032895 w 48032895"/>
              <a:gd name="connsiteY10" fmla="*/ 12909176 h 15491490"/>
              <a:gd name="connsiteX0" fmla="*/ 0 w 48032895"/>
              <a:gd name="connsiteY0" fmla="*/ 0 h 15506556"/>
              <a:gd name="connsiteX1" fmla="*/ 4356848 w 48032895"/>
              <a:gd name="connsiteY1" fmla="*/ 4303059 h 15506556"/>
              <a:gd name="connsiteX2" fmla="*/ 11029151 w 48032895"/>
              <a:gd name="connsiteY2" fmla="*/ 7637929 h 15506556"/>
              <a:gd name="connsiteX3" fmla="*/ 9036424 w 48032895"/>
              <a:gd name="connsiteY3" fmla="*/ 13500847 h 15506556"/>
              <a:gd name="connsiteX4" fmla="*/ 16351624 w 48032895"/>
              <a:gd name="connsiteY4" fmla="*/ 15275859 h 15506556"/>
              <a:gd name="connsiteX5" fmla="*/ 22644848 w 48032895"/>
              <a:gd name="connsiteY5" fmla="*/ 8928847 h 15506556"/>
              <a:gd name="connsiteX6" fmla="*/ 25226683 w 48032895"/>
              <a:gd name="connsiteY6" fmla="*/ 1237129 h 15506556"/>
              <a:gd name="connsiteX7" fmla="*/ 34370683 w 48032895"/>
              <a:gd name="connsiteY7" fmla="*/ 2850776 h 15506556"/>
              <a:gd name="connsiteX8" fmla="*/ 40394965 w 48032895"/>
              <a:gd name="connsiteY8" fmla="*/ 10219765 h 15506556"/>
              <a:gd name="connsiteX9" fmla="*/ 43944989 w 48032895"/>
              <a:gd name="connsiteY9" fmla="*/ 12855388 h 15506556"/>
              <a:gd name="connsiteX10" fmla="*/ 48032895 w 48032895"/>
              <a:gd name="connsiteY10" fmla="*/ 12909176 h 15506556"/>
              <a:gd name="connsiteX0" fmla="*/ 0 w 48032895"/>
              <a:gd name="connsiteY0" fmla="*/ 0 h 15514349"/>
              <a:gd name="connsiteX1" fmla="*/ 4356848 w 48032895"/>
              <a:gd name="connsiteY1" fmla="*/ 4303059 h 15514349"/>
              <a:gd name="connsiteX2" fmla="*/ 10637266 w 48032895"/>
              <a:gd name="connsiteY2" fmla="*/ 7202501 h 15514349"/>
              <a:gd name="connsiteX3" fmla="*/ 9036424 w 48032895"/>
              <a:gd name="connsiteY3" fmla="*/ 13500847 h 15514349"/>
              <a:gd name="connsiteX4" fmla="*/ 16351624 w 48032895"/>
              <a:gd name="connsiteY4" fmla="*/ 15275859 h 15514349"/>
              <a:gd name="connsiteX5" fmla="*/ 22644848 w 48032895"/>
              <a:gd name="connsiteY5" fmla="*/ 8928847 h 15514349"/>
              <a:gd name="connsiteX6" fmla="*/ 25226683 w 48032895"/>
              <a:gd name="connsiteY6" fmla="*/ 1237129 h 15514349"/>
              <a:gd name="connsiteX7" fmla="*/ 34370683 w 48032895"/>
              <a:gd name="connsiteY7" fmla="*/ 2850776 h 15514349"/>
              <a:gd name="connsiteX8" fmla="*/ 40394965 w 48032895"/>
              <a:gd name="connsiteY8" fmla="*/ 10219765 h 15514349"/>
              <a:gd name="connsiteX9" fmla="*/ 43944989 w 48032895"/>
              <a:gd name="connsiteY9" fmla="*/ 12855388 h 15514349"/>
              <a:gd name="connsiteX10" fmla="*/ 48032895 w 48032895"/>
              <a:gd name="connsiteY10" fmla="*/ 12909176 h 15514349"/>
              <a:gd name="connsiteX0" fmla="*/ 0 w 48032895"/>
              <a:gd name="connsiteY0" fmla="*/ 0 h 15514349"/>
              <a:gd name="connsiteX1" fmla="*/ 3268276 w 48032895"/>
              <a:gd name="connsiteY1" fmla="*/ 3998259 h 15514349"/>
              <a:gd name="connsiteX2" fmla="*/ 10637266 w 48032895"/>
              <a:gd name="connsiteY2" fmla="*/ 7202501 h 15514349"/>
              <a:gd name="connsiteX3" fmla="*/ 9036424 w 48032895"/>
              <a:gd name="connsiteY3" fmla="*/ 13500847 h 15514349"/>
              <a:gd name="connsiteX4" fmla="*/ 16351624 w 48032895"/>
              <a:gd name="connsiteY4" fmla="*/ 15275859 h 15514349"/>
              <a:gd name="connsiteX5" fmla="*/ 22644848 w 48032895"/>
              <a:gd name="connsiteY5" fmla="*/ 8928847 h 15514349"/>
              <a:gd name="connsiteX6" fmla="*/ 25226683 w 48032895"/>
              <a:gd name="connsiteY6" fmla="*/ 1237129 h 15514349"/>
              <a:gd name="connsiteX7" fmla="*/ 34370683 w 48032895"/>
              <a:gd name="connsiteY7" fmla="*/ 2850776 h 15514349"/>
              <a:gd name="connsiteX8" fmla="*/ 40394965 w 48032895"/>
              <a:gd name="connsiteY8" fmla="*/ 10219765 h 15514349"/>
              <a:gd name="connsiteX9" fmla="*/ 43944989 w 48032895"/>
              <a:gd name="connsiteY9" fmla="*/ 12855388 h 15514349"/>
              <a:gd name="connsiteX10" fmla="*/ 48032895 w 48032895"/>
              <a:gd name="connsiteY10" fmla="*/ 12909176 h 15514349"/>
              <a:gd name="connsiteX0" fmla="*/ 0 w 48032895"/>
              <a:gd name="connsiteY0" fmla="*/ 0 h 15610910"/>
              <a:gd name="connsiteX1" fmla="*/ 3268276 w 48032895"/>
              <a:gd name="connsiteY1" fmla="*/ 3998259 h 15610910"/>
              <a:gd name="connsiteX2" fmla="*/ 10637266 w 48032895"/>
              <a:gd name="connsiteY2" fmla="*/ 7202501 h 15610910"/>
              <a:gd name="connsiteX3" fmla="*/ 9689567 w 48032895"/>
              <a:gd name="connsiteY3" fmla="*/ 13936276 h 15610910"/>
              <a:gd name="connsiteX4" fmla="*/ 16351624 w 48032895"/>
              <a:gd name="connsiteY4" fmla="*/ 15275859 h 15610910"/>
              <a:gd name="connsiteX5" fmla="*/ 22644848 w 48032895"/>
              <a:gd name="connsiteY5" fmla="*/ 8928847 h 15610910"/>
              <a:gd name="connsiteX6" fmla="*/ 25226683 w 48032895"/>
              <a:gd name="connsiteY6" fmla="*/ 1237129 h 15610910"/>
              <a:gd name="connsiteX7" fmla="*/ 34370683 w 48032895"/>
              <a:gd name="connsiteY7" fmla="*/ 2850776 h 15610910"/>
              <a:gd name="connsiteX8" fmla="*/ 40394965 w 48032895"/>
              <a:gd name="connsiteY8" fmla="*/ 10219765 h 15610910"/>
              <a:gd name="connsiteX9" fmla="*/ 43944989 w 48032895"/>
              <a:gd name="connsiteY9" fmla="*/ 12855388 h 15610910"/>
              <a:gd name="connsiteX10" fmla="*/ 48032895 w 48032895"/>
              <a:gd name="connsiteY10" fmla="*/ 12909176 h 15610910"/>
              <a:gd name="connsiteX0" fmla="*/ 0 w 48032895"/>
              <a:gd name="connsiteY0" fmla="*/ 0 h 16065034"/>
              <a:gd name="connsiteX1" fmla="*/ 3268276 w 48032895"/>
              <a:gd name="connsiteY1" fmla="*/ 3998259 h 16065034"/>
              <a:gd name="connsiteX2" fmla="*/ 10637266 w 48032895"/>
              <a:gd name="connsiteY2" fmla="*/ 7202501 h 16065034"/>
              <a:gd name="connsiteX3" fmla="*/ 9689567 w 48032895"/>
              <a:gd name="connsiteY3" fmla="*/ 13936276 h 16065034"/>
              <a:gd name="connsiteX4" fmla="*/ 17701453 w 48032895"/>
              <a:gd name="connsiteY4" fmla="*/ 15798374 h 16065034"/>
              <a:gd name="connsiteX5" fmla="*/ 22644848 w 48032895"/>
              <a:gd name="connsiteY5" fmla="*/ 8928847 h 16065034"/>
              <a:gd name="connsiteX6" fmla="*/ 25226683 w 48032895"/>
              <a:gd name="connsiteY6" fmla="*/ 1237129 h 16065034"/>
              <a:gd name="connsiteX7" fmla="*/ 34370683 w 48032895"/>
              <a:gd name="connsiteY7" fmla="*/ 2850776 h 16065034"/>
              <a:gd name="connsiteX8" fmla="*/ 40394965 w 48032895"/>
              <a:gd name="connsiteY8" fmla="*/ 10219765 h 16065034"/>
              <a:gd name="connsiteX9" fmla="*/ 43944989 w 48032895"/>
              <a:gd name="connsiteY9" fmla="*/ 12855388 h 16065034"/>
              <a:gd name="connsiteX10" fmla="*/ 48032895 w 48032895"/>
              <a:gd name="connsiteY10" fmla="*/ 12909176 h 1606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032895" h="16065034">
                <a:moveTo>
                  <a:pt x="0" y="0"/>
                </a:moveTo>
                <a:cubicBezTo>
                  <a:pt x="1353671" y="1438835"/>
                  <a:pt x="1495398" y="2797842"/>
                  <a:pt x="3268276" y="3998259"/>
                </a:cubicBezTo>
                <a:cubicBezTo>
                  <a:pt x="5041154" y="5198676"/>
                  <a:pt x="9567051" y="5546165"/>
                  <a:pt x="10637266" y="7202501"/>
                </a:cubicBezTo>
                <a:cubicBezTo>
                  <a:pt x="11707481" y="8858837"/>
                  <a:pt x="8512203" y="12503631"/>
                  <a:pt x="9689567" y="13936276"/>
                </a:cubicBezTo>
                <a:cubicBezTo>
                  <a:pt x="10866931" y="15368921"/>
                  <a:pt x="15542240" y="16632945"/>
                  <a:pt x="17701453" y="15798374"/>
                </a:cubicBezTo>
                <a:cubicBezTo>
                  <a:pt x="19860666" y="14963803"/>
                  <a:pt x="21390643" y="11355721"/>
                  <a:pt x="22644848" y="8928847"/>
                </a:cubicBezTo>
                <a:cubicBezTo>
                  <a:pt x="23899053" y="6501973"/>
                  <a:pt x="23272377" y="2250141"/>
                  <a:pt x="25226683" y="1237129"/>
                </a:cubicBezTo>
                <a:cubicBezTo>
                  <a:pt x="27180989" y="224117"/>
                  <a:pt x="31842636" y="1353670"/>
                  <a:pt x="34370683" y="2850776"/>
                </a:cubicBezTo>
                <a:cubicBezTo>
                  <a:pt x="36898730" y="4347882"/>
                  <a:pt x="38799247" y="8552330"/>
                  <a:pt x="40394965" y="10219765"/>
                </a:cubicBezTo>
                <a:cubicBezTo>
                  <a:pt x="41990683" y="11887200"/>
                  <a:pt x="42672001" y="12407153"/>
                  <a:pt x="43944989" y="12855388"/>
                </a:cubicBezTo>
                <a:cubicBezTo>
                  <a:pt x="45217977" y="13303623"/>
                  <a:pt x="47279860" y="12918141"/>
                  <a:pt x="48032895" y="12909176"/>
                </a:cubicBezTo>
              </a:path>
            </a:pathLst>
          </a:custGeom>
          <a:noFill/>
          <a:ln w="127000">
            <a:solidFill>
              <a:srgbClr val="82807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29"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07" name="End blob">
            <a:extLst>
              <a:ext uri="{FF2B5EF4-FFF2-40B4-BE49-F238E27FC236}">
                <a16:creationId xmlns:a16="http://schemas.microsoft.com/office/drawing/2014/main" id="{B08EB779-5CE0-4D79-87C8-559D4A70F3D0}"/>
              </a:ext>
            </a:extLst>
          </p:cNvPr>
          <p:cNvGrpSpPr/>
          <p:nvPr/>
        </p:nvGrpSpPr>
        <p:grpSpPr>
          <a:xfrm>
            <a:off x="11795166" y="4707043"/>
            <a:ext cx="304557" cy="304557"/>
            <a:chOff x="49511644" y="19957300"/>
            <a:chExt cx="1279140" cy="1279140"/>
          </a:xfrm>
        </p:grpSpPr>
        <p:sp>
          <p:nvSpPr>
            <p:cNvPr id="205" name="Oval 204">
              <a:extLst>
                <a:ext uri="{FF2B5EF4-FFF2-40B4-BE49-F238E27FC236}">
                  <a16:creationId xmlns:a16="http://schemas.microsoft.com/office/drawing/2014/main" id="{0957FA11-98ED-49EF-B689-972C87C85922}"/>
                </a:ext>
              </a:extLst>
            </p:cNvPr>
            <p:cNvSpPr/>
            <p:nvPr/>
          </p:nvSpPr>
          <p:spPr>
            <a:xfrm>
              <a:off x="49511644" y="19957300"/>
              <a:ext cx="1279140" cy="1279140"/>
            </a:xfrm>
            <a:prstGeom prst="ellipse">
              <a:avLst/>
            </a:prstGeom>
            <a:noFill/>
            <a:ln w="127000">
              <a:solidFill>
                <a:srgbClr val="8280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2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6" name="Oval 205">
              <a:extLst>
                <a:ext uri="{FF2B5EF4-FFF2-40B4-BE49-F238E27FC236}">
                  <a16:creationId xmlns:a16="http://schemas.microsoft.com/office/drawing/2014/main" id="{62C30151-3993-4F82-87F4-AABCFB9826C5}"/>
                </a:ext>
              </a:extLst>
            </p:cNvPr>
            <p:cNvSpPr/>
            <p:nvPr/>
          </p:nvSpPr>
          <p:spPr>
            <a:xfrm>
              <a:off x="49711863" y="20157519"/>
              <a:ext cx="878703" cy="878703"/>
            </a:xfrm>
            <a:prstGeom prst="ellipse">
              <a:avLst/>
            </a:prstGeom>
            <a:solidFill>
              <a:srgbClr val="8280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29"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5" name="Blobs">
            <a:extLst>
              <a:ext uri="{FF2B5EF4-FFF2-40B4-BE49-F238E27FC236}">
                <a16:creationId xmlns:a16="http://schemas.microsoft.com/office/drawing/2014/main" id="{DB2B1F96-F1CD-418E-8800-7D15106F29C8}"/>
              </a:ext>
            </a:extLst>
          </p:cNvPr>
          <p:cNvGrpSpPr/>
          <p:nvPr/>
        </p:nvGrpSpPr>
        <p:grpSpPr>
          <a:xfrm>
            <a:off x="171907" y="1646537"/>
            <a:ext cx="10633677" cy="4281483"/>
            <a:chOff x="722008" y="6915457"/>
            <a:chExt cx="44661444" cy="17982228"/>
          </a:xfrm>
        </p:grpSpPr>
        <p:grpSp>
          <p:nvGrpSpPr>
            <p:cNvPr id="168" name="Blob10">
              <a:extLst>
                <a:ext uri="{FF2B5EF4-FFF2-40B4-BE49-F238E27FC236}">
                  <a16:creationId xmlns:a16="http://schemas.microsoft.com/office/drawing/2014/main" id="{1AA32604-1893-4CC4-BEEB-97225AB32790}"/>
                </a:ext>
              </a:extLst>
            </p:cNvPr>
            <p:cNvGrpSpPr>
              <a:grpSpLocks noChangeAspect="1"/>
            </p:cNvGrpSpPr>
            <p:nvPr/>
          </p:nvGrpSpPr>
          <p:grpSpPr>
            <a:xfrm rot="18900000">
              <a:off x="41560836" y="19180113"/>
              <a:ext cx="3822616" cy="1915519"/>
              <a:chOff x="16026273" y="2364206"/>
              <a:chExt cx="5096821" cy="2554025"/>
            </a:xfrm>
            <a:solidFill>
              <a:srgbClr val="467D78"/>
            </a:solidFill>
          </p:grpSpPr>
          <p:sp>
            <p:nvSpPr>
              <p:cNvPr id="169" name="Flowchart: Delay 168">
                <a:extLst>
                  <a:ext uri="{FF2B5EF4-FFF2-40B4-BE49-F238E27FC236}">
                    <a16:creationId xmlns:a16="http://schemas.microsoft.com/office/drawing/2014/main" id="{9128FB92-BC93-4AE1-979D-D3564DFFA191}"/>
                  </a:ext>
                </a:extLst>
              </p:cNvPr>
              <p:cNvSpPr/>
              <p:nvPr/>
            </p:nvSpPr>
            <p:spPr>
              <a:xfrm>
                <a:off x="18530438" y="2364206"/>
                <a:ext cx="2592656" cy="2554025"/>
              </a:xfrm>
              <a:prstGeom prst="flowChartDelay">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2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4" name="Flowchart: Delay 173">
                <a:extLst>
                  <a:ext uri="{FF2B5EF4-FFF2-40B4-BE49-F238E27FC236}">
                    <a16:creationId xmlns:a16="http://schemas.microsoft.com/office/drawing/2014/main" id="{70E94FFE-5C9B-4815-88E2-11D04970229D}"/>
                  </a:ext>
                </a:extLst>
              </p:cNvPr>
              <p:cNvSpPr/>
              <p:nvPr/>
            </p:nvSpPr>
            <p:spPr>
              <a:xfrm rot="10800000">
                <a:off x="16026273" y="2364206"/>
                <a:ext cx="2592656" cy="2554025"/>
              </a:xfrm>
              <a:prstGeom prst="flowChartDelay">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29"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99" name="Blob9">
              <a:extLst>
                <a:ext uri="{FF2B5EF4-FFF2-40B4-BE49-F238E27FC236}">
                  <a16:creationId xmlns:a16="http://schemas.microsoft.com/office/drawing/2014/main" id="{988A777E-1DD0-4C22-B0C6-75E0227B7962}"/>
                </a:ext>
              </a:extLst>
            </p:cNvPr>
            <p:cNvGrpSpPr>
              <a:grpSpLocks noChangeAspect="1"/>
            </p:cNvGrpSpPr>
            <p:nvPr/>
          </p:nvGrpSpPr>
          <p:grpSpPr>
            <a:xfrm rot="18900000">
              <a:off x="38291749" y="12560304"/>
              <a:ext cx="3822616" cy="1915519"/>
              <a:chOff x="16026273" y="2364206"/>
              <a:chExt cx="5096821" cy="2554025"/>
            </a:xfrm>
            <a:solidFill>
              <a:srgbClr val="5AA096"/>
            </a:solidFill>
          </p:grpSpPr>
          <p:sp>
            <p:nvSpPr>
              <p:cNvPr id="100" name="Flowchart: Delay 99">
                <a:extLst>
                  <a:ext uri="{FF2B5EF4-FFF2-40B4-BE49-F238E27FC236}">
                    <a16:creationId xmlns:a16="http://schemas.microsoft.com/office/drawing/2014/main" id="{5C4362A5-4608-4600-86DB-4BF2ECD5CC32}"/>
                  </a:ext>
                </a:extLst>
              </p:cNvPr>
              <p:cNvSpPr/>
              <p:nvPr/>
            </p:nvSpPr>
            <p:spPr>
              <a:xfrm>
                <a:off x="18530438" y="2364206"/>
                <a:ext cx="2592656" cy="2554025"/>
              </a:xfrm>
              <a:prstGeom prst="flowChartDelay">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2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1" name="Flowchart: Delay 100">
                <a:extLst>
                  <a:ext uri="{FF2B5EF4-FFF2-40B4-BE49-F238E27FC236}">
                    <a16:creationId xmlns:a16="http://schemas.microsoft.com/office/drawing/2014/main" id="{DC69399C-7702-4A1E-89CC-F450EBD0C004}"/>
                  </a:ext>
                </a:extLst>
              </p:cNvPr>
              <p:cNvSpPr/>
              <p:nvPr/>
            </p:nvSpPr>
            <p:spPr>
              <a:xfrm rot="10800000">
                <a:off x="16026273" y="2364206"/>
                <a:ext cx="2592656" cy="2554025"/>
              </a:xfrm>
              <a:prstGeom prst="flowChartDelay">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29"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96" name="Blob8">
              <a:extLst>
                <a:ext uri="{FF2B5EF4-FFF2-40B4-BE49-F238E27FC236}">
                  <a16:creationId xmlns:a16="http://schemas.microsoft.com/office/drawing/2014/main" id="{3B1C251C-20E6-455E-970D-CD049A314F85}"/>
                </a:ext>
              </a:extLst>
            </p:cNvPr>
            <p:cNvGrpSpPr>
              <a:grpSpLocks noChangeAspect="1"/>
            </p:cNvGrpSpPr>
            <p:nvPr/>
          </p:nvGrpSpPr>
          <p:grpSpPr>
            <a:xfrm rot="18900000">
              <a:off x="33338610" y="9874213"/>
              <a:ext cx="3822616" cy="1915519"/>
              <a:chOff x="16026273" y="2364206"/>
              <a:chExt cx="5096821" cy="2554025"/>
            </a:xfrm>
            <a:solidFill>
              <a:srgbClr val="8FB46C"/>
            </a:solidFill>
          </p:grpSpPr>
          <p:sp>
            <p:nvSpPr>
              <p:cNvPr id="97" name="Flowchart: Delay 96">
                <a:extLst>
                  <a:ext uri="{FF2B5EF4-FFF2-40B4-BE49-F238E27FC236}">
                    <a16:creationId xmlns:a16="http://schemas.microsoft.com/office/drawing/2014/main" id="{1C1E89E9-6C31-4ADD-8EBE-6EE318D4CB43}"/>
                  </a:ext>
                </a:extLst>
              </p:cNvPr>
              <p:cNvSpPr/>
              <p:nvPr/>
            </p:nvSpPr>
            <p:spPr>
              <a:xfrm>
                <a:off x="18530438" y="2364206"/>
                <a:ext cx="2592656" cy="2554025"/>
              </a:xfrm>
              <a:prstGeom prst="flowChartDelay">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2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8" name="Flowchart: Delay 97">
                <a:extLst>
                  <a:ext uri="{FF2B5EF4-FFF2-40B4-BE49-F238E27FC236}">
                    <a16:creationId xmlns:a16="http://schemas.microsoft.com/office/drawing/2014/main" id="{9E326A2E-5BC7-4678-A2D7-CE649B7AE753}"/>
                  </a:ext>
                </a:extLst>
              </p:cNvPr>
              <p:cNvSpPr/>
              <p:nvPr/>
            </p:nvSpPr>
            <p:spPr>
              <a:xfrm rot="10800000">
                <a:off x="16026273" y="2364206"/>
                <a:ext cx="2592656" cy="2554025"/>
              </a:xfrm>
              <a:prstGeom prst="flowChartDelay">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29"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93" name="Blob7">
              <a:extLst>
                <a:ext uri="{FF2B5EF4-FFF2-40B4-BE49-F238E27FC236}">
                  <a16:creationId xmlns:a16="http://schemas.microsoft.com/office/drawing/2014/main" id="{28E07F21-48F5-436A-ABDB-8D05AC61E8B9}"/>
                </a:ext>
              </a:extLst>
            </p:cNvPr>
            <p:cNvGrpSpPr>
              <a:grpSpLocks noChangeAspect="1"/>
            </p:cNvGrpSpPr>
            <p:nvPr/>
          </p:nvGrpSpPr>
          <p:grpSpPr>
            <a:xfrm rot="18900000">
              <a:off x="28490025" y="6915457"/>
              <a:ext cx="3822616" cy="1915519"/>
              <a:chOff x="16026273" y="2364206"/>
              <a:chExt cx="5096821" cy="2554025"/>
            </a:xfrm>
            <a:solidFill>
              <a:srgbClr val="DCBE50"/>
            </a:solidFill>
          </p:grpSpPr>
          <p:sp>
            <p:nvSpPr>
              <p:cNvPr id="94" name="Flowchart: Delay 93">
                <a:extLst>
                  <a:ext uri="{FF2B5EF4-FFF2-40B4-BE49-F238E27FC236}">
                    <a16:creationId xmlns:a16="http://schemas.microsoft.com/office/drawing/2014/main" id="{3922F126-6B1C-4B0D-8EBD-B5433821CD48}"/>
                  </a:ext>
                </a:extLst>
              </p:cNvPr>
              <p:cNvSpPr/>
              <p:nvPr/>
            </p:nvSpPr>
            <p:spPr>
              <a:xfrm>
                <a:off x="18530438" y="2364206"/>
                <a:ext cx="2592656" cy="2554025"/>
              </a:xfrm>
              <a:prstGeom prst="flowChartDelay">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2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5" name="Flowchart: Delay 94">
                <a:extLst>
                  <a:ext uri="{FF2B5EF4-FFF2-40B4-BE49-F238E27FC236}">
                    <a16:creationId xmlns:a16="http://schemas.microsoft.com/office/drawing/2014/main" id="{F43799D4-16FF-4D92-B70E-B6A659898B6A}"/>
                  </a:ext>
                </a:extLst>
              </p:cNvPr>
              <p:cNvSpPr/>
              <p:nvPr/>
            </p:nvSpPr>
            <p:spPr>
              <a:xfrm rot="10800000">
                <a:off x="16026273" y="2364206"/>
                <a:ext cx="2592656" cy="2554025"/>
              </a:xfrm>
              <a:prstGeom prst="flowChartDelay">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29"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90" name="Blob6">
              <a:extLst>
                <a:ext uri="{FF2B5EF4-FFF2-40B4-BE49-F238E27FC236}">
                  <a16:creationId xmlns:a16="http://schemas.microsoft.com/office/drawing/2014/main" id="{B94EA50C-19A0-4B1E-8BDB-ADC5A56661B6}"/>
                </a:ext>
              </a:extLst>
            </p:cNvPr>
            <p:cNvGrpSpPr>
              <a:grpSpLocks noChangeAspect="1"/>
            </p:cNvGrpSpPr>
            <p:nvPr/>
          </p:nvGrpSpPr>
          <p:grpSpPr>
            <a:xfrm rot="-2700000">
              <a:off x="22996760" y="11492044"/>
              <a:ext cx="3822616" cy="1915519"/>
              <a:chOff x="16026273" y="2364206"/>
              <a:chExt cx="5096821" cy="2554025"/>
            </a:xfrm>
            <a:solidFill>
              <a:srgbClr val="A03C32"/>
            </a:solidFill>
          </p:grpSpPr>
          <p:sp>
            <p:nvSpPr>
              <p:cNvPr id="91" name="Flowchart: Delay 90">
                <a:extLst>
                  <a:ext uri="{FF2B5EF4-FFF2-40B4-BE49-F238E27FC236}">
                    <a16:creationId xmlns:a16="http://schemas.microsoft.com/office/drawing/2014/main" id="{C0DA4577-AC87-4DBC-B341-CA9A3575F1BB}"/>
                  </a:ext>
                </a:extLst>
              </p:cNvPr>
              <p:cNvSpPr/>
              <p:nvPr/>
            </p:nvSpPr>
            <p:spPr>
              <a:xfrm>
                <a:off x="18530438" y="2364206"/>
                <a:ext cx="2592656" cy="2554025"/>
              </a:xfrm>
              <a:prstGeom prst="flowChartDelay">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2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2" name="Flowchart: Delay 91">
                <a:extLst>
                  <a:ext uri="{FF2B5EF4-FFF2-40B4-BE49-F238E27FC236}">
                    <a16:creationId xmlns:a16="http://schemas.microsoft.com/office/drawing/2014/main" id="{2ABCA850-69E4-4025-9E51-CFD5F2BEF3BD}"/>
                  </a:ext>
                </a:extLst>
              </p:cNvPr>
              <p:cNvSpPr/>
              <p:nvPr/>
            </p:nvSpPr>
            <p:spPr>
              <a:xfrm rot="10800000">
                <a:off x="16026273" y="2364206"/>
                <a:ext cx="2592656" cy="2554025"/>
              </a:xfrm>
              <a:prstGeom prst="flowChartDelay">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29"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87" name="Blob5">
              <a:extLst>
                <a:ext uri="{FF2B5EF4-FFF2-40B4-BE49-F238E27FC236}">
                  <a16:creationId xmlns:a16="http://schemas.microsoft.com/office/drawing/2014/main" id="{3A7E04EA-5A01-4225-961A-3318599A467F}"/>
                </a:ext>
              </a:extLst>
            </p:cNvPr>
            <p:cNvGrpSpPr>
              <a:grpSpLocks noChangeAspect="1"/>
            </p:cNvGrpSpPr>
            <p:nvPr/>
          </p:nvGrpSpPr>
          <p:grpSpPr>
            <a:xfrm rot="-2700000">
              <a:off x="22284759" y="16908228"/>
              <a:ext cx="3822616" cy="1915519"/>
              <a:chOff x="16026273" y="2364206"/>
              <a:chExt cx="5096821" cy="2554025"/>
            </a:xfrm>
            <a:solidFill>
              <a:srgbClr val="C85046"/>
            </a:solidFill>
          </p:grpSpPr>
          <p:sp>
            <p:nvSpPr>
              <p:cNvPr id="88" name="Flowchart: Delay 87">
                <a:extLst>
                  <a:ext uri="{FF2B5EF4-FFF2-40B4-BE49-F238E27FC236}">
                    <a16:creationId xmlns:a16="http://schemas.microsoft.com/office/drawing/2014/main" id="{B2FC3892-C635-4435-BB76-7A710624E331}"/>
                  </a:ext>
                </a:extLst>
              </p:cNvPr>
              <p:cNvSpPr/>
              <p:nvPr/>
            </p:nvSpPr>
            <p:spPr>
              <a:xfrm>
                <a:off x="18530438" y="2364206"/>
                <a:ext cx="2592656" cy="2554025"/>
              </a:xfrm>
              <a:prstGeom prst="flowChartDelay">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2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9" name="Flowchart: Delay 88">
                <a:extLst>
                  <a:ext uri="{FF2B5EF4-FFF2-40B4-BE49-F238E27FC236}">
                    <a16:creationId xmlns:a16="http://schemas.microsoft.com/office/drawing/2014/main" id="{26A53C23-6AAB-4776-8C3F-AE485DB9E02A}"/>
                  </a:ext>
                </a:extLst>
              </p:cNvPr>
              <p:cNvSpPr/>
              <p:nvPr/>
            </p:nvSpPr>
            <p:spPr>
              <a:xfrm rot="10800000">
                <a:off x="16026273" y="2364206"/>
                <a:ext cx="2592656" cy="2554025"/>
              </a:xfrm>
              <a:prstGeom prst="flowChartDelay">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29"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84" name="Blob4">
              <a:extLst>
                <a:ext uri="{FF2B5EF4-FFF2-40B4-BE49-F238E27FC236}">
                  <a16:creationId xmlns:a16="http://schemas.microsoft.com/office/drawing/2014/main" id="{88CFB246-B822-48ED-A436-F672079D21DB}"/>
                </a:ext>
              </a:extLst>
            </p:cNvPr>
            <p:cNvGrpSpPr>
              <a:grpSpLocks noChangeAspect="1"/>
            </p:cNvGrpSpPr>
            <p:nvPr/>
          </p:nvGrpSpPr>
          <p:grpSpPr>
            <a:xfrm rot="-2700000">
              <a:off x="14735479" y="22982166"/>
              <a:ext cx="3822616" cy="1915519"/>
              <a:chOff x="16026273" y="2364206"/>
              <a:chExt cx="5096821" cy="2554025"/>
            </a:xfrm>
            <a:solidFill>
              <a:srgbClr val="D78C82"/>
            </a:solidFill>
          </p:grpSpPr>
          <p:sp>
            <p:nvSpPr>
              <p:cNvPr id="85" name="Flowchart: Delay 84">
                <a:extLst>
                  <a:ext uri="{FF2B5EF4-FFF2-40B4-BE49-F238E27FC236}">
                    <a16:creationId xmlns:a16="http://schemas.microsoft.com/office/drawing/2014/main" id="{E03920C1-CD17-49DD-A03D-0F7A0A2599AD}"/>
                  </a:ext>
                </a:extLst>
              </p:cNvPr>
              <p:cNvSpPr/>
              <p:nvPr/>
            </p:nvSpPr>
            <p:spPr>
              <a:xfrm>
                <a:off x="18530438" y="2364206"/>
                <a:ext cx="2592656" cy="2554025"/>
              </a:xfrm>
              <a:prstGeom prst="flowChartDelay">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2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6" name="Flowchart: Delay 85">
                <a:extLst>
                  <a:ext uri="{FF2B5EF4-FFF2-40B4-BE49-F238E27FC236}">
                    <a16:creationId xmlns:a16="http://schemas.microsoft.com/office/drawing/2014/main" id="{0A132C45-9EA2-488F-B93A-BB79BDADDF6E}"/>
                  </a:ext>
                </a:extLst>
              </p:cNvPr>
              <p:cNvSpPr/>
              <p:nvPr/>
            </p:nvSpPr>
            <p:spPr>
              <a:xfrm rot="10800000">
                <a:off x="16026273" y="2364206"/>
                <a:ext cx="2592656" cy="2554025"/>
              </a:xfrm>
              <a:prstGeom prst="flowChartDelay">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29"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81" name="Blob3">
              <a:extLst>
                <a:ext uri="{FF2B5EF4-FFF2-40B4-BE49-F238E27FC236}">
                  <a16:creationId xmlns:a16="http://schemas.microsoft.com/office/drawing/2014/main" id="{63719FDA-B9DE-478A-A867-9C0F28B9E602}"/>
                </a:ext>
              </a:extLst>
            </p:cNvPr>
            <p:cNvGrpSpPr>
              <a:grpSpLocks noChangeAspect="1"/>
            </p:cNvGrpSpPr>
            <p:nvPr/>
          </p:nvGrpSpPr>
          <p:grpSpPr>
            <a:xfrm rot="-2700000">
              <a:off x="8728486" y="20056972"/>
              <a:ext cx="3822616" cy="1915519"/>
              <a:chOff x="16026273" y="2364206"/>
              <a:chExt cx="5096821" cy="2554025"/>
            </a:xfrm>
            <a:solidFill>
              <a:srgbClr val="735582"/>
            </a:solidFill>
          </p:grpSpPr>
          <p:sp>
            <p:nvSpPr>
              <p:cNvPr id="82" name="Flowchart: Delay 81">
                <a:extLst>
                  <a:ext uri="{FF2B5EF4-FFF2-40B4-BE49-F238E27FC236}">
                    <a16:creationId xmlns:a16="http://schemas.microsoft.com/office/drawing/2014/main" id="{44E2C154-0F16-4341-B938-05DFA8DBD544}"/>
                  </a:ext>
                </a:extLst>
              </p:cNvPr>
              <p:cNvSpPr/>
              <p:nvPr/>
            </p:nvSpPr>
            <p:spPr>
              <a:xfrm>
                <a:off x="18530438" y="2364206"/>
                <a:ext cx="2592656" cy="2554025"/>
              </a:xfrm>
              <a:prstGeom prst="flowChartDelay">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2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3" name="Flowchart: Delay 82">
                <a:extLst>
                  <a:ext uri="{FF2B5EF4-FFF2-40B4-BE49-F238E27FC236}">
                    <a16:creationId xmlns:a16="http://schemas.microsoft.com/office/drawing/2014/main" id="{6D160CB8-C04A-4E11-973B-BE364D57281E}"/>
                  </a:ext>
                </a:extLst>
              </p:cNvPr>
              <p:cNvSpPr/>
              <p:nvPr/>
            </p:nvSpPr>
            <p:spPr>
              <a:xfrm rot="10800000">
                <a:off x="16026273" y="2364206"/>
                <a:ext cx="2592656" cy="2554025"/>
              </a:xfrm>
              <a:prstGeom prst="flowChartDelay">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29"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78" name="Blob2">
              <a:extLst>
                <a:ext uri="{FF2B5EF4-FFF2-40B4-BE49-F238E27FC236}">
                  <a16:creationId xmlns:a16="http://schemas.microsoft.com/office/drawing/2014/main" id="{F7BD2C9D-77B0-4447-B730-11A90420016A}"/>
                </a:ext>
              </a:extLst>
            </p:cNvPr>
            <p:cNvGrpSpPr>
              <a:grpSpLocks noChangeAspect="1"/>
            </p:cNvGrpSpPr>
            <p:nvPr/>
          </p:nvGrpSpPr>
          <p:grpSpPr>
            <a:xfrm rot="-2700000">
              <a:off x="7208683" y="11328942"/>
              <a:ext cx="3822616" cy="1915519"/>
              <a:chOff x="16026273" y="2364206"/>
              <a:chExt cx="5096821" cy="2554025"/>
            </a:xfrm>
            <a:solidFill>
              <a:srgbClr val="416EA0"/>
            </a:solidFill>
          </p:grpSpPr>
          <p:sp>
            <p:nvSpPr>
              <p:cNvPr id="79" name="Flowchart: Delay 78">
                <a:extLst>
                  <a:ext uri="{FF2B5EF4-FFF2-40B4-BE49-F238E27FC236}">
                    <a16:creationId xmlns:a16="http://schemas.microsoft.com/office/drawing/2014/main" id="{1ABAC1CF-E6CD-40E9-A462-1A40DB89C80A}"/>
                  </a:ext>
                </a:extLst>
              </p:cNvPr>
              <p:cNvSpPr/>
              <p:nvPr/>
            </p:nvSpPr>
            <p:spPr>
              <a:xfrm>
                <a:off x="18530438" y="2364206"/>
                <a:ext cx="2592656" cy="2554025"/>
              </a:xfrm>
              <a:prstGeom prst="flowChartDelay">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2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0" name="Flowchart: Delay 79">
                <a:extLst>
                  <a:ext uri="{FF2B5EF4-FFF2-40B4-BE49-F238E27FC236}">
                    <a16:creationId xmlns:a16="http://schemas.microsoft.com/office/drawing/2014/main" id="{D8AE002A-E7C0-4339-9831-2320B8FE2FDC}"/>
                  </a:ext>
                </a:extLst>
              </p:cNvPr>
              <p:cNvSpPr/>
              <p:nvPr/>
            </p:nvSpPr>
            <p:spPr>
              <a:xfrm rot="10800000">
                <a:off x="16026273" y="2364206"/>
                <a:ext cx="2592656" cy="2554025"/>
              </a:xfrm>
              <a:prstGeom prst="flowChartDelay">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29"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73" name="Blob1">
              <a:extLst>
                <a:ext uri="{FF2B5EF4-FFF2-40B4-BE49-F238E27FC236}">
                  <a16:creationId xmlns:a16="http://schemas.microsoft.com/office/drawing/2014/main" id="{D1C401DE-1DF6-46C1-A138-89E907F614CF}"/>
                </a:ext>
              </a:extLst>
            </p:cNvPr>
            <p:cNvGrpSpPr>
              <a:grpSpLocks noChangeAspect="1"/>
            </p:cNvGrpSpPr>
            <p:nvPr/>
          </p:nvGrpSpPr>
          <p:grpSpPr>
            <a:xfrm rot="18900000">
              <a:off x="722008" y="8771005"/>
              <a:ext cx="3822615" cy="1915519"/>
              <a:chOff x="16026273" y="2364206"/>
              <a:chExt cx="5096821" cy="2554025"/>
            </a:xfrm>
            <a:solidFill>
              <a:srgbClr val="5FB4C8"/>
            </a:solidFill>
          </p:grpSpPr>
          <p:sp>
            <p:nvSpPr>
              <p:cNvPr id="68" name="Flowchart: Delay 67">
                <a:extLst>
                  <a:ext uri="{FF2B5EF4-FFF2-40B4-BE49-F238E27FC236}">
                    <a16:creationId xmlns:a16="http://schemas.microsoft.com/office/drawing/2014/main" id="{CED379F1-C4A7-4E73-BCC9-B6191A584619}"/>
                  </a:ext>
                </a:extLst>
              </p:cNvPr>
              <p:cNvSpPr/>
              <p:nvPr/>
            </p:nvSpPr>
            <p:spPr>
              <a:xfrm>
                <a:off x="18530438" y="2364206"/>
                <a:ext cx="2592656" cy="2554025"/>
              </a:xfrm>
              <a:prstGeom prst="flowChartDelay">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2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1" name="Flowchart: Delay 70">
                <a:extLst>
                  <a:ext uri="{FF2B5EF4-FFF2-40B4-BE49-F238E27FC236}">
                    <a16:creationId xmlns:a16="http://schemas.microsoft.com/office/drawing/2014/main" id="{EC78DE16-2127-4B12-B3F1-039BEB334DFE}"/>
                  </a:ext>
                </a:extLst>
              </p:cNvPr>
              <p:cNvSpPr/>
              <p:nvPr/>
            </p:nvSpPr>
            <p:spPr>
              <a:xfrm rot="10800000">
                <a:off x="16026273" y="2364206"/>
                <a:ext cx="2592656" cy="2554025"/>
              </a:xfrm>
              <a:prstGeom prst="flowChartDelay">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29"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10" name="Circles">
            <a:extLst>
              <a:ext uri="{FF2B5EF4-FFF2-40B4-BE49-F238E27FC236}">
                <a16:creationId xmlns:a16="http://schemas.microsoft.com/office/drawing/2014/main" id="{CEA77882-F15A-4FB8-94CE-FEFC8AC0AF03}"/>
              </a:ext>
            </a:extLst>
          </p:cNvPr>
          <p:cNvGrpSpPr/>
          <p:nvPr/>
        </p:nvGrpSpPr>
        <p:grpSpPr>
          <a:xfrm>
            <a:off x="607761" y="1862850"/>
            <a:ext cx="10053128" cy="3842385"/>
            <a:chOff x="2552595" y="7823969"/>
            <a:chExt cx="42223136" cy="16138018"/>
          </a:xfrm>
        </p:grpSpPr>
        <p:grpSp>
          <p:nvGrpSpPr>
            <p:cNvPr id="214" name="Circle 10">
              <a:extLst>
                <a:ext uri="{FF2B5EF4-FFF2-40B4-BE49-F238E27FC236}">
                  <a16:creationId xmlns:a16="http://schemas.microsoft.com/office/drawing/2014/main" id="{092B0317-8964-47E8-9430-0A46EC36C65A}"/>
                </a:ext>
              </a:extLst>
            </p:cNvPr>
            <p:cNvGrpSpPr/>
            <p:nvPr/>
          </p:nvGrpSpPr>
          <p:grpSpPr>
            <a:xfrm>
              <a:off x="43496591" y="18849301"/>
              <a:ext cx="1279140" cy="1279140"/>
              <a:chOff x="43496591" y="18849301"/>
              <a:chExt cx="1279140" cy="1279140"/>
            </a:xfrm>
          </p:grpSpPr>
          <p:sp>
            <p:nvSpPr>
              <p:cNvPr id="176" name="Oval 175">
                <a:extLst>
                  <a:ext uri="{FF2B5EF4-FFF2-40B4-BE49-F238E27FC236}">
                    <a16:creationId xmlns:a16="http://schemas.microsoft.com/office/drawing/2014/main" id="{ACCCA986-F317-4374-B5D9-F4001B11770D}"/>
                  </a:ext>
                </a:extLst>
              </p:cNvPr>
              <p:cNvSpPr/>
              <p:nvPr/>
            </p:nvSpPr>
            <p:spPr>
              <a:xfrm>
                <a:off x="43496591" y="18849301"/>
                <a:ext cx="1279140" cy="1279140"/>
              </a:xfrm>
              <a:prstGeom prst="ellipse">
                <a:avLst/>
              </a:prstGeom>
              <a:solidFill>
                <a:srgbClr val="467D78"/>
              </a:solidFill>
              <a:ln w="127000">
                <a:solidFill>
                  <a:srgbClr val="8280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2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7" name="Oval 176">
                <a:extLst>
                  <a:ext uri="{FF2B5EF4-FFF2-40B4-BE49-F238E27FC236}">
                    <a16:creationId xmlns:a16="http://schemas.microsoft.com/office/drawing/2014/main" id="{1E0C65A2-F47A-437B-8FE2-27AC53B464FF}"/>
                  </a:ext>
                </a:extLst>
              </p:cNvPr>
              <p:cNvSpPr/>
              <p:nvPr/>
            </p:nvSpPr>
            <p:spPr>
              <a:xfrm>
                <a:off x="43696810" y="19049520"/>
                <a:ext cx="878703" cy="878703"/>
              </a:xfrm>
              <a:prstGeom prst="ellipse">
                <a:avLst/>
              </a:prstGeom>
              <a:solidFill>
                <a:srgbClr val="8280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29"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65" name="Circle 9">
              <a:extLst>
                <a:ext uri="{FF2B5EF4-FFF2-40B4-BE49-F238E27FC236}">
                  <a16:creationId xmlns:a16="http://schemas.microsoft.com/office/drawing/2014/main" id="{21181090-83B0-4041-AA10-D6E12696540B}"/>
                </a:ext>
              </a:extLst>
            </p:cNvPr>
            <p:cNvGrpSpPr/>
            <p:nvPr/>
          </p:nvGrpSpPr>
          <p:grpSpPr>
            <a:xfrm>
              <a:off x="39055267" y="13384984"/>
              <a:ext cx="1279140" cy="1279140"/>
              <a:chOff x="44895147" y="19368147"/>
              <a:chExt cx="1279140" cy="1279140"/>
            </a:xfrm>
          </p:grpSpPr>
          <p:sp>
            <p:nvSpPr>
              <p:cNvPr id="64" name="Oval 63">
                <a:extLst>
                  <a:ext uri="{FF2B5EF4-FFF2-40B4-BE49-F238E27FC236}">
                    <a16:creationId xmlns:a16="http://schemas.microsoft.com/office/drawing/2014/main" id="{68FA91C7-48AC-4468-BD6C-CB08A7FF47C1}"/>
                  </a:ext>
                </a:extLst>
              </p:cNvPr>
              <p:cNvSpPr/>
              <p:nvPr/>
            </p:nvSpPr>
            <p:spPr>
              <a:xfrm>
                <a:off x="44895147" y="19368147"/>
                <a:ext cx="1279140" cy="1279140"/>
              </a:xfrm>
              <a:prstGeom prst="ellipse">
                <a:avLst/>
              </a:prstGeom>
              <a:solidFill>
                <a:srgbClr val="5AA096"/>
              </a:solidFill>
              <a:ln w="127000">
                <a:solidFill>
                  <a:srgbClr val="8280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2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Oval 64">
                <a:extLst>
                  <a:ext uri="{FF2B5EF4-FFF2-40B4-BE49-F238E27FC236}">
                    <a16:creationId xmlns:a16="http://schemas.microsoft.com/office/drawing/2014/main" id="{59617FEA-B3AF-4727-AF5E-3C71130A4542}"/>
                  </a:ext>
                </a:extLst>
              </p:cNvPr>
              <p:cNvSpPr/>
              <p:nvPr/>
            </p:nvSpPr>
            <p:spPr>
              <a:xfrm>
                <a:off x="45095366" y="19568366"/>
                <a:ext cx="878703" cy="878703"/>
              </a:xfrm>
              <a:prstGeom prst="ellipse">
                <a:avLst/>
              </a:prstGeom>
              <a:solidFill>
                <a:srgbClr val="8280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29"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64" name="Circle 8">
              <a:extLst>
                <a:ext uri="{FF2B5EF4-FFF2-40B4-BE49-F238E27FC236}">
                  <a16:creationId xmlns:a16="http://schemas.microsoft.com/office/drawing/2014/main" id="{F255B333-40A8-46C5-B8C7-8FBBF1EFC076}"/>
                </a:ext>
              </a:extLst>
            </p:cNvPr>
            <p:cNvGrpSpPr/>
            <p:nvPr/>
          </p:nvGrpSpPr>
          <p:grpSpPr>
            <a:xfrm>
              <a:off x="35151617" y="9600679"/>
              <a:ext cx="1279140" cy="1279140"/>
              <a:chOff x="40323147" y="15307707"/>
              <a:chExt cx="1279140" cy="1279140"/>
            </a:xfrm>
          </p:grpSpPr>
          <p:sp>
            <p:nvSpPr>
              <p:cNvPr id="61" name="Oval 60">
                <a:extLst>
                  <a:ext uri="{FF2B5EF4-FFF2-40B4-BE49-F238E27FC236}">
                    <a16:creationId xmlns:a16="http://schemas.microsoft.com/office/drawing/2014/main" id="{495FC9E3-3C1E-4315-8386-466BD7D8232D}"/>
                  </a:ext>
                </a:extLst>
              </p:cNvPr>
              <p:cNvSpPr/>
              <p:nvPr/>
            </p:nvSpPr>
            <p:spPr>
              <a:xfrm>
                <a:off x="40323147" y="15307707"/>
                <a:ext cx="1279140" cy="1279140"/>
              </a:xfrm>
              <a:prstGeom prst="ellipse">
                <a:avLst/>
              </a:prstGeom>
              <a:solidFill>
                <a:srgbClr val="8FB46C"/>
              </a:solidFill>
              <a:ln w="127000">
                <a:solidFill>
                  <a:srgbClr val="8280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2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Oval 61">
                <a:extLst>
                  <a:ext uri="{FF2B5EF4-FFF2-40B4-BE49-F238E27FC236}">
                    <a16:creationId xmlns:a16="http://schemas.microsoft.com/office/drawing/2014/main" id="{87A87CC9-5945-453A-A14E-277D231456B4}"/>
                  </a:ext>
                </a:extLst>
              </p:cNvPr>
              <p:cNvSpPr/>
              <p:nvPr/>
            </p:nvSpPr>
            <p:spPr>
              <a:xfrm>
                <a:off x="40523366" y="15507926"/>
                <a:ext cx="878703" cy="878703"/>
              </a:xfrm>
              <a:prstGeom prst="ellipse">
                <a:avLst/>
              </a:prstGeom>
              <a:solidFill>
                <a:srgbClr val="8280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29"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63" name="Circle 7">
              <a:extLst>
                <a:ext uri="{FF2B5EF4-FFF2-40B4-BE49-F238E27FC236}">
                  <a16:creationId xmlns:a16="http://schemas.microsoft.com/office/drawing/2014/main" id="{A9A0999F-885B-499B-B2E6-E488F60B78EA}"/>
                </a:ext>
              </a:extLst>
            </p:cNvPr>
            <p:cNvGrpSpPr/>
            <p:nvPr/>
          </p:nvGrpSpPr>
          <p:grpSpPr>
            <a:xfrm>
              <a:off x="29155074" y="7823969"/>
              <a:ext cx="1279140" cy="1279140"/>
              <a:chOff x="33728852" y="9004947"/>
              <a:chExt cx="1279140" cy="1279140"/>
            </a:xfrm>
          </p:grpSpPr>
          <p:sp>
            <p:nvSpPr>
              <p:cNvPr id="58" name="Oval 57">
                <a:extLst>
                  <a:ext uri="{FF2B5EF4-FFF2-40B4-BE49-F238E27FC236}">
                    <a16:creationId xmlns:a16="http://schemas.microsoft.com/office/drawing/2014/main" id="{1A3F4C00-877E-47B4-A359-753C08AF83E1}"/>
                  </a:ext>
                </a:extLst>
              </p:cNvPr>
              <p:cNvSpPr/>
              <p:nvPr/>
            </p:nvSpPr>
            <p:spPr>
              <a:xfrm>
                <a:off x="33728852" y="9004947"/>
                <a:ext cx="1279140" cy="1279140"/>
              </a:xfrm>
              <a:prstGeom prst="ellipse">
                <a:avLst/>
              </a:prstGeom>
              <a:solidFill>
                <a:srgbClr val="DCBE50"/>
              </a:solidFill>
              <a:ln w="127000">
                <a:solidFill>
                  <a:srgbClr val="8280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2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Oval 58">
                <a:extLst>
                  <a:ext uri="{FF2B5EF4-FFF2-40B4-BE49-F238E27FC236}">
                    <a16:creationId xmlns:a16="http://schemas.microsoft.com/office/drawing/2014/main" id="{BE483741-F4FD-4965-B095-3D4EA8C74EF8}"/>
                  </a:ext>
                </a:extLst>
              </p:cNvPr>
              <p:cNvSpPr/>
              <p:nvPr/>
            </p:nvSpPr>
            <p:spPr>
              <a:xfrm>
                <a:off x="33929071" y="9205166"/>
                <a:ext cx="878703" cy="878703"/>
              </a:xfrm>
              <a:prstGeom prst="ellipse">
                <a:avLst/>
              </a:prstGeom>
              <a:solidFill>
                <a:srgbClr val="8280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29"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62" name="Circle 6">
              <a:extLst>
                <a:ext uri="{FF2B5EF4-FFF2-40B4-BE49-F238E27FC236}">
                  <a16:creationId xmlns:a16="http://schemas.microsoft.com/office/drawing/2014/main" id="{B7202D87-05ED-425B-81C0-B11D8985C8FB}"/>
                </a:ext>
              </a:extLst>
            </p:cNvPr>
            <p:cNvGrpSpPr/>
            <p:nvPr/>
          </p:nvGrpSpPr>
          <p:grpSpPr>
            <a:xfrm>
              <a:off x="24897638" y="11138932"/>
              <a:ext cx="1279140" cy="1279140"/>
              <a:chOff x="25313253" y="10566538"/>
              <a:chExt cx="1279140" cy="1279140"/>
            </a:xfrm>
          </p:grpSpPr>
          <p:sp>
            <p:nvSpPr>
              <p:cNvPr id="55" name="Oval 54">
                <a:extLst>
                  <a:ext uri="{FF2B5EF4-FFF2-40B4-BE49-F238E27FC236}">
                    <a16:creationId xmlns:a16="http://schemas.microsoft.com/office/drawing/2014/main" id="{91A72BCF-0F08-4531-9F47-81D7982DF128}"/>
                  </a:ext>
                </a:extLst>
              </p:cNvPr>
              <p:cNvSpPr/>
              <p:nvPr/>
            </p:nvSpPr>
            <p:spPr>
              <a:xfrm>
                <a:off x="25313253" y="10566538"/>
                <a:ext cx="1279140" cy="1279140"/>
              </a:xfrm>
              <a:prstGeom prst="ellipse">
                <a:avLst/>
              </a:prstGeom>
              <a:solidFill>
                <a:srgbClr val="A03C32"/>
              </a:solidFill>
              <a:ln w="127000">
                <a:solidFill>
                  <a:srgbClr val="8280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2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6" name="Oval 55">
                <a:extLst>
                  <a:ext uri="{FF2B5EF4-FFF2-40B4-BE49-F238E27FC236}">
                    <a16:creationId xmlns:a16="http://schemas.microsoft.com/office/drawing/2014/main" id="{DAB9E138-8518-4F9F-8FAF-8C16EBE0B0C2}"/>
                  </a:ext>
                </a:extLst>
              </p:cNvPr>
              <p:cNvSpPr/>
              <p:nvPr/>
            </p:nvSpPr>
            <p:spPr>
              <a:xfrm>
                <a:off x="25513472" y="10766757"/>
                <a:ext cx="878703" cy="878703"/>
              </a:xfrm>
              <a:prstGeom prst="ellipse">
                <a:avLst/>
              </a:prstGeom>
              <a:solidFill>
                <a:srgbClr val="8280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29"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61" name="Circle 5">
              <a:extLst>
                <a:ext uri="{FF2B5EF4-FFF2-40B4-BE49-F238E27FC236}">
                  <a16:creationId xmlns:a16="http://schemas.microsoft.com/office/drawing/2014/main" id="{ADA0FD02-0EEA-4DD6-8901-942A5C92ECAB}"/>
                </a:ext>
              </a:extLst>
            </p:cNvPr>
            <p:cNvGrpSpPr/>
            <p:nvPr/>
          </p:nvGrpSpPr>
          <p:grpSpPr>
            <a:xfrm>
              <a:off x="23067658" y="17665769"/>
              <a:ext cx="1279140" cy="1279140"/>
              <a:chOff x="23067658" y="17665769"/>
              <a:chExt cx="1279140" cy="1279140"/>
            </a:xfrm>
          </p:grpSpPr>
          <p:sp>
            <p:nvSpPr>
              <p:cNvPr id="52" name="Oval 51">
                <a:extLst>
                  <a:ext uri="{FF2B5EF4-FFF2-40B4-BE49-F238E27FC236}">
                    <a16:creationId xmlns:a16="http://schemas.microsoft.com/office/drawing/2014/main" id="{C33374E5-19AE-4880-A568-330614605FC9}"/>
                  </a:ext>
                </a:extLst>
              </p:cNvPr>
              <p:cNvSpPr/>
              <p:nvPr/>
            </p:nvSpPr>
            <p:spPr>
              <a:xfrm>
                <a:off x="23067658" y="17665769"/>
                <a:ext cx="1279140" cy="1279140"/>
              </a:xfrm>
              <a:prstGeom prst="ellipse">
                <a:avLst/>
              </a:prstGeom>
              <a:solidFill>
                <a:srgbClr val="C85046"/>
              </a:solidFill>
              <a:ln w="127000">
                <a:solidFill>
                  <a:srgbClr val="8280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2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Oval 52">
                <a:extLst>
                  <a:ext uri="{FF2B5EF4-FFF2-40B4-BE49-F238E27FC236}">
                    <a16:creationId xmlns:a16="http://schemas.microsoft.com/office/drawing/2014/main" id="{85D9A002-20A0-488C-B860-9F0CE20409DA}"/>
                  </a:ext>
                </a:extLst>
              </p:cNvPr>
              <p:cNvSpPr/>
              <p:nvPr/>
            </p:nvSpPr>
            <p:spPr>
              <a:xfrm>
                <a:off x="23267877" y="17865988"/>
                <a:ext cx="878703" cy="878703"/>
              </a:xfrm>
              <a:prstGeom prst="ellipse">
                <a:avLst/>
              </a:prstGeom>
              <a:solidFill>
                <a:srgbClr val="8280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29"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60" name="Circle 4">
              <a:extLst>
                <a:ext uri="{FF2B5EF4-FFF2-40B4-BE49-F238E27FC236}">
                  <a16:creationId xmlns:a16="http://schemas.microsoft.com/office/drawing/2014/main" id="{7C3F6B6D-27F5-4ACB-A354-708A2ACA63C4}"/>
                </a:ext>
              </a:extLst>
            </p:cNvPr>
            <p:cNvGrpSpPr/>
            <p:nvPr/>
          </p:nvGrpSpPr>
          <p:grpSpPr>
            <a:xfrm>
              <a:off x="16646787" y="22682847"/>
              <a:ext cx="1279140" cy="1279140"/>
              <a:chOff x="16646787" y="22682847"/>
              <a:chExt cx="1279140" cy="1279140"/>
            </a:xfrm>
          </p:grpSpPr>
          <p:sp>
            <p:nvSpPr>
              <p:cNvPr id="49" name="Oval 48">
                <a:extLst>
                  <a:ext uri="{FF2B5EF4-FFF2-40B4-BE49-F238E27FC236}">
                    <a16:creationId xmlns:a16="http://schemas.microsoft.com/office/drawing/2014/main" id="{A175F2C7-6586-4659-AAA0-C67344B28E0D}"/>
                  </a:ext>
                </a:extLst>
              </p:cNvPr>
              <p:cNvSpPr/>
              <p:nvPr/>
            </p:nvSpPr>
            <p:spPr>
              <a:xfrm>
                <a:off x="16646787" y="22682847"/>
                <a:ext cx="1279140" cy="1279140"/>
              </a:xfrm>
              <a:prstGeom prst="ellipse">
                <a:avLst/>
              </a:prstGeom>
              <a:solidFill>
                <a:srgbClr val="D78C82"/>
              </a:solidFill>
              <a:ln w="127000">
                <a:solidFill>
                  <a:srgbClr val="8280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2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Oval 49">
                <a:extLst>
                  <a:ext uri="{FF2B5EF4-FFF2-40B4-BE49-F238E27FC236}">
                    <a16:creationId xmlns:a16="http://schemas.microsoft.com/office/drawing/2014/main" id="{30224FD6-BA11-456F-AB52-8B7DD255DABF}"/>
                  </a:ext>
                </a:extLst>
              </p:cNvPr>
              <p:cNvSpPr/>
              <p:nvPr/>
            </p:nvSpPr>
            <p:spPr>
              <a:xfrm>
                <a:off x="16847006" y="22883066"/>
                <a:ext cx="878703" cy="878703"/>
              </a:xfrm>
              <a:prstGeom prst="ellipse">
                <a:avLst/>
              </a:prstGeom>
              <a:solidFill>
                <a:srgbClr val="8280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29"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59" name="Circle 3">
              <a:extLst>
                <a:ext uri="{FF2B5EF4-FFF2-40B4-BE49-F238E27FC236}">
                  <a16:creationId xmlns:a16="http://schemas.microsoft.com/office/drawing/2014/main" id="{0D84408C-9F3D-4F59-B8B3-9A5C93F0D578}"/>
                </a:ext>
              </a:extLst>
            </p:cNvPr>
            <p:cNvGrpSpPr/>
            <p:nvPr/>
          </p:nvGrpSpPr>
          <p:grpSpPr>
            <a:xfrm>
              <a:off x="10543676" y="19807499"/>
              <a:ext cx="1279140" cy="1279140"/>
              <a:chOff x="10543676" y="19807499"/>
              <a:chExt cx="1279140" cy="1279140"/>
            </a:xfrm>
          </p:grpSpPr>
          <p:sp>
            <p:nvSpPr>
              <p:cNvPr id="46" name="Oval 45">
                <a:extLst>
                  <a:ext uri="{FF2B5EF4-FFF2-40B4-BE49-F238E27FC236}">
                    <a16:creationId xmlns:a16="http://schemas.microsoft.com/office/drawing/2014/main" id="{6A04AD79-70AD-4C11-94AD-C6840C7C0DB3}"/>
                  </a:ext>
                </a:extLst>
              </p:cNvPr>
              <p:cNvSpPr/>
              <p:nvPr/>
            </p:nvSpPr>
            <p:spPr>
              <a:xfrm>
                <a:off x="10543676" y="19807499"/>
                <a:ext cx="1279140" cy="1279140"/>
              </a:xfrm>
              <a:prstGeom prst="ellipse">
                <a:avLst/>
              </a:prstGeom>
              <a:solidFill>
                <a:srgbClr val="735582"/>
              </a:solidFill>
              <a:ln w="127000">
                <a:solidFill>
                  <a:srgbClr val="8280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2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Oval 46">
                <a:extLst>
                  <a:ext uri="{FF2B5EF4-FFF2-40B4-BE49-F238E27FC236}">
                    <a16:creationId xmlns:a16="http://schemas.microsoft.com/office/drawing/2014/main" id="{87204438-FE92-44A7-B636-4B6BF4AE42E0}"/>
                  </a:ext>
                </a:extLst>
              </p:cNvPr>
              <p:cNvSpPr/>
              <p:nvPr/>
            </p:nvSpPr>
            <p:spPr>
              <a:xfrm>
                <a:off x="10743895" y="20007718"/>
                <a:ext cx="878703" cy="878703"/>
              </a:xfrm>
              <a:prstGeom prst="ellipse">
                <a:avLst/>
              </a:prstGeom>
              <a:solidFill>
                <a:srgbClr val="8280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29"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74" name="Circle 2">
              <a:extLst>
                <a:ext uri="{FF2B5EF4-FFF2-40B4-BE49-F238E27FC236}">
                  <a16:creationId xmlns:a16="http://schemas.microsoft.com/office/drawing/2014/main" id="{E10AB20C-7FB7-4319-90B3-531B0507D742}"/>
                </a:ext>
              </a:extLst>
            </p:cNvPr>
            <p:cNvGrpSpPr/>
            <p:nvPr/>
          </p:nvGrpSpPr>
          <p:grpSpPr>
            <a:xfrm>
              <a:off x="7998269" y="12177776"/>
              <a:ext cx="1279140" cy="1279140"/>
              <a:chOff x="8681482" y="12596168"/>
              <a:chExt cx="1279140" cy="1279140"/>
            </a:xfrm>
          </p:grpSpPr>
          <p:sp>
            <p:nvSpPr>
              <p:cNvPr id="43" name="Oval 42">
                <a:extLst>
                  <a:ext uri="{FF2B5EF4-FFF2-40B4-BE49-F238E27FC236}">
                    <a16:creationId xmlns:a16="http://schemas.microsoft.com/office/drawing/2014/main" id="{973D179E-0442-4FC9-B711-5A4A143BEEC0}"/>
                  </a:ext>
                </a:extLst>
              </p:cNvPr>
              <p:cNvSpPr/>
              <p:nvPr/>
            </p:nvSpPr>
            <p:spPr>
              <a:xfrm>
                <a:off x="8681482" y="12596168"/>
                <a:ext cx="1279140" cy="1279140"/>
              </a:xfrm>
              <a:prstGeom prst="ellipse">
                <a:avLst/>
              </a:prstGeom>
              <a:solidFill>
                <a:srgbClr val="416EA0"/>
              </a:solidFill>
              <a:ln w="127000">
                <a:solidFill>
                  <a:srgbClr val="8280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2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Oval 43">
                <a:extLst>
                  <a:ext uri="{FF2B5EF4-FFF2-40B4-BE49-F238E27FC236}">
                    <a16:creationId xmlns:a16="http://schemas.microsoft.com/office/drawing/2014/main" id="{011F4A0B-A294-417B-A174-4F78DA4F20C8}"/>
                  </a:ext>
                </a:extLst>
              </p:cNvPr>
              <p:cNvSpPr/>
              <p:nvPr/>
            </p:nvSpPr>
            <p:spPr>
              <a:xfrm>
                <a:off x="8881701" y="12796387"/>
                <a:ext cx="878703" cy="878703"/>
              </a:xfrm>
              <a:prstGeom prst="ellipse">
                <a:avLst/>
              </a:prstGeom>
              <a:solidFill>
                <a:srgbClr val="8280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29"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40" name="Circle 1">
              <a:extLst>
                <a:ext uri="{FF2B5EF4-FFF2-40B4-BE49-F238E27FC236}">
                  <a16:creationId xmlns:a16="http://schemas.microsoft.com/office/drawing/2014/main" id="{F073D238-FB28-4F61-9915-6C0BF3E7A8CE}"/>
                </a:ext>
              </a:extLst>
            </p:cNvPr>
            <p:cNvGrpSpPr/>
            <p:nvPr/>
          </p:nvGrpSpPr>
          <p:grpSpPr>
            <a:xfrm>
              <a:off x="2552595" y="8397480"/>
              <a:ext cx="1279140" cy="1279140"/>
              <a:chOff x="2680347" y="9004947"/>
              <a:chExt cx="1279140" cy="1279140"/>
            </a:xfrm>
            <a:solidFill>
              <a:srgbClr val="5FB4C8"/>
            </a:solidFill>
          </p:grpSpPr>
          <p:sp>
            <p:nvSpPr>
              <p:cNvPr id="12" name="Oval 11">
                <a:extLst>
                  <a:ext uri="{FF2B5EF4-FFF2-40B4-BE49-F238E27FC236}">
                    <a16:creationId xmlns:a16="http://schemas.microsoft.com/office/drawing/2014/main" id="{BFAAD08E-BDED-4046-9C5A-DEC5F0D1E392}"/>
                  </a:ext>
                </a:extLst>
              </p:cNvPr>
              <p:cNvSpPr/>
              <p:nvPr/>
            </p:nvSpPr>
            <p:spPr>
              <a:xfrm>
                <a:off x="2680347" y="9004947"/>
                <a:ext cx="1279140" cy="1279140"/>
              </a:xfrm>
              <a:prstGeom prst="ellipse">
                <a:avLst/>
              </a:prstGeom>
              <a:grpFill/>
              <a:ln w="127000">
                <a:solidFill>
                  <a:srgbClr val="8280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2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F884D654-4979-4036-82BF-35D5F34A7A5F}"/>
                  </a:ext>
                </a:extLst>
              </p:cNvPr>
              <p:cNvSpPr/>
              <p:nvPr/>
            </p:nvSpPr>
            <p:spPr>
              <a:xfrm>
                <a:off x="2880566" y="9205166"/>
                <a:ext cx="878703" cy="878703"/>
              </a:xfrm>
              <a:prstGeom prst="ellipse">
                <a:avLst/>
              </a:prstGeom>
              <a:solidFill>
                <a:srgbClr val="8280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29"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7" name="Photos">
            <a:extLst>
              <a:ext uri="{FF2B5EF4-FFF2-40B4-BE49-F238E27FC236}">
                <a16:creationId xmlns:a16="http://schemas.microsoft.com/office/drawing/2014/main" id="{024439CE-4C0B-4E5D-8D6F-9B841B0E53D5}"/>
              </a:ext>
            </a:extLst>
          </p:cNvPr>
          <p:cNvGrpSpPr/>
          <p:nvPr/>
        </p:nvGrpSpPr>
        <p:grpSpPr>
          <a:xfrm>
            <a:off x="434222" y="156555"/>
            <a:ext cx="11362191" cy="6392597"/>
            <a:chOff x="1823732" y="657530"/>
            <a:chExt cx="47721202" cy="26848907"/>
          </a:xfrm>
        </p:grpSpPr>
        <p:grpSp>
          <p:nvGrpSpPr>
            <p:cNvPr id="16" name="Photo Two">
              <a:extLst>
                <a:ext uri="{FF2B5EF4-FFF2-40B4-BE49-F238E27FC236}">
                  <a16:creationId xmlns:a16="http://schemas.microsoft.com/office/drawing/2014/main" id="{89E9F8B4-B345-40B5-ACA0-A44BD7522F07}"/>
                </a:ext>
              </a:extLst>
            </p:cNvPr>
            <p:cNvGrpSpPr/>
            <p:nvPr/>
          </p:nvGrpSpPr>
          <p:grpSpPr>
            <a:xfrm>
              <a:off x="15141854" y="10225542"/>
              <a:ext cx="6409749" cy="4986790"/>
              <a:chOff x="15141854" y="10225542"/>
              <a:chExt cx="6409749" cy="4986790"/>
            </a:xfrm>
          </p:grpSpPr>
          <p:pic>
            <p:nvPicPr>
              <p:cNvPr id="180" name="Photo 2">
                <a:extLst>
                  <a:ext uri="{FF2B5EF4-FFF2-40B4-BE49-F238E27FC236}">
                    <a16:creationId xmlns:a16="http://schemas.microsoft.com/office/drawing/2014/main" id="{D0EEFEC3-3CC5-49AD-AC27-D77C81ABF5F1}"/>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0"/>
                        </a14:imgEffect>
                        <a14:imgEffect>
                          <a14:brightnessContrast bright="27000"/>
                        </a14:imgEffect>
                      </a14:imgLayer>
                    </a14:imgProps>
                  </a:ext>
                  <a:ext uri="{28A0092B-C50C-407E-A947-70E740481C1C}">
                    <a14:useLocalDpi xmlns:a14="http://schemas.microsoft.com/office/drawing/2010/main" val="0"/>
                  </a:ext>
                </a:extLst>
              </a:blip>
              <a:stretch>
                <a:fillRect/>
              </a:stretch>
            </p:blipFill>
            <p:spPr>
              <a:xfrm>
                <a:off x="15158568" y="10225542"/>
                <a:ext cx="6376320" cy="4250480"/>
              </a:xfrm>
              <a:prstGeom prst="roundRect">
                <a:avLst/>
              </a:prstGeom>
            </p:spPr>
          </p:pic>
          <p:sp>
            <p:nvSpPr>
              <p:cNvPr id="197" name="Photo 2 credit">
                <a:extLst>
                  <a:ext uri="{FF2B5EF4-FFF2-40B4-BE49-F238E27FC236}">
                    <a16:creationId xmlns:a16="http://schemas.microsoft.com/office/drawing/2014/main" id="{A2528E68-3AFF-4CB8-9833-21CA771CC168}"/>
                  </a:ext>
                </a:extLst>
              </p:cNvPr>
              <p:cNvSpPr txBox="1"/>
              <p:nvPr/>
            </p:nvSpPr>
            <p:spPr>
              <a:xfrm>
                <a:off x="15141854" y="14516988"/>
                <a:ext cx="6409749" cy="6953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76" b="0" i="0" u="none" strike="noStrike" kern="1200" cap="none" spc="0" normalizeH="0" baseline="0" noProof="0">
                    <a:ln>
                      <a:noFill/>
                    </a:ln>
                    <a:solidFill>
                      <a:prstClr val="black"/>
                    </a:solidFill>
                    <a:effectLst/>
                    <a:uLnTx/>
                    <a:uFillTx/>
                    <a:latin typeface="Calibri" panose="020F0502020204030204"/>
                    <a:ea typeface="+mn-ea"/>
                    <a:cs typeface="+mn-cs"/>
                  </a:rPr>
                  <a:t>© Jonas </a:t>
                </a:r>
                <a:r>
                  <a:rPr kumimoji="0" lang="en-GB" sz="476" b="0" i="0" u="none" strike="noStrike" kern="1200" cap="none" spc="0" normalizeH="0" baseline="0" noProof="0" err="1">
                    <a:ln>
                      <a:noFill/>
                    </a:ln>
                    <a:solidFill>
                      <a:prstClr val="black"/>
                    </a:solidFill>
                    <a:effectLst/>
                    <a:uLnTx/>
                    <a:uFillTx/>
                    <a:latin typeface="Calibri" panose="020F0502020204030204"/>
                    <a:ea typeface="+mn-ea"/>
                    <a:cs typeface="+mn-cs"/>
                  </a:rPr>
                  <a:t>Wresch</a:t>
                </a:r>
                <a:r>
                  <a:rPr kumimoji="0" lang="en-GB" sz="476" b="0" i="0" u="none" strike="noStrike" kern="1200" cap="none" spc="0" normalizeH="0" baseline="0" noProof="0">
                    <a:ln>
                      <a:noFill/>
                    </a:ln>
                    <a:solidFill>
                      <a:prstClr val="black"/>
                    </a:solidFill>
                    <a:effectLst/>
                    <a:uLnTx/>
                    <a:uFillTx/>
                    <a:latin typeface="Calibri" panose="020F0502020204030204"/>
                    <a:ea typeface="+mn-ea"/>
                    <a:cs typeface="+mn-cs"/>
                  </a:rPr>
                  <a:t>/HelpAge International</a:t>
                </a:r>
              </a:p>
            </p:txBody>
          </p:sp>
        </p:grpSp>
        <p:grpSp>
          <p:nvGrpSpPr>
            <p:cNvPr id="14" name="Photo Three">
              <a:extLst>
                <a:ext uri="{FF2B5EF4-FFF2-40B4-BE49-F238E27FC236}">
                  <a16:creationId xmlns:a16="http://schemas.microsoft.com/office/drawing/2014/main" id="{B35DD5D0-1C42-4FF8-8327-A408E94D1096}"/>
                </a:ext>
              </a:extLst>
            </p:cNvPr>
            <p:cNvGrpSpPr/>
            <p:nvPr/>
          </p:nvGrpSpPr>
          <p:grpSpPr>
            <a:xfrm>
              <a:off x="34869509" y="19380380"/>
              <a:ext cx="4085327" cy="8126057"/>
              <a:chOff x="34869509" y="19380380"/>
              <a:chExt cx="4085327" cy="8126057"/>
            </a:xfrm>
          </p:grpSpPr>
          <p:pic>
            <p:nvPicPr>
              <p:cNvPr id="179" name="Photo 3">
                <a:extLst>
                  <a:ext uri="{FF2B5EF4-FFF2-40B4-BE49-F238E27FC236}">
                    <a16:creationId xmlns:a16="http://schemas.microsoft.com/office/drawing/2014/main" id="{417EC2AE-A124-40D6-BA55-CB496593C92B}"/>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colorTemperature colorTemp="8800"/>
                        </a14:imgEffect>
                        <a14:imgEffect>
                          <a14:saturation sat="0"/>
                        </a14:imgEffect>
                        <a14:imgEffect>
                          <a14:brightnessContrast bright="46000"/>
                        </a14:imgEffect>
                      </a14:imgLayer>
                    </a14:imgProps>
                  </a:ext>
                  <a:ext uri="{28A0092B-C50C-407E-A947-70E740481C1C}">
                    <a14:useLocalDpi xmlns:a14="http://schemas.microsoft.com/office/drawing/2010/main" val="0"/>
                  </a:ext>
                </a:extLst>
              </a:blip>
              <a:srcRect l="28307" t="-56" r="33830" b="56"/>
              <a:stretch/>
            </p:blipFill>
            <p:spPr>
              <a:xfrm>
                <a:off x="34899316" y="19380380"/>
                <a:ext cx="4025712" cy="7088813"/>
              </a:xfrm>
              <a:prstGeom prst="roundRect">
                <a:avLst/>
              </a:prstGeom>
            </p:spPr>
          </p:pic>
          <p:sp>
            <p:nvSpPr>
              <p:cNvPr id="199" name="Photo 3 credit">
                <a:extLst>
                  <a:ext uri="{FF2B5EF4-FFF2-40B4-BE49-F238E27FC236}">
                    <a16:creationId xmlns:a16="http://schemas.microsoft.com/office/drawing/2014/main" id="{5BF9C7DA-8ECF-48F0-8103-C58D8C949D64}"/>
                  </a:ext>
                </a:extLst>
              </p:cNvPr>
              <p:cNvSpPr txBox="1"/>
              <p:nvPr/>
            </p:nvSpPr>
            <p:spPr>
              <a:xfrm>
                <a:off x="34869509" y="26503549"/>
                <a:ext cx="4085327" cy="10028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76" b="0" i="0" u="none" strike="noStrike" kern="1200" cap="none" spc="0" normalizeH="0" baseline="0" noProof="0">
                    <a:ln>
                      <a:noFill/>
                    </a:ln>
                    <a:solidFill>
                      <a:prstClr val="black"/>
                    </a:solidFill>
                    <a:effectLst/>
                    <a:uLnTx/>
                    <a:uFillTx/>
                    <a:latin typeface="Calibri" panose="020F0502020204030204"/>
                    <a:ea typeface="+mn-ea"/>
                    <a:cs typeface="+mn-cs"/>
                  </a:rPr>
                  <a:t>© Simon </a:t>
                </a:r>
                <a:r>
                  <a:rPr kumimoji="0" lang="en-GB" sz="476" b="0" i="0" u="none" strike="noStrike" kern="1200" cap="none" spc="0" normalizeH="0" baseline="0" noProof="0" err="1">
                    <a:ln>
                      <a:noFill/>
                    </a:ln>
                    <a:solidFill>
                      <a:prstClr val="black"/>
                    </a:solidFill>
                    <a:effectLst/>
                    <a:uLnTx/>
                    <a:uFillTx/>
                    <a:latin typeface="Calibri" panose="020F0502020204030204"/>
                    <a:ea typeface="+mn-ea"/>
                    <a:cs typeface="+mn-cs"/>
                  </a:rPr>
                  <a:t>Rawles</a:t>
                </a:r>
                <a:r>
                  <a:rPr kumimoji="0" lang="en-GB" sz="476" b="0" i="0" u="none" strike="noStrike" kern="1200" cap="none" spc="0" normalizeH="0" baseline="0" noProof="0">
                    <a:ln>
                      <a:noFill/>
                    </a:ln>
                    <a:solidFill>
                      <a:prstClr val="black"/>
                    </a:solidFill>
                    <a:effectLst/>
                    <a:uLnTx/>
                    <a:uFillTx/>
                    <a:latin typeface="Calibri" panose="020F0502020204030204"/>
                    <a:ea typeface="+mn-ea"/>
                    <a:cs typeface="+mn-cs"/>
                  </a:rPr>
                  <a:t> / Age International</a:t>
                </a:r>
              </a:p>
            </p:txBody>
          </p:sp>
        </p:grpSp>
        <p:grpSp>
          <p:nvGrpSpPr>
            <p:cNvPr id="2" name="Photo Four">
              <a:extLst>
                <a:ext uri="{FF2B5EF4-FFF2-40B4-BE49-F238E27FC236}">
                  <a16:creationId xmlns:a16="http://schemas.microsoft.com/office/drawing/2014/main" id="{F77A4B9C-8827-4AF8-8A82-11FDA41C9511}"/>
                </a:ext>
              </a:extLst>
            </p:cNvPr>
            <p:cNvGrpSpPr/>
            <p:nvPr/>
          </p:nvGrpSpPr>
          <p:grpSpPr>
            <a:xfrm>
              <a:off x="44376920" y="657530"/>
              <a:ext cx="5168014" cy="6971072"/>
              <a:chOff x="44376920" y="657530"/>
              <a:chExt cx="5168014" cy="6971072"/>
            </a:xfrm>
          </p:grpSpPr>
          <p:pic>
            <p:nvPicPr>
              <p:cNvPr id="175" name="Photo 4">
                <a:extLst>
                  <a:ext uri="{FF2B5EF4-FFF2-40B4-BE49-F238E27FC236}">
                    <a16:creationId xmlns:a16="http://schemas.microsoft.com/office/drawing/2014/main" id="{0DF0D993-9F6A-4F52-B1E5-6955CAAA156C}"/>
                  </a:ext>
                </a:extLst>
              </p:cNvPr>
              <p:cNvPicPr>
                <a:picLocks noChangeAspect="1"/>
              </p:cNvPicPr>
              <p:nvPr/>
            </p:nvPicPr>
            <p:blipFill rotWithShape="1">
              <a:blip r:embed="rId7">
                <a:extLst>
                  <a:ext uri="{BEBA8EAE-BF5A-486C-A8C5-ECC9F3942E4B}">
                    <a14:imgProps xmlns:a14="http://schemas.microsoft.com/office/drawing/2010/main">
                      <a14:imgLayer r:embed="rId8">
                        <a14:imgEffect>
                          <a14:saturation sat="0"/>
                        </a14:imgEffect>
                        <a14:imgEffect>
                          <a14:brightnessContrast bright="38000" contrast="-40000"/>
                        </a14:imgEffect>
                      </a14:imgLayer>
                    </a14:imgProps>
                  </a:ext>
                  <a:ext uri="{28A0092B-C50C-407E-A947-70E740481C1C}">
                    <a14:useLocalDpi xmlns:a14="http://schemas.microsoft.com/office/drawing/2010/main" val="0"/>
                  </a:ext>
                </a:extLst>
              </a:blip>
              <a:srcRect l="4640" r="35911"/>
              <a:stretch/>
            </p:blipFill>
            <p:spPr>
              <a:xfrm>
                <a:off x="44376920" y="657530"/>
                <a:ext cx="4991435" cy="6255980"/>
              </a:xfrm>
              <a:prstGeom prst="roundRect">
                <a:avLst/>
              </a:prstGeom>
            </p:spPr>
          </p:pic>
          <p:sp>
            <p:nvSpPr>
              <p:cNvPr id="200" name="Photo 4 credit">
                <a:extLst>
                  <a:ext uri="{FF2B5EF4-FFF2-40B4-BE49-F238E27FC236}">
                    <a16:creationId xmlns:a16="http://schemas.microsoft.com/office/drawing/2014/main" id="{EC67AEBB-F004-459F-9C0C-5C1A4B7A19D8}"/>
                  </a:ext>
                </a:extLst>
              </p:cNvPr>
              <p:cNvSpPr txBox="1"/>
              <p:nvPr/>
            </p:nvSpPr>
            <p:spPr>
              <a:xfrm>
                <a:off x="44551732" y="6933258"/>
                <a:ext cx="4993202" cy="6953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76" b="0" i="0" u="none" strike="noStrike" kern="1200" cap="none" spc="0" normalizeH="0" baseline="0" noProof="0">
                    <a:ln>
                      <a:noFill/>
                    </a:ln>
                    <a:solidFill>
                      <a:prstClr val="black"/>
                    </a:solidFill>
                    <a:effectLst/>
                    <a:uLnTx/>
                    <a:uFillTx/>
                    <a:latin typeface="Calibri" panose="020F0502020204030204"/>
                    <a:ea typeface="+mn-ea"/>
                    <a:cs typeface="+mn-cs"/>
                  </a:rPr>
                  <a:t>© Hereward Holland/Age International</a:t>
                </a:r>
              </a:p>
            </p:txBody>
          </p:sp>
        </p:grpSp>
        <p:grpSp>
          <p:nvGrpSpPr>
            <p:cNvPr id="23" name="Photo One">
              <a:extLst>
                <a:ext uri="{FF2B5EF4-FFF2-40B4-BE49-F238E27FC236}">
                  <a16:creationId xmlns:a16="http://schemas.microsoft.com/office/drawing/2014/main" id="{F49352F5-1393-4F5B-B894-CDE983CEF2EE}"/>
                </a:ext>
              </a:extLst>
            </p:cNvPr>
            <p:cNvGrpSpPr/>
            <p:nvPr/>
          </p:nvGrpSpPr>
          <p:grpSpPr>
            <a:xfrm>
              <a:off x="1823732" y="13595040"/>
              <a:ext cx="4536271" cy="6895550"/>
              <a:chOff x="1823732" y="13595040"/>
              <a:chExt cx="4536271" cy="6895550"/>
            </a:xfrm>
          </p:grpSpPr>
          <p:sp>
            <p:nvSpPr>
              <p:cNvPr id="195" name="Photo 1 credit">
                <a:extLst>
                  <a:ext uri="{FF2B5EF4-FFF2-40B4-BE49-F238E27FC236}">
                    <a16:creationId xmlns:a16="http://schemas.microsoft.com/office/drawing/2014/main" id="{0B4ED87C-CDDB-4B2E-8CDF-F483A80D14BB}"/>
                  </a:ext>
                </a:extLst>
              </p:cNvPr>
              <p:cNvSpPr txBox="1"/>
              <p:nvPr/>
            </p:nvSpPr>
            <p:spPr>
              <a:xfrm>
                <a:off x="1823732" y="19180157"/>
                <a:ext cx="2896562" cy="131043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76" b="0" i="0" u="none" strike="noStrike" kern="1200" cap="none" spc="0" normalizeH="0" baseline="0" noProof="0">
                    <a:ln>
                      <a:noFill/>
                    </a:ln>
                    <a:solidFill>
                      <a:prstClr val="black"/>
                    </a:solidFill>
                    <a:effectLst/>
                    <a:uLnTx/>
                    <a:uFillTx/>
                    <a:latin typeface="Calibri" panose="020F0502020204030204"/>
                    <a:ea typeface="+mn-ea"/>
                    <a:cs typeface="+mn-cs"/>
                  </a:rPr>
                  <a:t>©Peter </a:t>
                </a:r>
                <a:r>
                  <a:rPr kumimoji="0" lang="en-GB" sz="476" b="0" i="0" u="none" strike="noStrike" kern="1200" cap="none" spc="0" normalizeH="0" baseline="0" noProof="0" err="1">
                    <a:ln>
                      <a:noFill/>
                    </a:ln>
                    <a:solidFill>
                      <a:prstClr val="black"/>
                    </a:solidFill>
                    <a:effectLst/>
                    <a:uLnTx/>
                    <a:uFillTx/>
                    <a:latin typeface="Calibri" panose="020F0502020204030204"/>
                    <a:ea typeface="+mn-ea"/>
                    <a:cs typeface="+mn-cs"/>
                  </a:rPr>
                  <a:t>Caton</a:t>
                </a:r>
                <a:r>
                  <a:rPr kumimoji="0" lang="en-GB" sz="476" b="0" i="0" u="none" strike="noStrike" kern="1200" cap="none" spc="0" normalizeH="0" baseline="0" noProof="0">
                    <a:ln>
                      <a:noFill/>
                    </a:ln>
                    <a:solidFill>
                      <a:prstClr val="black"/>
                    </a:solidFill>
                    <a:effectLst/>
                    <a:uLnTx/>
                    <a:uFillTx/>
                    <a:latin typeface="Calibri" panose="020F0502020204030204"/>
                    <a:ea typeface="+mn-ea"/>
                    <a:cs typeface="+mn-cs"/>
                  </a:rPr>
                  <a:t>/HelpAge International 2013</a:t>
                </a:r>
              </a:p>
            </p:txBody>
          </p:sp>
          <p:pic>
            <p:nvPicPr>
              <p:cNvPr id="212" name="Photo 1">
                <a:extLst>
                  <a:ext uri="{FF2B5EF4-FFF2-40B4-BE49-F238E27FC236}">
                    <a16:creationId xmlns:a16="http://schemas.microsoft.com/office/drawing/2014/main" id="{93BD83FB-2C96-451D-8567-6AB2D72DD740}"/>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saturation sat="0"/>
                        </a14:imgEffect>
                        <a14:imgEffect>
                          <a14:brightnessContrast bright="50000" contrast="-40000"/>
                        </a14:imgEffect>
                      </a14:imgLayer>
                    </a14:imgProps>
                  </a:ext>
                  <a:ext uri="{28A0092B-C50C-407E-A947-70E740481C1C}">
                    <a14:useLocalDpi xmlns:a14="http://schemas.microsoft.com/office/drawing/2010/main" val="0"/>
                  </a:ext>
                </a:extLst>
              </a:blip>
              <a:srcRect l="23267" t="1032" r="15812"/>
              <a:stretch/>
            </p:blipFill>
            <p:spPr>
              <a:xfrm>
                <a:off x="1823732" y="13595040"/>
                <a:ext cx="4536271" cy="5526568"/>
              </a:xfrm>
              <a:prstGeom prst="roundRect">
                <a:avLst/>
              </a:prstGeom>
            </p:spPr>
          </p:pic>
        </p:grpSp>
      </p:grpSp>
      <p:grpSp>
        <p:nvGrpSpPr>
          <p:cNvPr id="32" name="Text box 10">
            <a:extLst>
              <a:ext uri="{FF2B5EF4-FFF2-40B4-BE49-F238E27FC236}">
                <a16:creationId xmlns:a16="http://schemas.microsoft.com/office/drawing/2014/main" id="{BA94C2AA-0527-4432-9F9D-F390AC49FFEB}"/>
              </a:ext>
            </a:extLst>
          </p:cNvPr>
          <p:cNvGrpSpPr/>
          <p:nvPr/>
        </p:nvGrpSpPr>
        <p:grpSpPr>
          <a:xfrm>
            <a:off x="9508869" y="5146306"/>
            <a:ext cx="2120702" cy="1533790"/>
            <a:chOff x="39937252" y="21614479"/>
            <a:chExt cx="8906948" cy="6441916"/>
          </a:xfrm>
        </p:grpSpPr>
        <p:grpSp>
          <p:nvGrpSpPr>
            <p:cNvPr id="155" name="Text box 10">
              <a:extLst>
                <a:ext uri="{FF2B5EF4-FFF2-40B4-BE49-F238E27FC236}">
                  <a16:creationId xmlns:a16="http://schemas.microsoft.com/office/drawing/2014/main" id="{584547FD-4F6E-42EC-99B9-6EC0DD556F8C}"/>
                </a:ext>
              </a:extLst>
            </p:cNvPr>
            <p:cNvGrpSpPr/>
            <p:nvPr/>
          </p:nvGrpSpPr>
          <p:grpSpPr>
            <a:xfrm>
              <a:off x="39937252" y="23675334"/>
              <a:ext cx="8906948" cy="4381061"/>
              <a:chOff x="-8630572" y="3837036"/>
              <a:chExt cx="6506372" cy="5325270"/>
            </a:xfrm>
          </p:grpSpPr>
          <p:sp>
            <p:nvSpPr>
              <p:cNvPr id="156" name="TextBox 155">
                <a:extLst>
                  <a:ext uri="{FF2B5EF4-FFF2-40B4-BE49-F238E27FC236}">
                    <a16:creationId xmlns:a16="http://schemas.microsoft.com/office/drawing/2014/main" id="{EFFCBDC3-3A19-4009-B68D-ED0A8657D253}"/>
                  </a:ext>
                </a:extLst>
              </p:cNvPr>
              <p:cNvSpPr txBox="1"/>
              <p:nvPr/>
            </p:nvSpPr>
            <p:spPr>
              <a:xfrm>
                <a:off x="-8597901" y="3837036"/>
                <a:ext cx="6473701" cy="1145706"/>
              </a:xfrm>
              <a:prstGeom prst="rect">
                <a:avLst/>
              </a:prstGeom>
              <a:noFill/>
            </p:spPr>
            <p:txBody>
              <a:bodyPr wrap="square" rtlCol="0">
                <a:spAutoFit/>
              </a:bodyPr>
              <a:lstStyle>
                <a:defPPr>
                  <a:defRPr lang="en-US"/>
                </a:defPPr>
                <a:lvl1pPr>
                  <a:defRPr b="1"/>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29" b="1" i="0" u="none" strike="noStrike" kern="1200" cap="none" spc="0" normalizeH="0" baseline="0" noProof="0">
                    <a:ln>
                      <a:noFill/>
                    </a:ln>
                    <a:solidFill>
                      <a:srgbClr val="646464"/>
                    </a:solidFill>
                    <a:effectLst/>
                    <a:uLnTx/>
                    <a:uFillTx/>
                    <a:latin typeface="Calibri" panose="020F0502020204030204"/>
                    <a:ea typeface="+mn-ea"/>
                    <a:cs typeface="+mn-cs"/>
                  </a:rPr>
                  <a:t>The first formal meeting takes place in Chichester</a:t>
                </a:r>
                <a:endParaRPr kumimoji="0" lang="en-GB" sz="429" b="1" i="0" u="none" strike="noStrike" kern="1200" cap="none" spc="0" normalizeH="0" baseline="0" noProof="0">
                  <a:ln>
                    <a:noFill/>
                  </a:ln>
                  <a:solidFill>
                    <a:srgbClr val="646464"/>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429" b="1" i="0" u="none" strike="noStrike" kern="1200" cap="none" spc="0" normalizeH="0" baseline="0" noProof="0">
                  <a:ln>
                    <a:noFill/>
                  </a:ln>
                  <a:solidFill>
                    <a:srgbClr val="646464"/>
                  </a:solidFill>
                  <a:effectLst/>
                  <a:uLnTx/>
                  <a:uFillTx/>
                  <a:latin typeface="Calibri" panose="020F0502020204030204"/>
                  <a:ea typeface="+mn-ea"/>
                  <a:cs typeface="+mn-cs"/>
                </a:endParaRPr>
              </a:p>
            </p:txBody>
          </p:sp>
          <p:sp>
            <p:nvSpPr>
              <p:cNvPr id="166" name="TextBox 165">
                <a:extLst>
                  <a:ext uri="{FF2B5EF4-FFF2-40B4-BE49-F238E27FC236}">
                    <a16:creationId xmlns:a16="http://schemas.microsoft.com/office/drawing/2014/main" id="{1A7D8A77-E3B1-4B0E-B81A-CC5EE7F1681C}"/>
                  </a:ext>
                </a:extLst>
              </p:cNvPr>
              <p:cNvSpPr txBox="1"/>
              <p:nvPr/>
            </p:nvSpPr>
            <p:spPr>
              <a:xfrm>
                <a:off x="-8630572" y="6223210"/>
                <a:ext cx="4892040" cy="148156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86" b="0" i="0" u="none" strike="noStrike" kern="1200" cap="none" spc="0" normalizeH="0" baseline="0" noProof="0">
                    <a:ln>
                      <a:noFill/>
                    </a:ln>
                    <a:solidFill>
                      <a:prstClr val="black"/>
                    </a:solidFill>
                    <a:effectLst/>
                    <a:uLnTx/>
                    <a:uFillTx/>
                    <a:latin typeface="Calibri" panose="020F0502020204030204"/>
                    <a:ea typeface="+mn-ea"/>
                    <a:cs typeface="+mn-cs"/>
                  </a:rPr>
                  <a:t>June 2018</a:t>
                </a:r>
              </a:p>
            </p:txBody>
          </p:sp>
          <p:sp>
            <p:nvSpPr>
              <p:cNvPr id="167" name="TextBox 166">
                <a:extLst>
                  <a:ext uri="{FF2B5EF4-FFF2-40B4-BE49-F238E27FC236}">
                    <a16:creationId xmlns:a16="http://schemas.microsoft.com/office/drawing/2014/main" id="{EA17C570-6C67-4B93-9FE0-DFA1A2989A2A}"/>
                  </a:ext>
                </a:extLst>
              </p:cNvPr>
              <p:cNvSpPr txBox="1"/>
              <p:nvPr/>
            </p:nvSpPr>
            <p:spPr>
              <a:xfrm>
                <a:off x="-8630572" y="7345539"/>
                <a:ext cx="4031462" cy="181676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71" b="0" i="0" u="none" strike="noStrike" kern="1200" cap="none" spc="0" normalizeH="0" baseline="0" noProof="0">
                    <a:ln>
                      <a:noFill/>
                    </a:ln>
                    <a:solidFill>
                      <a:prstClr val="black"/>
                    </a:solidFill>
                    <a:effectLst/>
                    <a:uLnTx/>
                    <a:uFillTx/>
                    <a:latin typeface="Calibri" panose="020F0502020204030204"/>
                    <a:ea typeface="+mn-ea"/>
                    <a:cs typeface="+mn-cs"/>
                  </a:rPr>
                  <a:t>The first formal meeting takes place to discuss and agree the work plan and ways of working. </a:t>
                </a:r>
                <a:endParaRPr kumimoji="0" lang="en-GB" sz="571"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54" name="Group 53">
              <a:extLst>
                <a:ext uri="{FF2B5EF4-FFF2-40B4-BE49-F238E27FC236}">
                  <a16:creationId xmlns:a16="http://schemas.microsoft.com/office/drawing/2014/main" id="{3A14A5A5-D989-43D6-B522-0AB9FD93F693}"/>
                </a:ext>
              </a:extLst>
            </p:cNvPr>
            <p:cNvGrpSpPr/>
            <p:nvPr/>
          </p:nvGrpSpPr>
          <p:grpSpPr>
            <a:xfrm>
              <a:off x="39937252" y="21614479"/>
              <a:ext cx="5665937" cy="2741352"/>
              <a:chOff x="35590261" y="20556105"/>
              <a:chExt cx="5665937" cy="2741352"/>
            </a:xfrm>
          </p:grpSpPr>
          <p:pic>
            <p:nvPicPr>
              <p:cNvPr id="42" name="Graphic 41" descr="Meeting">
                <a:extLst>
                  <a:ext uri="{FF2B5EF4-FFF2-40B4-BE49-F238E27FC236}">
                    <a16:creationId xmlns:a16="http://schemas.microsoft.com/office/drawing/2014/main" id="{E7890EE7-D641-43C7-8776-0F063BA2558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5590261" y="20556105"/>
                <a:ext cx="2324348" cy="2222093"/>
              </a:xfrm>
              <a:prstGeom prst="rect">
                <a:avLst/>
              </a:prstGeom>
              <a:effectLst>
                <a:outerShdw blurRad="304800" dist="38100" dir="8100000" sx="110000" sy="110000" algn="tr" rotWithShape="0">
                  <a:schemeClr val="tx1">
                    <a:alpha val="65000"/>
                  </a:schemeClr>
                </a:outerShdw>
              </a:effectLst>
            </p:spPr>
          </p:pic>
          <p:sp>
            <p:nvSpPr>
              <p:cNvPr id="178" name="TextBox 177">
                <a:extLst>
                  <a:ext uri="{FF2B5EF4-FFF2-40B4-BE49-F238E27FC236}">
                    <a16:creationId xmlns:a16="http://schemas.microsoft.com/office/drawing/2014/main" id="{BFA6BAE3-BC98-4AAC-BB0A-461917291BF8}"/>
                  </a:ext>
                </a:extLst>
              </p:cNvPr>
              <p:cNvSpPr txBox="1"/>
              <p:nvPr/>
            </p:nvSpPr>
            <p:spPr>
              <a:xfrm>
                <a:off x="37797911" y="20600911"/>
                <a:ext cx="3458287" cy="2696546"/>
              </a:xfrm>
              <a:prstGeom prst="rect">
                <a:avLst/>
              </a:prstGeom>
              <a:noFill/>
            </p:spPr>
            <p:txBody>
              <a:bodyPr wrap="square" rtlCol="0">
                <a:spAutoFit/>
              </a:bodyPr>
              <a:lstStyle>
                <a:defPPr>
                  <a:defRPr lang="en-US"/>
                </a:defPPr>
                <a:lvl1pPr>
                  <a:defRPr sz="15000">
                    <a:latin typeface="Arial Black" panose="020B0A04020102020204" pitchFamily="34" charset="0"/>
                    <a:cs typeface="Aharoni" panose="02010803020104030203" pitchFamily="2" charset="-79"/>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572" b="0" i="0" u="none" strike="noStrike" kern="1200" cap="none" spc="0" normalizeH="0" baseline="0" noProof="0">
                    <a:ln>
                      <a:noFill/>
                    </a:ln>
                    <a:solidFill>
                      <a:prstClr val="black"/>
                    </a:solidFill>
                    <a:effectLst/>
                    <a:uLnTx/>
                    <a:uFillTx/>
                    <a:latin typeface="Arial Black" panose="020B0A04020102020204" pitchFamily="34" charset="0"/>
                    <a:ea typeface="+mn-ea"/>
                    <a:cs typeface="Aharoni" panose="02010803020104030203" pitchFamily="2" charset="-79"/>
                  </a:rPr>
                  <a:t>10</a:t>
                </a:r>
              </a:p>
            </p:txBody>
          </p:sp>
        </p:grpSp>
      </p:grpSp>
      <p:grpSp>
        <p:nvGrpSpPr>
          <p:cNvPr id="30" name="Text box 9">
            <a:extLst>
              <a:ext uri="{FF2B5EF4-FFF2-40B4-BE49-F238E27FC236}">
                <a16:creationId xmlns:a16="http://schemas.microsoft.com/office/drawing/2014/main" id="{1C25B4B7-37D1-43B0-A468-9CA0C612BC71}"/>
              </a:ext>
            </a:extLst>
          </p:cNvPr>
          <p:cNvGrpSpPr/>
          <p:nvPr/>
        </p:nvGrpSpPr>
        <p:grpSpPr>
          <a:xfrm>
            <a:off x="10032029" y="1752531"/>
            <a:ext cx="2180241" cy="2099256"/>
            <a:chOff x="42134522" y="7360630"/>
            <a:chExt cx="9157013" cy="8816873"/>
          </a:xfrm>
        </p:grpSpPr>
        <p:grpSp>
          <p:nvGrpSpPr>
            <p:cNvPr id="140" name="Text box 9">
              <a:extLst>
                <a:ext uri="{FF2B5EF4-FFF2-40B4-BE49-F238E27FC236}">
                  <a16:creationId xmlns:a16="http://schemas.microsoft.com/office/drawing/2014/main" id="{EE209549-DB0B-453D-BE2D-6A6FC9946311}"/>
                </a:ext>
              </a:extLst>
            </p:cNvPr>
            <p:cNvGrpSpPr/>
            <p:nvPr/>
          </p:nvGrpSpPr>
          <p:grpSpPr>
            <a:xfrm>
              <a:off x="42434892" y="9514123"/>
              <a:ext cx="8856643" cy="6663380"/>
              <a:chOff x="-11577387" y="2214628"/>
              <a:chExt cx="8560936" cy="6663380"/>
            </a:xfrm>
          </p:grpSpPr>
          <p:sp>
            <p:nvSpPr>
              <p:cNvPr id="141" name="TextBox 140">
                <a:extLst>
                  <a:ext uri="{FF2B5EF4-FFF2-40B4-BE49-F238E27FC236}">
                    <a16:creationId xmlns:a16="http://schemas.microsoft.com/office/drawing/2014/main" id="{F936DCA5-9E9A-4259-8187-725471F0CE57}"/>
                  </a:ext>
                </a:extLst>
              </p:cNvPr>
              <p:cNvSpPr txBox="1"/>
              <p:nvPr/>
            </p:nvSpPr>
            <p:spPr>
              <a:xfrm>
                <a:off x="-11541966" y="2214628"/>
                <a:ext cx="8525515" cy="942564"/>
              </a:xfrm>
              <a:prstGeom prst="rect">
                <a:avLst/>
              </a:prstGeom>
              <a:noFill/>
            </p:spPr>
            <p:txBody>
              <a:bodyPr wrap="square" rtlCol="0">
                <a:spAutoFit/>
              </a:bodyPr>
              <a:lstStyle>
                <a:defPPr>
                  <a:defRPr lang="en-US"/>
                </a:defPPr>
                <a:lvl1pPr>
                  <a:defRPr b="1"/>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29" b="1" i="0" u="none" strike="noStrike" kern="1200" cap="none" spc="0" normalizeH="0" baseline="0" noProof="0">
                    <a:ln>
                      <a:noFill/>
                    </a:ln>
                    <a:solidFill>
                      <a:srgbClr val="646464"/>
                    </a:solidFill>
                    <a:effectLst/>
                    <a:uLnTx/>
                    <a:uFillTx/>
                    <a:latin typeface="Calibri" panose="020F0502020204030204"/>
                    <a:ea typeface="+mn-ea"/>
                    <a:cs typeface="+mn-cs"/>
                  </a:rPr>
                  <a:t>The City Group is agreed at the 49th Session of the United Nations Statistical Commission</a:t>
                </a:r>
                <a:endParaRPr kumimoji="0" lang="en-GB" sz="429" b="1" i="0" u="none" strike="noStrike" kern="1200" cap="none" spc="0" normalizeH="0" baseline="0" noProof="0">
                  <a:ln>
                    <a:noFill/>
                  </a:ln>
                  <a:solidFill>
                    <a:srgbClr val="646464"/>
                  </a:solidFill>
                  <a:effectLst/>
                  <a:uLnTx/>
                  <a:uFillTx/>
                  <a:latin typeface="Calibri" panose="020F0502020204030204"/>
                  <a:ea typeface="+mn-ea"/>
                  <a:cs typeface="+mn-cs"/>
                </a:endParaRPr>
              </a:p>
            </p:txBody>
          </p:sp>
          <p:sp>
            <p:nvSpPr>
              <p:cNvPr id="142" name="TextBox 141">
                <a:extLst>
                  <a:ext uri="{FF2B5EF4-FFF2-40B4-BE49-F238E27FC236}">
                    <a16:creationId xmlns:a16="http://schemas.microsoft.com/office/drawing/2014/main" id="{82709161-5A27-4646-849A-3802E776E0DE}"/>
                  </a:ext>
                </a:extLst>
              </p:cNvPr>
              <p:cNvSpPr txBox="1"/>
              <p:nvPr/>
            </p:nvSpPr>
            <p:spPr>
              <a:xfrm>
                <a:off x="-11575743" y="6072366"/>
                <a:ext cx="6626719" cy="12188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86" b="0" i="0" u="none" strike="noStrike" kern="1200" cap="none" spc="0" normalizeH="0" baseline="0" noProof="0">
                    <a:ln>
                      <a:noFill/>
                    </a:ln>
                    <a:solidFill>
                      <a:prstClr val="black"/>
                    </a:solidFill>
                    <a:effectLst/>
                    <a:uLnTx/>
                    <a:uFillTx/>
                    <a:latin typeface="Calibri" panose="020F0502020204030204"/>
                    <a:ea typeface="+mn-ea"/>
                    <a:cs typeface="+mn-cs"/>
                  </a:rPr>
                  <a:t>6 – 9 March 2018</a:t>
                </a:r>
              </a:p>
            </p:txBody>
          </p:sp>
          <p:sp>
            <p:nvSpPr>
              <p:cNvPr id="143" name="TextBox 142">
                <a:extLst>
                  <a:ext uri="{FF2B5EF4-FFF2-40B4-BE49-F238E27FC236}">
                    <a16:creationId xmlns:a16="http://schemas.microsoft.com/office/drawing/2014/main" id="{BB36AB55-3EFA-4A82-80EE-771D1B6E2C0A}"/>
                  </a:ext>
                </a:extLst>
              </p:cNvPr>
              <p:cNvSpPr txBox="1"/>
              <p:nvPr/>
            </p:nvSpPr>
            <p:spPr>
              <a:xfrm>
                <a:off x="-11577387" y="7014422"/>
                <a:ext cx="8525515" cy="18635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71" b="0" i="0" u="none" strike="noStrike" kern="1200" cap="none" spc="0" normalizeH="0" baseline="0" noProof="0">
                    <a:ln>
                      <a:noFill/>
                    </a:ln>
                    <a:solidFill>
                      <a:prstClr val="black"/>
                    </a:solidFill>
                    <a:effectLst/>
                    <a:uLnTx/>
                    <a:uFillTx/>
                    <a:latin typeface="Calibri" panose="020F0502020204030204"/>
                    <a:ea typeface="+mn-ea"/>
                    <a:cs typeface="+mn-cs"/>
                  </a:rPr>
                  <a:t>ONS presented the report on ageing related statistics and age-disaggregated data to the Commission, including a proposal to establish the Titchfield Group. The proposal was accepted by the Commission with strong support and no opposition.</a:t>
                </a:r>
                <a:endParaRPr kumimoji="0" lang="en-GB" sz="571"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85" name="Group 184">
              <a:extLst>
                <a:ext uri="{FF2B5EF4-FFF2-40B4-BE49-F238E27FC236}">
                  <a16:creationId xmlns:a16="http://schemas.microsoft.com/office/drawing/2014/main" id="{603E8CB3-425A-4D64-A566-59EB018AB303}"/>
                </a:ext>
              </a:extLst>
            </p:cNvPr>
            <p:cNvGrpSpPr/>
            <p:nvPr/>
          </p:nvGrpSpPr>
          <p:grpSpPr>
            <a:xfrm>
              <a:off x="42134522" y="7360630"/>
              <a:ext cx="5597471" cy="2696545"/>
              <a:chOff x="45318931" y="14956179"/>
              <a:chExt cx="5597471" cy="2696545"/>
            </a:xfrm>
          </p:grpSpPr>
          <p:sp>
            <p:nvSpPr>
              <p:cNvPr id="112" name="TextBox 111">
                <a:extLst>
                  <a:ext uri="{FF2B5EF4-FFF2-40B4-BE49-F238E27FC236}">
                    <a16:creationId xmlns:a16="http://schemas.microsoft.com/office/drawing/2014/main" id="{C3D08508-9882-489B-8A73-461985A0BA40}"/>
                  </a:ext>
                </a:extLst>
              </p:cNvPr>
              <p:cNvSpPr txBox="1"/>
              <p:nvPr/>
            </p:nvSpPr>
            <p:spPr>
              <a:xfrm>
                <a:off x="48669498" y="14956179"/>
                <a:ext cx="2246904" cy="2696545"/>
              </a:xfrm>
              <a:prstGeom prst="rect">
                <a:avLst/>
              </a:prstGeom>
              <a:noFill/>
            </p:spPr>
            <p:txBody>
              <a:bodyPr wrap="square" rtlCol="0">
                <a:spAutoFit/>
              </a:bodyPr>
              <a:lstStyle>
                <a:defPPr>
                  <a:defRPr lang="en-US"/>
                </a:defPPr>
                <a:lvl1pPr>
                  <a:defRPr sz="15000">
                    <a:latin typeface="Arial Black" panose="020B0A04020102020204" pitchFamily="34" charset="0"/>
                    <a:cs typeface="Aharoni" panose="02010803020104030203" pitchFamily="2" charset="-79"/>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572" b="0" i="0" u="none" strike="noStrike" kern="1200" cap="none" spc="0" normalizeH="0" baseline="0" noProof="0">
                    <a:ln>
                      <a:noFill/>
                    </a:ln>
                    <a:solidFill>
                      <a:prstClr val="black"/>
                    </a:solidFill>
                    <a:effectLst/>
                    <a:uLnTx/>
                    <a:uFillTx/>
                    <a:latin typeface="Arial Black" panose="020B0A04020102020204" pitchFamily="34" charset="0"/>
                    <a:ea typeface="+mn-ea"/>
                    <a:cs typeface="Aharoni" panose="02010803020104030203" pitchFamily="2" charset="-79"/>
                  </a:rPr>
                  <a:t>9</a:t>
                </a:r>
              </a:p>
            </p:txBody>
          </p:sp>
          <p:pic>
            <p:nvPicPr>
              <p:cNvPr id="184" name="Graphic 183" descr="Earth Globe Americas">
                <a:extLst>
                  <a:ext uri="{FF2B5EF4-FFF2-40B4-BE49-F238E27FC236}">
                    <a16:creationId xmlns:a16="http://schemas.microsoft.com/office/drawing/2014/main" id="{B8254879-66D9-4E37-82C2-B1AA994B6619}"/>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5318931" y="15111229"/>
                <a:ext cx="1957406" cy="1957406"/>
              </a:xfrm>
              <a:prstGeom prst="rect">
                <a:avLst/>
              </a:prstGeom>
              <a:effectLst>
                <a:outerShdw blurRad="304800" dist="38100" dir="8100000" sx="110000" sy="110000" algn="tr" rotWithShape="0">
                  <a:schemeClr val="tx1">
                    <a:alpha val="65000"/>
                  </a:schemeClr>
                </a:outerShdw>
              </a:effectLst>
            </p:spPr>
          </p:pic>
        </p:grpSp>
      </p:grpSp>
      <p:grpSp>
        <p:nvGrpSpPr>
          <p:cNvPr id="191" name="Text box 8">
            <a:extLst>
              <a:ext uri="{FF2B5EF4-FFF2-40B4-BE49-F238E27FC236}">
                <a16:creationId xmlns:a16="http://schemas.microsoft.com/office/drawing/2014/main" id="{5FF318C0-77BE-4095-9E7F-AB7B05C5AFAD}"/>
              </a:ext>
            </a:extLst>
          </p:cNvPr>
          <p:cNvGrpSpPr/>
          <p:nvPr/>
        </p:nvGrpSpPr>
        <p:grpSpPr>
          <a:xfrm>
            <a:off x="7884626" y="56736"/>
            <a:ext cx="2147403" cy="1757814"/>
            <a:chOff x="34789382" y="352386"/>
            <a:chExt cx="9019091" cy="7382818"/>
          </a:xfrm>
        </p:grpSpPr>
        <p:grpSp>
          <p:nvGrpSpPr>
            <p:cNvPr id="136" name="template_text">
              <a:extLst>
                <a:ext uri="{FF2B5EF4-FFF2-40B4-BE49-F238E27FC236}">
                  <a16:creationId xmlns:a16="http://schemas.microsoft.com/office/drawing/2014/main" id="{4AD3EA64-5A0D-45E7-9C37-46B071A55639}"/>
                </a:ext>
              </a:extLst>
            </p:cNvPr>
            <p:cNvGrpSpPr/>
            <p:nvPr/>
          </p:nvGrpSpPr>
          <p:grpSpPr>
            <a:xfrm>
              <a:off x="34808473" y="2399984"/>
              <a:ext cx="9000000" cy="5335220"/>
              <a:chOff x="-8683945" y="3837036"/>
              <a:chExt cx="6469981" cy="4017238"/>
            </a:xfrm>
          </p:grpSpPr>
          <p:sp>
            <p:nvSpPr>
              <p:cNvPr id="137" name="TextBox 136">
                <a:extLst>
                  <a:ext uri="{FF2B5EF4-FFF2-40B4-BE49-F238E27FC236}">
                    <a16:creationId xmlns:a16="http://schemas.microsoft.com/office/drawing/2014/main" id="{7E4A373F-ACFD-4E37-B0BB-ABA17122DFB4}"/>
                  </a:ext>
                </a:extLst>
              </p:cNvPr>
              <p:cNvSpPr txBox="1"/>
              <p:nvPr/>
            </p:nvSpPr>
            <p:spPr>
              <a:xfrm>
                <a:off x="-8683945" y="3837036"/>
                <a:ext cx="6368526" cy="500860"/>
              </a:xfrm>
              <a:prstGeom prst="rect">
                <a:avLst/>
              </a:prstGeom>
              <a:noFill/>
            </p:spPr>
            <p:txBody>
              <a:bodyPr wrap="square" rtlCol="0">
                <a:spAutoFit/>
              </a:bodyPr>
              <a:lstStyle>
                <a:defPPr>
                  <a:defRPr lang="en-US"/>
                </a:defPPr>
                <a:lvl1pPr>
                  <a:defRPr b="1"/>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29" b="1" i="0" u="none" strike="noStrike" kern="1200" cap="none" spc="0" normalizeH="0" baseline="0" noProof="0">
                    <a:ln>
                      <a:noFill/>
                    </a:ln>
                    <a:solidFill>
                      <a:srgbClr val="646464"/>
                    </a:solidFill>
                    <a:effectLst/>
                    <a:uLnTx/>
                    <a:uFillTx/>
                    <a:latin typeface="Calibri" panose="020F0502020204030204"/>
                    <a:ea typeface="+mn-ea"/>
                    <a:cs typeface="+mn-cs"/>
                  </a:rPr>
                  <a:t>The Winchester Seminar brings everyone together</a:t>
                </a:r>
                <a:endParaRPr kumimoji="0" lang="en-GB" sz="429" b="1" i="0" u="none" strike="noStrike" kern="1200" cap="none" spc="0" normalizeH="0" baseline="0" noProof="0">
                  <a:ln>
                    <a:noFill/>
                  </a:ln>
                  <a:solidFill>
                    <a:srgbClr val="646464"/>
                  </a:solidFill>
                  <a:effectLst/>
                  <a:uLnTx/>
                  <a:uFillTx/>
                  <a:latin typeface="Calibri" panose="020F0502020204030204"/>
                  <a:ea typeface="+mn-ea"/>
                  <a:cs typeface="+mn-cs"/>
                </a:endParaRPr>
              </a:p>
            </p:txBody>
          </p:sp>
          <p:sp>
            <p:nvSpPr>
              <p:cNvPr id="138" name="TextBox 137">
                <a:extLst>
                  <a:ext uri="{FF2B5EF4-FFF2-40B4-BE49-F238E27FC236}">
                    <a16:creationId xmlns:a16="http://schemas.microsoft.com/office/drawing/2014/main" id="{7EE798CE-12E8-4D3A-B159-EE4D19FA624F}"/>
                  </a:ext>
                </a:extLst>
              </p:cNvPr>
              <p:cNvSpPr txBox="1"/>
              <p:nvPr/>
            </p:nvSpPr>
            <p:spPr>
              <a:xfrm>
                <a:off x="-8683945" y="5422286"/>
                <a:ext cx="4892040" cy="91777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86" b="0" i="0" u="none" strike="noStrike" kern="1200" cap="none" spc="0" normalizeH="0" baseline="0" noProof="0">
                    <a:ln>
                      <a:noFill/>
                    </a:ln>
                    <a:solidFill>
                      <a:prstClr val="black"/>
                    </a:solidFill>
                    <a:effectLst/>
                    <a:uLnTx/>
                    <a:uFillTx/>
                    <a:latin typeface="Calibri" panose="020F0502020204030204"/>
                    <a:ea typeface="+mn-ea"/>
                    <a:cs typeface="+mn-cs"/>
                  </a:rPr>
                  <a:t>22 – 24 August 2017</a:t>
                </a:r>
              </a:p>
            </p:txBody>
          </p:sp>
          <p:sp>
            <p:nvSpPr>
              <p:cNvPr id="139" name="TextBox 138">
                <a:extLst>
                  <a:ext uri="{FF2B5EF4-FFF2-40B4-BE49-F238E27FC236}">
                    <a16:creationId xmlns:a16="http://schemas.microsoft.com/office/drawing/2014/main" id="{C37A907B-6EC8-443A-B31B-5C20467958DA}"/>
                  </a:ext>
                </a:extLst>
              </p:cNvPr>
              <p:cNvSpPr txBox="1"/>
              <p:nvPr/>
            </p:nvSpPr>
            <p:spPr>
              <a:xfrm>
                <a:off x="-8683945" y="6173252"/>
                <a:ext cx="6469981" cy="16810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143"/>
                  </a:spcBef>
                  <a:spcAft>
                    <a:spcPts val="143"/>
                  </a:spcAft>
                  <a:buClrTx/>
                  <a:buSzTx/>
                  <a:buFontTx/>
                  <a:buNone/>
                  <a:tabLst/>
                  <a:defRPr/>
                </a:pPr>
                <a:r>
                  <a:rPr kumimoji="0" lang="en-US" sz="571" b="0" i="0" u="none" strike="noStrike" kern="1200" cap="none" spc="0" normalizeH="0" baseline="0" noProof="0">
                    <a:ln>
                      <a:noFill/>
                    </a:ln>
                    <a:solidFill>
                      <a:prstClr val="black"/>
                    </a:solidFill>
                    <a:effectLst/>
                    <a:uLnTx/>
                    <a:uFillTx/>
                    <a:latin typeface="Calibri" panose="020F0502020204030204"/>
                    <a:ea typeface="+mn-ea"/>
                    <a:cs typeface="+mn-cs"/>
                  </a:rPr>
                  <a:t>The informal core group held a first meeting as the ‘Proposed Titchfield Group’ in the UK in August 2017 to discuss the scope of the group’s work and decide on the important elements of the report and proposal that the UK would present to the Statistical Commission in March 2018. </a:t>
                </a:r>
              </a:p>
            </p:txBody>
          </p:sp>
        </p:grpSp>
        <p:grpSp>
          <p:nvGrpSpPr>
            <p:cNvPr id="103" name="Group 102">
              <a:extLst>
                <a:ext uri="{FF2B5EF4-FFF2-40B4-BE49-F238E27FC236}">
                  <a16:creationId xmlns:a16="http://schemas.microsoft.com/office/drawing/2014/main" id="{C8CB91C2-E4FA-4E6D-82DC-49031349F7ED}"/>
                </a:ext>
              </a:extLst>
            </p:cNvPr>
            <p:cNvGrpSpPr/>
            <p:nvPr/>
          </p:nvGrpSpPr>
          <p:grpSpPr>
            <a:xfrm>
              <a:off x="34789382" y="352386"/>
              <a:ext cx="3928646" cy="2696547"/>
              <a:chOff x="37629010" y="489032"/>
              <a:chExt cx="3928646" cy="2696547"/>
            </a:xfrm>
          </p:grpSpPr>
          <p:sp>
            <p:nvSpPr>
              <p:cNvPr id="111" name="TextBox 110">
                <a:extLst>
                  <a:ext uri="{FF2B5EF4-FFF2-40B4-BE49-F238E27FC236}">
                    <a16:creationId xmlns:a16="http://schemas.microsoft.com/office/drawing/2014/main" id="{49B8827A-1576-4C7C-B92C-287CA0C32512}"/>
                  </a:ext>
                </a:extLst>
              </p:cNvPr>
              <p:cNvSpPr txBox="1"/>
              <p:nvPr/>
            </p:nvSpPr>
            <p:spPr>
              <a:xfrm>
                <a:off x="39774290" y="489032"/>
                <a:ext cx="1783366" cy="2696547"/>
              </a:xfrm>
              <a:prstGeom prst="rect">
                <a:avLst/>
              </a:prstGeom>
              <a:noFill/>
            </p:spPr>
            <p:txBody>
              <a:bodyPr wrap="square" rtlCol="0">
                <a:spAutoFit/>
              </a:bodyPr>
              <a:lstStyle>
                <a:defPPr>
                  <a:defRPr lang="en-US"/>
                </a:defPPr>
                <a:lvl1pPr>
                  <a:defRPr sz="15000">
                    <a:latin typeface="Arial Black" panose="020B0A04020102020204" pitchFamily="34" charset="0"/>
                    <a:cs typeface="Aharoni" panose="02010803020104030203" pitchFamily="2" charset="-79"/>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572" b="0" i="0" u="none" strike="noStrike" kern="1200" cap="none" spc="0" normalizeH="0" baseline="0" noProof="0">
                    <a:ln>
                      <a:noFill/>
                    </a:ln>
                    <a:solidFill>
                      <a:prstClr val="black"/>
                    </a:solidFill>
                    <a:effectLst/>
                    <a:uLnTx/>
                    <a:uFillTx/>
                    <a:latin typeface="Arial Black" panose="020B0A04020102020204" pitchFamily="34" charset="0"/>
                    <a:ea typeface="+mn-ea"/>
                    <a:cs typeface="Aharoni" panose="02010803020104030203" pitchFamily="2" charset="-79"/>
                  </a:rPr>
                  <a:t>8</a:t>
                </a:r>
              </a:p>
            </p:txBody>
          </p:sp>
          <p:pic>
            <p:nvPicPr>
              <p:cNvPr id="29" name="Graphic 28" descr="Group">
                <a:extLst>
                  <a:ext uri="{FF2B5EF4-FFF2-40B4-BE49-F238E27FC236}">
                    <a16:creationId xmlns:a16="http://schemas.microsoft.com/office/drawing/2014/main" id="{9998541C-63D7-46EB-B0D5-5F50253BE17F}"/>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37629010" y="528112"/>
                <a:ext cx="2145281" cy="2145281"/>
              </a:xfrm>
              <a:prstGeom prst="rect">
                <a:avLst/>
              </a:prstGeom>
              <a:effectLst>
                <a:outerShdw blurRad="304800" dist="38100" dir="8100000" sx="110000" sy="110000" algn="tr" rotWithShape="0">
                  <a:schemeClr val="tx1">
                    <a:alpha val="65000"/>
                  </a:schemeClr>
                </a:outerShdw>
              </a:effectLst>
            </p:spPr>
          </p:pic>
        </p:grpSp>
      </p:grpSp>
      <p:grpSp>
        <p:nvGrpSpPr>
          <p:cNvPr id="208" name="Text box 7">
            <a:extLst>
              <a:ext uri="{FF2B5EF4-FFF2-40B4-BE49-F238E27FC236}">
                <a16:creationId xmlns:a16="http://schemas.microsoft.com/office/drawing/2014/main" id="{0EF6CCD3-79FF-46B0-9A21-F8DF1AA6C105}"/>
              </a:ext>
            </a:extLst>
          </p:cNvPr>
          <p:cNvGrpSpPr/>
          <p:nvPr/>
        </p:nvGrpSpPr>
        <p:grpSpPr>
          <a:xfrm>
            <a:off x="6529620" y="2775234"/>
            <a:ext cx="2273824" cy="1614698"/>
            <a:chOff x="32798777" y="226384"/>
            <a:chExt cx="9550060" cy="6781731"/>
          </a:xfrm>
        </p:grpSpPr>
        <p:grpSp>
          <p:nvGrpSpPr>
            <p:cNvPr id="132" name="template_text">
              <a:extLst>
                <a:ext uri="{FF2B5EF4-FFF2-40B4-BE49-F238E27FC236}">
                  <a16:creationId xmlns:a16="http://schemas.microsoft.com/office/drawing/2014/main" id="{1F28AA8A-B3DE-4E8A-AA8C-49798AA1AE01}"/>
                </a:ext>
              </a:extLst>
            </p:cNvPr>
            <p:cNvGrpSpPr/>
            <p:nvPr/>
          </p:nvGrpSpPr>
          <p:grpSpPr>
            <a:xfrm>
              <a:off x="32798777" y="2685715"/>
              <a:ext cx="9550060" cy="4322400"/>
              <a:chOff x="-8633899" y="4103372"/>
              <a:chExt cx="6466645" cy="3307661"/>
            </a:xfrm>
          </p:grpSpPr>
          <p:sp>
            <p:nvSpPr>
              <p:cNvPr id="133" name="TextBox 132">
                <a:extLst>
                  <a:ext uri="{FF2B5EF4-FFF2-40B4-BE49-F238E27FC236}">
                    <a16:creationId xmlns:a16="http://schemas.microsoft.com/office/drawing/2014/main" id="{A56E59F2-2043-4F16-9D7D-A1BCF05BBB6C}"/>
                  </a:ext>
                </a:extLst>
              </p:cNvPr>
              <p:cNvSpPr txBox="1"/>
              <p:nvPr/>
            </p:nvSpPr>
            <p:spPr>
              <a:xfrm>
                <a:off x="-8633899" y="4103372"/>
                <a:ext cx="6466645" cy="509023"/>
              </a:xfrm>
              <a:prstGeom prst="rect">
                <a:avLst/>
              </a:prstGeom>
              <a:noFill/>
            </p:spPr>
            <p:txBody>
              <a:bodyPr wrap="square" rtlCol="0">
                <a:spAutoFit/>
              </a:bodyPr>
              <a:lstStyle>
                <a:defPPr>
                  <a:defRPr lang="en-US"/>
                </a:defPPr>
                <a:lvl1pPr>
                  <a:defRPr b="1"/>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29" b="1" i="0" u="none" strike="noStrike" kern="1200" cap="none" spc="0" normalizeH="0" baseline="0" noProof="0">
                    <a:ln>
                      <a:noFill/>
                    </a:ln>
                    <a:solidFill>
                      <a:srgbClr val="646464"/>
                    </a:solidFill>
                    <a:effectLst/>
                    <a:uLnTx/>
                    <a:uFillTx/>
                    <a:latin typeface="Calibri" panose="020F0502020204030204"/>
                    <a:ea typeface="+mn-ea"/>
                    <a:cs typeface="+mn-cs"/>
                  </a:rPr>
                  <a:t>Preparations start for UN Statistical Commission 2018</a:t>
                </a:r>
                <a:endParaRPr kumimoji="0" lang="en-GB" sz="429" b="1" i="0" u="none" strike="noStrike" kern="1200" cap="none" spc="0" normalizeH="0" baseline="0" noProof="0">
                  <a:ln>
                    <a:noFill/>
                  </a:ln>
                  <a:solidFill>
                    <a:srgbClr val="646464"/>
                  </a:solidFill>
                  <a:effectLst/>
                  <a:uLnTx/>
                  <a:uFillTx/>
                  <a:latin typeface="Calibri" panose="020F0502020204030204"/>
                  <a:ea typeface="+mn-ea"/>
                  <a:cs typeface="+mn-cs"/>
                </a:endParaRPr>
              </a:p>
            </p:txBody>
          </p:sp>
          <p:sp>
            <p:nvSpPr>
              <p:cNvPr id="134" name="TextBox 133">
                <a:extLst>
                  <a:ext uri="{FF2B5EF4-FFF2-40B4-BE49-F238E27FC236}">
                    <a16:creationId xmlns:a16="http://schemas.microsoft.com/office/drawing/2014/main" id="{2A3E7E50-E5C8-4776-AE59-F9F4F76750F5}"/>
                  </a:ext>
                </a:extLst>
              </p:cNvPr>
              <p:cNvSpPr txBox="1"/>
              <p:nvPr/>
            </p:nvSpPr>
            <p:spPr>
              <a:xfrm>
                <a:off x="-8633899" y="5550727"/>
                <a:ext cx="4892040" cy="93272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86" b="0" i="0" u="none" strike="noStrike" kern="1200" cap="none" spc="0" normalizeH="0" baseline="0" noProof="0">
                    <a:ln>
                      <a:noFill/>
                    </a:ln>
                    <a:solidFill>
                      <a:prstClr val="black"/>
                    </a:solidFill>
                    <a:effectLst/>
                    <a:uLnTx/>
                    <a:uFillTx/>
                    <a:latin typeface="Calibri" panose="020F0502020204030204"/>
                    <a:ea typeface="+mn-ea"/>
                    <a:cs typeface="+mn-cs"/>
                  </a:rPr>
                  <a:t>Summer 2017</a:t>
                </a:r>
              </a:p>
            </p:txBody>
          </p:sp>
          <p:sp>
            <p:nvSpPr>
              <p:cNvPr id="135" name="TextBox 134">
                <a:extLst>
                  <a:ext uri="{FF2B5EF4-FFF2-40B4-BE49-F238E27FC236}">
                    <a16:creationId xmlns:a16="http://schemas.microsoft.com/office/drawing/2014/main" id="{C32EEF91-B6CD-4434-830C-002B91DC4648}"/>
                  </a:ext>
                </a:extLst>
              </p:cNvPr>
              <p:cNvSpPr txBox="1"/>
              <p:nvPr/>
            </p:nvSpPr>
            <p:spPr>
              <a:xfrm>
                <a:off x="-8633899" y="6267278"/>
                <a:ext cx="6459834" cy="11437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143"/>
                  </a:spcBef>
                  <a:spcAft>
                    <a:spcPts val="143"/>
                  </a:spcAft>
                  <a:buClrTx/>
                  <a:buSzTx/>
                  <a:buFontTx/>
                  <a:buNone/>
                  <a:tabLst/>
                  <a:defRPr/>
                </a:pPr>
                <a:r>
                  <a:rPr kumimoji="0" lang="en-US" sz="571" b="0" i="0" u="none" strike="noStrike" kern="1200" cap="none" spc="0" normalizeH="0" baseline="0" noProof="0">
                    <a:ln>
                      <a:noFill/>
                    </a:ln>
                    <a:solidFill>
                      <a:prstClr val="black"/>
                    </a:solidFill>
                    <a:effectLst/>
                    <a:uLnTx/>
                    <a:uFillTx/>
                    <a:latin typeface="Calibri" panose="020F0502020204030204"/>
                    <a:ea typeface="+mn-ea"/>
                    <a:cs typeface="+mn-cs"/>
                  </a:rPr>
                  <a:t>Throughout 2017 the core group grew and began meeting regularly to prepare for the 49th session of the United Nations Statistical Commission and planning a seminar in Winchester.</a:t>
                </a:r>
                <a:endParaRPr kumimoji="0" lang="en-GB" sz="571"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89" name="Group 188">
              <a:extLst>
                <a:ext uri="{FF2B5EF4-FFF2-40B4-BE49-F238E27FC236}">
                  <a16:creationId xmlns:a16="http://schemas.microsoft.com/office/drawing/2014/main" id="{7367AC62-D780-46FE-9F3E-F6515A79D24C}"/>
                </a:ext>
              </a:extLst>
            </p:cNvPr>
            <p:cNvGrpSpPr/>
            <p:nvPr/>
          </p:nvGrpSpPr>
          <p:grpSpPr>
            <a:xfrm>
              <a:off x="32928024" y="226384"/>
              <a:ext cx="3892425" cy="2696545"/>
              <a:chOff x="27500434" y="11312609"/>
              <a:chExt cx="3892425" cy="2696545"/>
            </a:xfrm>
          </p:grpSpPr>
          <p:pic>
            <p:nvPicPr>
              <p:cNvPr id="27" name="Graphic 26" descr="Checklist">
                <a:extLst>
                  <a:ext uri="{FF2B5EF4-FFF2-40B4-BE49-F238E27FC236}">
                    <a16:creationId xmlns:a16="http://schemas.microsoft.com/office/drawing/2014/main" id="{2EA00058-BFD5-428E-B1C4-C50C9A5201B7}"/>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27500434" y="11598572"/>
                <a:ext cx="2675559" cy="1755790"/>
              </a:xfrm>
              <a:prstGeom prst="rect">
                <a:avLst/>
              </a:prstGeom>
              <a:effectLst>
                <a:outerShdw blurRad="304800" dist="38100" dir="8100000" sx="110000" sy="110000" algn="tr" rotWithShape="0">
                  <a:schemeClr val="tx1">
                    <a:alpha val="65000"/>
                  </a:schemeClr>
                </a:outerShdw>
              </a:effectLst>
            </p:spPr>
          </p:pic>
          <p:sp>
            <p:nvSpPr>
              <p:cNvPr id="110" name="TextBox 109">
                <a:extLst>
                  <a:ext uri="{FF2B5EF4-FFF2-40B4-BE49-F238E27FC236}">
                    <a16:creationId xmlns:a16="http://schemas.microsoft.com/office/drawing/2014/main" id="{467EB6E3-C924-46D9-BF99-1734A1D149E8}"/>
                  </a:ext>
                </a:extLst>
              </p:cNvPr>
              <p:cNvSpPr txBox="1"/>
              <p:nvPr/>
            </p:nvSpPr>
            <p:spPr>
              <a:xfrm>
                <a:off x="29890796" y="11312609"/>
                <a:ext cx="1502063" cy="2696545"/>
              </a:xfrm>
              <a:prstGeom prst="rect">
                <a:avLst/>
              </a:prstGeom>
              <a:noFill/>
            </p:spPr>
            <p:txBody>
              <a:bodyPr wrap="square" rtlCol="0">
                <a:spAutoFit/>
              </a:bodyPr>
              <a:lstStyle>
                <a:defPPr>
                  <a:defRPr lang="en-US"/>
                </a:defPPr>
                <a:lvl1pPr>
                  <a:defRPr sz="15000">
                    <a:latin typeface="Arial Black" panose="020B0A04020102020204" pitchFamily="34" charset="0"/>
                    <a:cs typeface="Aharoni" panose="02010803020104030203" pitchFamily="2" charset="-79"/>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572" b="0" i="0" u="none" strike="noStrike" kern="1200" cap="none" spc="0" normalizeH="0" baseline="0" noProof="0">
                    <a:ln>
                      <a:noFill/>
                    </a:ln>
                    <a:solidFill>
                      <a:prstClr val="black"/>
                    </a:solidFill>
                    <a:effectLst/>
                    <a:uLnTx/>
                    <a:uFillTx/>
                    <a:latin typeface="Arial Black" panose="020B0A04020102020204" pitchFamily="34" charset="0"/>
                    <a:ea typeface="+mn-ea"/>
                    <a:cs typeface="Aharoni" panose="02010803020104030203" pitchFamily="2" charset="-79"/>
                  </a:rPr>
                  <a:t>7</a:t>
                </a:r>
              </a:p>
            </p:txBody>
          </p:sp>
        </p:grpSp>
      </p:grpSp>
      <p:grpSp>
        <p:nvGrpSpPr>
          <p:cNvPr id="9" name="Text box 6">
            <a:extLst>
              <a:ext uri="{FF2B5EF4-FFF2-40B4-BE49-F238E27FC236}">
                <a16:creationId xmlns:a16="http://schemas.microsoft.com/office/drawing/2014/main" id="{59B2BE98-C1F9-45DA-8026-AEE4222589FD}"/>
              </a:ext>
            </a:extLst>
          </p:cNvPr>
          <p:cNvGrpSpPr/>
          <p:nvPr/>
        </p:nvGrpSpPr>
        <p:grpSpPr>
          <a:xfrm>
            <a:off x="5671505" y="4679649"/>
            <a:ext cx="2519535" cy="1816691"/>
            <a:chOff x="18900484" y="495076"/>
            <a:chExt cx="10582049" cy="7630101"/>
          </a:xfrm>
        </p:grpSpPr>
        <p:grpSp>
          <p:nvGrpSpPr>
            <p:cNvPr id="128" name="template_text">
              <a:extLst>
                <a:ext uri="{FF2B5EF4-FFF2-40B4-BE49-F238E27FC236}">
                  <a16:creationId xmlns:a16="http://schemas.microsoft.com/office/drawing/2014/main" id="{68A6D952-B26A-4331-9F97-6B3A91DDA613}"/>
                </a:ext>
              </a:extLst>
            </p:cNvPr>
            <p:cNvGrpSpPr/>
            <p:nvPr/>
          </p:nvGrpSpPr>
          <p:grpSpPr>
            <a:xfrm>
              <a:off x="18900484" y="2769932"/>
              <a:ext cx="10582049" cy="5355245"/>
              <a:chOff x="-9372658" y="3837036"/>
              <a:chExt cx="8535475" cy="4464295"/>
            </a:xfrm>
          </p:grpSpPr>
          <p:sp>
            <p:nvSpPr>
              <p:cNvPr id="129" name="TextBox 128">
                <a:extLst>
                  <a:ext uri="{FF2B5EF4-FFF2-40B4-BE49-F238E27FC236}">
                    <a16:creationId xmlns:a16="http://schemas.microsoft.com/office/drawing/2014/main" id="{4DD9D5E2-4AD1-4FFE-991D-5F4DBCF5EC90}"/>
                  </a:ext>
                </a:extLst>
              </p:cNvPr>
              <p:cNvSpPr txBox="1"/>
              <p:nvPr/>
            </p:nvSpPr>
            <p:spPr>
              <a:xfrm>
                <a:off x="-9372658" y="3837036"/>
                <a:ext cx="8535475" cy="554517"/>
              </a:xfrm>
              <a:prstGeom prst="rect">
                <a:avLst/>
              </a:prstGeom>
              <a:noFill/>
            </p:spPr>
            <p:txBody>
              <a:bodyPr wrap="square" rtlCol="0">
                <a:spAutoFit/>
              </a:bodyPr>
              <a:lstStyle>
                <a:defPPr>
                  <a:defRPr lang="en-US"/>
                </a:defPPr>
                <a:lvl1pPr>
                  <a:defRPr b="1"/>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29" b="1" i="0" u="none" strike="noStrike" kern="1200" cap="none" spc="0" normalizeH="0" baseline="0" noProof="0">
                    <a:ln>
                      <a:noFill/>
                    </a:ln>
                    <a:solidFill>
                      <a:srgbClr val="646464"/>
                    </a:solidFill>
                    <a:effectLst/>
                    <a:uLnTx/>
                    <a:uFillTx/>
                    <a:latin typeface="Calibri" panose="020F0502020204030204"/>
                    <a:ea typeface="+mn-ea"/>
                    <a:cs typeface="+mn-cs"/>
                  </a:rPr>
                  <a:t>A City group first raised at the 48th Session of United Nations Statistical Commission </a:t>
                </a:r>
                <a:endParaRPr kumimoji="0" lang="en-GB" sz="429" b="1" i="0" u="none" strike="noStrike" kern="1200" cap="none" spc="0" normalizeH="0" baseline="0" noProof="0">
                  <a:ln>
                    <a:noFill/>
                  </a:ln>
                  <a:solidFill>
                    <a:srgbClr val="646464"/>
                  </a:solidFill>
                  <a:effectLst/>
                  <a:uLnTx/>
                  <a:uFillTx/>
                  <a:latin typeface="Calibri" panose="020F0502020204030204"/>
                  <a:ea typeface="+mn-ea"/>
                  <a:cs typeface="+mn-cs"/>
                </a:endParaRPr>
              </a:p>
            </p:txBody>
          </p:sp>
          <p:sp>
            <p:nvSpPr>
              <p:cNvPr id="130" name="TextBox 129">
                <a:extLst>
                  <a:ext uri="{FF2B5EF4-FFF2-40B4-BE49-F238E27FC236}">
                    <a16:creationId xmlns:a16="http://schemas.microsoft.com/office/drawing/2014/main" id="{6B2AF7CB-B8A9-449F-948D-F17BD832F699}"/>
                  </a:ext>
                </a:extLst>
              </p:cNvPr>
              <p:cNvSpPr txBox="1"/>
              <p:nvPr/>
            </p:nvSpPr>
            <p:spPr>
              <a:xfrm>
                <a:off x="-9372658" y="6281429"/>
                <a:ext cx="4892041" cy="101609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86" b="0" i="0" u="none" strike="noStrike" kern="1200" cap="none" spc="0" normalizeH="0" baseline="0" noProof="0">
                    <a:ln>
                      <a:noFill/>
                    </a:ln>
                    <a:solidFill>
                      <a:prstClr val="black"/>
                    </a:solidFill>
                    <a:effectLst/>
                    <a:uLnTx/>
                    <a:uFillTx/>
                    <a:latin typeface="Calibri" panose="020F0502020204030204"/>
                    <a:ea typeface="+mn-ea"/>
                    <a:cs typeface="+mn-cs"/>
                  </a:rPr>
                  <a:t>7 – 10 March 2017</a:t>
                </a:r>
              </a:p>
            </p:txBody>
          </p:sp>
          <p:sp>
            <p:nvSpPr>
              <p:cNvPr id="131" name="TextBox 130">
                <a:extLst>
                  <a:ext uri="{FF2B5EF4-FFF2-40B4-BE49-F238E27FC236}">
                    <a16:creationId xmlns:a16="http://schemas.microsoft.com/office/drawing/2014/main" id="{7D7F3583-2515-4CA6-88ED-009D918F3149}"/>
                  </a:ext>
                </a:extLst>
              </p:cNvPr>
              <p:cNvSpPr txBox="1"/>
              <p:nvPr/>
            </p:nvSpPr>
            <p:spPr>
              <a:xfrm>
                <a:off x="-9372658" y="7055352"/>
                <a:ext cx="7101539" cy="12459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71" b="0" i="0" u="none" strike="noStrike" kern="1200" cap="none" spc="0" normalizeH="0" baseline="0" noProof="0">
                    <a:ln>
                      <a:noFill/>
                    </a:ln>
                    <a:solidFill>
                      <a:prstClr val="black"/>
                    </a:solidFill>
                    <a:effectLst/>
                    <a:uLnTx/>
                    <a:uFillTx/>
                    <a:latin typeface="Calibri" panose="020F0502020204030204"/>
                    <a:ea typeface="+mn-ea"/>
                    <a:cs typeface="+mn-cs"/>
                  </a:rPr>
                  <a:t>At the Statistical Commission in 2017, the City Group was first proposed by ONS and the Commission agreed that it could be added to the agenda of the 2018 Statistical Commission.</a:t>
                </a:r>
                <a:endParaRPr kumimoji="0" lang="en-GB" sz="571"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183" name="Group 182">
              <a:extLst>
                <a:ext uri="{FF2B5EF4-FFF2-40B4-BE49-F238E27FC236}">
                  <a16:creationId xmlns:a16="http://schemas.microsoft.com/office/drawing/2014/main" id="{91C68E17-0F1C-48D7-AA11-22FC14E49C7B}"/>
                </a:ext>
              </a:extLst>
            </p:cNvPr>
            <p:cNvGrpSpPr/>
            <p:nvPr/>
          </p:nvGrpSpPr>
          <p:grpSpPr>
            <a:xfrm>
              <a:off x="19045340" y="495076"/>
              <a:ext cx="3121990" cy="2696546"/>
              <a:chOff x="22685829" y="7391721"/>
              <a:chExt cx="3121990" cy="2696546"/>
            </a:xfrm>
          </p:grpSpPr>
          <p:sp>
            <p:nvSpPr>
              <p:cNvPr id="109" name="TextBox 108">
                <a:extLst>
                  <a:ext uri="{FF2B5EF4-FFF2-40B4-BE49-F238E27FC236}">
                    <a16:creationId xmlns:a16="http://schemas.microsoft.com/office/drawing/2014/main" id="{6016BE78-DBE3-498B-9091-1F307C07C107}"/>
                  </a:ext>
                </a:extLst>
              </p:cNvPr>
              <p:cNvSpPr txBox="1"/>
              <p:nvPr/>
            </p:nvSpPr>
            <p:spPr>
              <a:xfrm>
                <a:off x="24460493" y="7391721"/>
                <a:ext cx="1347326" cy="2696546"/>
              </a:xfrm>
              <a:prstGeom prst="rect">
                <a:avLst/>
              </a:prstGeom>
              <a:noFill/>
            </p:spPr>
            <p:txBody>
              <a:bodyPr wrap="square" rtlCol="0">
                <a:spAutoFit/>
              </a:bodyPr>
              <a:lstStyle>
                <a:defPPr>
                  <a:defRPr lang="en-US"/>
                </a:defPPr>
                <a:lvl1pPr>
                  <a:defRPr sz="15000">
                    <a:latin typeface="Arial Black" panose="020B0A04020102020204" pitchFamily="34" charset="0"/>
                    <a:cs typeface="Aharoni" panose="02010803020104030203" pitchFamily="2" charset="-79"/>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572" b="0" i="0" u="none" strike="noStrike" kern="1200" cap="none" spc="0" normalizeH="0" baseline="0" noProof="0">
                    <a:ln>
                      <a:noFill/>
                    </a:ln>
                    <a:solidFill>
                      <a:prstClr val="black"/>
                    </a:solidFill>
                    <a:effectLst/>
                    <a:uLnTx/>
                    <a:uFillTx/>
                    <a:latin typeface="Arial Black" panose="020B0A04020102020204" pitchFamily="34" charset="0"/>
                    <a:ea typeface="+mn-ea"/>
                    <a:cs typeface="Aharoni" panose="02010803020104030203" pitchFamily="2" charset="-79"/>
                  </a:rPr>
                  <a:t>6</a:t>
                </a:r>
              </a:p>
            </p:txBody>
          </p:sp>
          <p:grpSp>
            <p:nvGrpSpPr>
              <p:cNvPr id="182" name="Group 181">
                <a:extLst>
                  <a:ext uri="{FF2B5EF4-FFF2-40B4-BE49-F238E27FC236}">
                    <a16:creationId xmlns:a16="http://schemas.microsoft.com/office/drawing/2014/main" id="{125C7E7F-920A-4BE4-B271-CC9A61EA24EC}"/>
                  </a:ext>
                </a:extLst>
              </p:cNvPr>
              <p:cNvGrpSpPr/>
              <p:nvPr/>
            </p:nvGrpSpPr>
            <p:grpSpPr>
              <a:xfrm>
                <a:off x="22685829" y="7747043"/>
                <a:ext cx="1574447" cy="1574447"/>
                <a:chOff x="22877537" y="7852229"/>
                <a:chExt cx="1469261" cy="1469261"/>
              </a:xfrm>
            </p:grpSpPr>
            <p:pic>
              <p:nvPicPr>
                <p:cNvPr id="69" name="Picture 68">
                  <a:extLst>
                    <a:ext uri="{FF2B5EF4-FFF2-40B4-BE49-F238E27FC236}">
                      <a16:creationId xmlns:a16="http://schemas.microsoft.com/office/drawing/2014/main" id="{76BE1E06-F213-435F-B8D2-94A213B336F2}"/>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23052974" y="8122071"/>
                  <a:ext cx="1118387" cy="929577"/>
                </a:xfrm>
                <a:prstGeom prst="rect">
                  <a:avLst/>
                </a:prstGeom>
              </p:spPr>
            </p:pic>
            <p:sp>
              <p:nvSpPr>
                <p:cNvPr id="181" name="Oval 180">
                  <a:extLst>
                    <a:ext uri="{FF2B5EF4-FFF2-40B4-BE49-F238E27FC236}">
                      <a16:creationId xmlns:a16="http://schemas.microsoft.com/office/drawing/2014/main" id="{12D74089-4DBE-48BF-90F6-F65AFD65269A}"/>
                    </a:ext>
                  </a:extLst>
                </p:cNvPr>
                <p:cNvSpPr/>
                <p:nvPr/>
              </p:nvSpPr>
              <p:spPr>
                <a:xfrm>
                  <a:off x="22877537" y="7852229"/>
                  <a:ext cx="1469261" cy="1469261"/>
                </a:xfrm>
                <a:prstGeom prst="ellipse">
                  <a:avLst/>
                </a:prstGeom>
                <a:noFill/>
                <a:ln w="190500" cap="flat">
                  <a:solidFill>
                    <a:srgbClr val="A03C32"/>
                  </a:solidFill>
                  <a:prstDash val="solid"/>
                  <a:miter/>
                </a:ln>
                <a:effectLst>
                  <a:outerShdw blurRad="304800" dist="38100" dir="8100000" sx="110000" sy="110000" algn="tr" rotWithShape="0">
                    <a:schemeClr val="tx1">
                      <a:alpha val="6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29"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grpSp>
        <p:nvGrpSpPr>
          <p:cNvPr id="3" name="Text Box 5">
            <a:extLst>
              <a:ext uri="{FF2B5EF4-FFF2-40B4-BE49-F238E27FC236}">
                <a16:creationId xmlns:a16="http://schemas.microsoft.com/office/drawing/2014/main" id="{C1D72FF9-B97D-4A6A-BE8C-4EC61CE95AA1}"/>
              </a:ext>
            </a:extLst>
          </p:cNvPr>
          <p:cNvGrpSpPr/>
          <p:nvPr/>
        </p:nvGrpSpPr>
        <p:grpSpPr>
          <a:xfrm>
            <a:off x="4343884" y="-30917"/>
            <a:ext cx="2666232" cy="2132393"/>
            <a:chOff x="23048602" y="19414952"/>
            <a:chExt cx="11198176" cy="8956050"/>
          </a:xfrm>
        </p:grpSpPr>
        <p:grpSp>
          <p:nvGrpSpPr>
            <p:cNvPr id="124" name="template_text">
              <a:extLst>
                <a:ext uri="{FF2B5EF4-FFF2-40B4-BE49-F238E27FC236}">
                  <a16:creationId xmlns:a16="http://schemas.microsoft.com/office/drawing/2014/main" id="{FFBC2488-3BDB-4EDC-A5E9-73D6D769E095}"/>
                </a:ext>
              </a:extLst>
            </p:cNvPr>
            <p:cNvGrpSpPr/>
            <p:nvPr/>
          </p:nvGrpSpPr>
          <p:grpSpPr>
            <a:xfrm>
              <a:off x="23048602" y="21919852"/>
              <a:ext cx="11198176" cy="6451150"/>
              <a:chOff x="-8635592" y="3259024"/>
              <a:chExt cx="7223760" cy="8893755"/>
            </a:xfrm>
          </p:grpSpPr>
          <p:sp>
            <p:nvSpPr>
              <p:cNvPr id="125" name="TextBox 124">
                <a:extLst>
                  <a:ext uri="{FF2B5EF4-FFF2-40B4-BE49-F238E27FC236}">
                    <a16:creationId xmlns:a16="http://schemas.microsoft.com/office/drawing/2014/main" id="{442ED5F8-7201-40F1-BCFA-02B2075496B3}"/>
                  </a:ext>
                </a:extLst>
              </p:cNvPr>
              <p:cNvSpPr txBox="1"/>
              <p:nvPr/>
            </p:nvSpPr>
            <p:spPr>
              <a:xfrm>
                <a:off x="-8616142" y="3259024"/>
                <a:ext cx="6870810" cy="917043"/>
              </a:xfrm>
              <a:prstGeom prst="rect">
                <a:avLst/>
              </a:prstGeom>
              <a:noFill/>
            </p:spPr>
            <p:txBody>
              <a:bodyPr wrap="square" rtlCol="0">
                <a:spAutoFit/>
              </a:bodyPr>
              <a:lstStyle>
                <a:defPPr>
                  <a:defRPr lang="en-US"/>
                </a:defPPr>
                <a:lvl1pPr>
                  <a:defRPr b="1"/>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29" b="1" i="0" u="none" strike="noStrike" kern="1200" cap="none" spc="0" normalizeH="0" baseline="0" noProof="0">
                    <a:ln>
                      <a:noFill/>
                    </a:ln>
                    <a:solidFill>
                      <a:srgbClr val="646464"/>
                    </a:solidFill>
                    <a:effectLst/>
                    <a:uLnTx/>
                    <a:uFillTx/>
                    <a:latin typeface="Calibri" panose="020F0502020204030204"/>
                    <a:ea typeface="+mn-ea"/>
                    <a:cs typeface="+mn-cs"/>
                  </a:rPr>
                  <a:t>UK Office for National Statistics comes on board at the World Data Forum</a:t>
                </a:r>
                <a:endParaRPr kumimoji="0" lang="en-GB" sz="429" b="1" i="0" u="none" strike="noStrike" kern="1200" cap="none" spc="0" normalizeH="0" baseline="0" noProof="0">
                  <a:ln>
                    <a:noFill/>
                  </a:ln>
                  <a:solidFill>
                    <a:srgbClr val="646464"/>
                  </a:solidFill>
                  <a:effectLst/>
                  <a:uLnTx/>
                  <a:uFillTx/>
                  <a:latin typeface="Calibri" panose="020F0502020204030204"/>
                  <a:ea typeface="+mn-ea"/>
                  <a:cs typeface="+mn-cs"/>
                </a:endParaRPr>
              </a:p>
            </p:txBody>
          </p:sp>
          <p:sp>
            <p:nvSpPr>
              <p:cNvPr id="126" name="TextBox 125">
                <a:extLst>
                  <a:ext uri="{FF2B5EF4-FFF2-40B4-BE49-F238E27FC236}">
                    <a16:creationId xmlns:a16="http://schemas.microsoft.com/office/drawing/2014/main" id="{238C79E7-5FDA-4B0F-A3D3-C1D7494F7A1C}"/>
                  </a:ext>
                </a:extLst>
              </p:cNvPr>
              <p:cNvSpPr txBox="1"/>
              <p:nvPr/>
            </p:nvSpPr>
            <p:spPr>
              <a:xfrm>
                <a:off x="-8635592" y="7429492"/>
                <a:ext cx="7223760" cy="16803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86" b="0" i="0" u="none" strike="noStrike" kern="1200" cap="none" spc="0" normalizeH="0" baseline="0" noProof="0">
                    <a:ln>
                      <a:noFill/>
                    </a:ln>
                    <a:solidFill>
                      <a:prstClr val="black"/>
                    </a:solidFill>
                    <a:effectLst/>
                    <a:uLnTx/>
                    <a:uFillTx/>
                    <a:latin typeface="Calibri" panose="020F0502020204030204"/>
                    <a:ea typeface="+mn-ea"/>
                    <a:cs typeface="+mn-cs"/>
                  </a:rPr>
                  <a:t>15 – 18 January 2017</a:t>
                </a:r>
              </a:p>
            </p:txBody>
          </p:sp>
          <p:sp>
            <p:nvSpPr>
              <p:cNvPr id="127" name="TextBox 126">
                <a:extLst>
                  <a:ext uri="{FF2B5EF4-FFF2-40B4-BE49-F238E27FC236}">
                    <a16:creationId xmlns:a16="http://schemas.microsoft.com/office/drawing/2014/main" id="{9CAC5554-52C8-4641-B551-36017699A399}"/>
                  </a:ext>
                </a:extLst>
              </p:cNvPr>
              <p:cNvSpPr txBox="1"/>
              <p:nvPr/>
            </p:nvSpPr>
            <p:spPr>
              <a:xfrm>
                <a:off x="-8610761" y="8566298"/>
                <a:ext cx="6966903" cy="35864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143"/>
                  </a:spcBef>
                  <a:spcAft>
                    <a:spcPts val="143"/>
                  </a:spcAft>
                  <a:buClrTx/>
                  <a:buSzTx/>
                  <a:buFontTx/>
                  <a:buNone/>
                  <a:tabLst/>
                  <a:defRPr/>
                </a:pPr>
                <a:r>
                  <a:rPr kumimoji="0" lang="en-US" sz="571" b="0" i="0" u="none" strike="noStrike" kern="1200" cap="none" spc="0" normalizeH="0" baseline="0" noProof="0">
                    <a:ln>
                      <a:noFill/>
                    </a:ln>
                    <a:solidFill>
                      <a:prstClr val="black"/>
                    </a:solidFill>
                    <a:effectLst/>
                    <a:uLnTx/>
                    <a:uFillTx/>
                    <a:latin typeface="Calibri" panose="020F0502020204030204"/>
                    <a:ea typeface="+mn-ea"/>
                    <a:cs typeface="+mn-cs"/>
                  </a:rPr>
                  <a:t>At the first World Data Forum in Cape Town, the core group – then ONS, DFID, HelpAge, UN Women and UNDP – convened a meeting with various country statistical offices and representatives of other agencies and held bilateral discussions to bring statistical offices on board. Following the World Data Forum the United Kingdom Office for National Statistics (ONS) offered to lead the proposed City Group and several statistical offices joined.</a:t>
                </a:r>
              </a:p>
            </p:txBody>
          </p:sp>
        </p:grpSp>
        <p:grpSp>
          <p:nvGrpSpPr>
            <p:cNvPr id="194" name="Group 193">
              <a:extLst>
                <a:ext uri="{FF2B5EF4-FFF2-40B4-BE49-F238E27FC236}">
                  <a16:creationId xmlns:a16="http://schemas.microsoft.com/office/drawing/2014/main" id="{33F4AFBF-751A-4C6B-91DA-D8E2D5D34759}"/>
                </a:ext>
              </a:extLst>
            </p:cNvPr>
            <p:cNvGrpSpPr/>
            <p:nvPr/>
          </p:nvGrpSpPr>
          <p:grpSpPr>
            <a:xfrm>
              <a:off x="23911158" y="19414952"/>
              <a:ext cx="4083330" cy="2851926"/>
              <a:chOff x="23911158" y="18881993"/>
              <a:chExt cx="4083330" cy="2851926"/>
            </a:xfrm>
          </p:grpSpPr>
          <p:sp>
            <p:nvSpPr>
              <p:cNvPr id="108" name="TextBox 107">
                <a:extLst>
                  <a:ext uri="{FF2B5EF4-FFF2-40B4-BE49-F238E27FC236}">
                    <a16:creationId xmlns:a16="http://schemas.microsoft.com/office/drawing/2014/main" id="{54239B81-C396-4D26-8E89-159B4468DDCC}"/>
                  </a:ext>
                </a:extLst>
              </p:cNvPr>
              <p:cNvSpPr txBox="1"/>
              <p:nvPr/>
            </p:nvSpPr>
            <p:spPr>
              <a:xfrm>
                <a:off x="26486826" y="19037372"/>
                <a:ext cx="1507662" cy="2696547"/>
              </a:xfrm>
              <a:prstGeom prst="rect">
                <a:avLst/>
              </a:prstGeom>
              <a:noFill/>
            </p:spPr>
            <p:txBody>
              <a:bodyPr wrap="square" rtlCol="0">
                <a:spAutoFit/>
              </a:bodyPr>
              <a:lstStyle>
                <a:defPPr>
                  <a:defRPr lang="en-US"/>
                </a:defPPr>
                <a:lvl1pPr>
                  <a:defRPr sz="15000">
                    <a:latin typeface="Arial Black" panose="020B0A04020102020204" pitchFamily="34" charset="0"/>
                    <a:cs typeface="Aharoni" panose="02010803020104030203" pitchFamily="2" charset="-79"/>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572" b="0" i="0" u="none" strike="noStrike" kern="1200" cap="none" spc="0" normalizeH="0" baseline="0" noProof="0">
                    <a:ln>
                      <a:noFill/>
                    </a:ln>
                    <a:solidFill>
                      <a:prstClr val="black"/>
                    </a:solidFill>
                    <a:effectLst/>
                    <a:uLnTx/>
                    <a:uFillTx/>
                    <a:latin typeface="Arial Black" panose="020B0A04020102020204" pitchFamily="34" charset="0"/>
                    <a:ea typeface="+mn-ea"/>
                    <a:cs typeface="Aharoni" panose="02010803020104030203" pitchFamily="2" charset="-79"/>
                  </a:rPr>
                  <a:t>5</a:t>
                </a:r>
              </a:p>
            </p:txBody>
          </p:sp>
          <p:pic>
            <p:nvPicPr>
              <p:cNvPr id="170" name="Graphic 169" descr="Handshake">
                <a:extLst>
                  <a:ext uri="{FF2B5EF4-FFF2-40B4-BE49-F238E27FC236}">
                    <a16:creationId xmlns:a16="http://schemas.microsoft.com/office/drawing/2014/main" id="{2DEF6833-EE5E-4B36-A8A3-FB4F2394BD7C}"/>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23911158" y="18881993"/>
                <a:ext cx="2711419" cy="2711419"/>
              </a:xfrm>
              <a:prstGeom prst="rect">
                <a:avLst/>
              </a:prstGeom>
              <a:effectLst>
                <a:outerShdw blurRad="304800" dist="38100" dir="8100000" sx="110000" sy="110000" algn="tr" rotWithShape="0">
                  <a:schemeClr val="tx1">
                    <a:alpha val="65000"/>
                  </a:schemeClr>
                </a:outerShdw>
              </a:effectLst>
            </p:spPr>
          </p:pic>
        </p:grpSp>
      </p:grpSp>
      <p:grpSp>
        <p:nvGrpSpPr>
          <p:cNvPr id="26" name="Text box 4">
            <a:extLst>
              <a:ext uri="{FF2B5EF4-FFF2-40B4-BE49-F238E27FC236}">
                <a16:creationId xmlns:a16="http://schemas.microsoft.com/office/drawing/2014/main" id="{472FBD58-7E96-4402-91CB-0D81309265D7}"/>
              </a:ext>
            </a:extLst>
          </p:cNvPr>
          <p:cNvGrpSpPr/>
          <p:nvPr/>
        </p:nvGrpSpPr>
        <p:grpSpPr>
          <a:xfrm>
            <a:off x="3343146" y="3707905"/>
            <a:ext cx="1857442" cy="1564529"/>
            <a:chOff x="14041213" y="15573192"/>
            <a:chExt cx="7801257" cy="6571019"/>
          </a:xfrm>
        </p:grpSpPr>
        <p:grpSp>
          <p:nvGrpSpPr>
            <p:cNvPr id="120" name="Text box 4">
              <a:extLst>
                <a:ext uri="{FF2B5EF4-FFF2-40B4-BE49-F238E27FC236}">
                  <a16:creationId xmlns:a16="http://schemas.microsoft.com/office/drawing/2014/main" id="{52BEBA39-6ED0-467F-932E-67B4BC5BBD59}"/>
                </a:ext>
              </a:extLst>
            </p:cNvPr>
            <p:cNvGrpSpPr/>
            <p:nvPr/>
          </p:nvGrpSpPr>
          <p:grpSpPr>
            <a:xfrm>
              <a:off x="14041213" y="17750982"/>
              <a:ext cx="7801257" cy="4393229"/>
              <a:chOff x="-8688819" y="4375692"/>
              <a:chExt cx="4911008" cy="2861479"/>
            </a:xfrm>
          </p:grpSpPr>
          <p:sp>
            <p:nvSpPr>
              <p:cNvPr id="121" name="TextBox 120">
                <a:extLst>
                  <a:ext uri="{FF2B5EF4-FFF2-40B4-BE49-F238E27FC236}">
                    <a16:creationId xmlns:a16="http://schemas.microsoft.com/office/drawing/2014/main" id="{CA33873A-AE65-4159-BA29-A80DC49D4CBF}"/>
                  </a:ext>
                </a:extLst>
              </p:cNvPr>
              <p:cNvSpPr txBox="1"/>
              <p:nvPr/>
            </p:nvSpPr>
            <p:spPr>
              <a:xfrm>
                <a:off x="-8688819" y="4375692"/>
                <a:ext cx="4174566" cy="433260"/>
              </a:xfrm>
              <a:prstGeom prst="rect">
                <a:avLst/>
              </a:prstGeom>
              <a:noFill/>
            </p:spPr>
            <p:txBody>
              <a:bodyPr wrap="square" rtlCol="0">
                <a:spAutoFit/>
              </a:bodyPr>
              <a:lstStyle>
                <a:defPPr>
                  <a:defRPr lang="en-US"/>
                </a:defPPr>
                <a:lvl1pPr>
                  <a:defRPr b="1"/>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29" b="1" i="0" u="none" strike="noStrike" kern="1200" cap="none" spc="0" normalizeH="0" baseline="0" noProof="0">
                    <a:ln>
                      <a:noFill/>
                    </a:ln>
                    <a:solidFill>
                      <a:srgbClr val="646464"/>
                    </a:solidFill>
                    <a:effectLst/>
                    <a:uLnTx/>
                    <a:uFillTx/>
                    <a:latin typeface="Calibri" panose="020F0502020204030204"/>
                    <a:ea typeface="+mn-ea"/>
                    <a:cs typeface="+mn-cs"/>
                  </a:rPr>
                  <a:t>Widening the circle</a:t>
                </a:r>
                <a:endParaRPr kumimoji="0" lang="en-GB" sz="429" b="1" i="0" u="none" strike="noStrike" kern="1200" cap="none" spc="0" normalizeH="0" baseline="0" noProof="0">
                  <a:ln>
                    <a:noFill/>
                  </a:ln>
                  <a:solidFill>
                    <a:srgbClr val="646464"/>
                  </a:solidFill>
                  <a:effectLst/>
                  <a:uLnTx/>
                  <a:uFillTx/>
                  <a:latin typeface="Calibri" panose="020F0502020204030204"/>
                  <a:ea typeface="+mn-ea"/>
                  <a:cs typeface="+mn-cs"/>
                </a:endParaRPr>
              </a:p>
            </p:txBody>
          </p:sp>
          <p:sp>
            <p:nvSpPr>
              <p:cNvPr id="122" name="TextBox 121">
                <a:extLst>
                  <a:ext uri="{FF2B5EF4-FFF2-40B4-BE49-F238E27FC236}">
                    <a16:creationId xmlns:a16="http://schemas.microsoft.com/office/drawing/2014/main" id="{F0BD9DE5-AEDE-4BA7-A293-15DB2D18A4C3}"/>
                  </a:ext>
                </a:extLst>
              </p:cNvPr>
              <p:cNvSpPr txBox="1"/>
              <p:nvPr/>
            </p:nvSpPr>
            <p:spPr>
              <a:xfrm>
                <a:off x="-8669851" y="4959504"/>
                <a:ext cx="4892040" cy="7938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86" b="0" i="0" u="none" strike="noStrike" kern="1200" cap="none" spc="0" normalizeH="0" baseline="0" noProof="0">
                    <a:ln>
                      <a:noFill/>
                    </a:ln>
                    <a:solidFill>
                      <a:prstClr val="black"/>
                    </a:solidFill>
                    <a:effectLst/>
                    <a:uLnTx/>
                    <a:uFillTx/>
                    <a:latin typeface="Calibri" panose="020F0502020204030204"/>
                    <a:ea typeface="+mn-ea"/>
                    <a:cs typeface="+mn-cs"/>
                  </a:rPr>
                  <a:t>2016</a:t>
                </a:r>
              </a:p>
            </p:txBody>
          </p:sp>
          <p:sp>
            <p:nvSpPr>
              <p:cNvPr id="123" name="TextBox 122">
                <a:extLst>
                  <a:ext uri="{FF2B5EF4-FFF2-40B4-BE49-F238E27FC236}">
                    <a16:creationId xmlns:a16="http://schemas.microsoft.com/office/drawing/2014/main" id="{53F22284-A9E9-4165-970E-01AC818672A3}"/>
                  </a:ext>
                </a:extLst>
              </p:cNvPr>
              <p:cNvSpPr txBox="1"/>
              <p:nvPr/>
            </p:nvSpPr>
            <p:spPr>
              <a:xfrm>
                <a:off x="-8675922" y="5542727"/>
                <a:ext cx="4257241" cy="1694444"/>
              </a:xfrm>
              <a:prstGeom prst="rect">
                <a:avLst/>
              </a:prstGeom>
              <a:noFill/>
            </p:spPr>
            <p:txBody>
              <a:bodyPr wrap="square" rtlCol="0">
                <a:spAutoFit/>
              </a:bodyPr>
              <a:lstStyle>
                <a:defPPr>
                  <a:defRPr lang="en-US"/>
                </a:defPPr>
                <a:lvl1pPr>
                  <a:defRPr sz="16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71" b="0" i="0" u="none" strike="noStrike" kern="1200" cap="none" spc="0" normalizeH="0" baseline="0" noProof="0">
                    <a:ln>
                      <a:noFill/>
                    </a:ln>
                    <a:solidFill>
                      <a:prstClr val="black"/>
                    </a:solidFill>
                    <a:effectLst/>
                    <a:uLnTx/>
                    <a:uFillTx/>
                    <a:latin typeface="Calibri" panose="020F0502020204030204"/>
                    <a:ea typeface="+mn-ea"/>
                    <a:cs typeface="+mn-cs"/>
                  </a:rPr>
                  <a:t>Throughout remainder of 2016, DFID and HelpAge explored the City Group option and worked to build support for the idea of a UN city group with a wider group of agencies. Several partners came on board, including UNDP, UNICEF, UN Women and WHO.</a:t>
                </a:r>
                <a:endParaRPr kumimoji="0" lang="en-GB" sz="571"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1" name="Group 30">
              <a:extLst>
                <a:ext uri="{FF2B5EF4-FFF2-40B4-BE49-F238E27FC236}">
                  <a16:creationId xmlns:a16="http://schemas.microsoft.com/office/drawing/2014/main" id="{EBFEB7F6-7655-4024-93E8-DDA34597FA1B}"/>
                </a:ext>
              </a:extLst>
            </p:cNvPr>
            <p:cNvGrpSpPr/>
            <p:nvPr/>
          </p:nvGrpSpPr>
          <p:grpSpPr>
            <a:xfrm>
              <a:off x="14212387" y="15573192"/>
              <a:ext cx="3552935" cy="2696544"/>
              <a:chOff x="2244981" y="24020322"/>
              <a:chExt cx="3552935" cy="2696544"/>
            </a:xfrm>
          </p:grpSpPr>
          <p:grpSp>
            <p:nvGrpSpPr>
              <p:cNvPr id="19" name="Group 18">
                <a:extLst>
                  <a:ext uri="{FF2B5EF4-FFF2-40B4-BE49-F238E27FC236}">
                    <a16:creationId xmlns:a16="http://schemas.microsoft.com/office/drawing/2014/main" id="{1D71A887-E201-41FB-9B83-E7FF042ADEEE}"/>
                  </a:ext>
                </a:extLst>
              </p:cNvPr>
              <p:cNvGrpSpPr/>
              <p:nvPr/>
            </p:nvGrpSpPr>
            <p:grpSpPr>
              <a:xfrm>
                <a:off x="2244981" y="24416373"/>
                <a:ext cx="1888899" cy="1494745"/>
                <a:chOff x="2249353" y="16732260"/>
                <a:chExt cx="2574349" cy="2037163"/>
              </a:xfrm>
              <a:solidFill>
                <a:srgbClr val="735582"/>
              </a:solidFill>
            </p:grpSpPr>
            <p:sp>
              <p:nvSpPr>
                <p:cNvPr id="18" name="Oval 17">
                  <a:extLst>
                    <a:ext uri="{FF2B5EF4-FFF2-40B4-BE49-F238E27FC236}">
                      <a16:creationId xmlns:a16="http://schemas.microsoft.com/office/drawing/2014/main" id="{7E5C9DA6-B7DE-422C-BF41-90241C3E05E9}"/>
                    </a:ext>
                  </a:extLst>
                </p:cNvPr>
                <p:cNvSpPr/>
                <p:nvPr/>
              </p:nvSpPr>
              <p:spPr>
                <a:xfrm>
                  <a:off x="2249353" y="18320069"/>
                  <a:ext cx="449354" cy="449354"/>
                </a:xfrm>
                <a:prstGeom prst="ellipse">
                  <a:avLst/>
                </a:prstGeom>
                <a:solidFill>
                  <a:srgbClr val="D78C82"/>
                </a:solidFill>
                <a:ln w="20638" cap="flat">
                  <a:noFill/>
                  <a:prstDash val="solid"/>
                  <a:miter/>
                </a:ln>
                <a:effectLst>
                  <a:outerShdw blurRad="304800" dist="38100" dir="8100000" sx="110000" sy="110000" algn="tr" rotWithShape="0">
                    <a:schemeClr val="tx1">
                      <a:alpha val="6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2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4" name="Oval 143">
                  <a:extLst>
                    <a:ext uri="{FF2B5EF4-FFF2-40B4-BE49-F238E27FC236}">
                      <a16:creationId xmlns:a16="http://schemas.microsoft.com/office/drawing/2014/main" id="{B0C131FC-D19B-4B25-B6B4-B9C02639321A}"/>
                    </a:ext>
                  </a:extLst>
                </p:cNvPr>
                <p:cNvSpPr/>
                <p:nvPr/>
              </p:nvSpPr>
              <p:spPr>
                <a:xfrm>
                  <a:off x="2863487" y="17635313"/>
                  <a:ext cx="756170" cy="756170"/>
                </a:xfrm>
                <a:prstGeom prst="ellipse">
                  <a:avLst/>
                </a:prstGeom>
                <a:solidFill>
                  <a:srgbClr val="D78C82"/>
                </a:solidFill>
                <a:ln w="20638" cap="flat">
                  <a:noFill/>
                  <a:prstDash val="solid"/>
                  <a:miter/>
                </a:ln>
                <a:effectLst>
                  <a:outerShdw blurRad="304800" dist="38100" dir="8100000" sx="110000" sy="110000" algn="tr" rotWithShape="0">
                    <a:schemeClr val="tx1">
                      <a:alpha val="6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1771" tIns="10886" rIns="21771" bIns="10886"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2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5" name="Oval 144">
                  <a:extLst>
                    <a:ext uri="{FF2B5EF4-FFF2-40B4-BE49-F238E27FC236}">
                      <a16:creationId xmlns:a16="http://schemas.microsoft.com/office/drawing/2014/main" id="{D38587CC-5ECA-4F1E-AED9-57AA98DBD734}"/>
                    </a:ext>
                  </a:extLst>
                </p:cNvPr>
                <p:cNvSpPr/>
                <p:nvPr/>
              </p:nvSpPr>
              <p:spPr>
                <a:xfrm>
                  <a:off x="3695588" y="16732260"/>
                  <a:ext cx="1128114" cy="1128114"/>
                </a:xfrm>
                <a:prstGeom prst="ellipse">
                  <a:avLst/>
                </a:prstGeom>
                <a:solidFill>
                  <a:srgbClr val="D78C82"/>
                </a:solidFill>
                <a:ln w="20638" cap="flat">
                  <a:noFill/>
                  <a:prstDash val="solid"/>
                  <a:miter/>
                </a:ln>
                <a:effectLst>
                  <a:outerShdw blurRad="304800" dist="38100" dir="8100000" sx="110000" sy="110000" algn="tr" rotWithShape="0">
                    <a:schemeClr val="tx1">
                      <a:alpha val="6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29"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07" name="TextBox 106">
                <a:extLst>
                  <a:ext uri="{FF2B5EF4-FFF2-40B4-BE49-F238E27FC236}">
                    <a16:creationId xmlns:a16="http://schemas.microsoft.com/office/drawing/2014/main" id="{49620D74-B663-48E3-9908-2B55E373B86E}"/>
                  </a:ext>
                </a:extLst>
              </p:cNvPr>
              <p:cNvSpPr txBox="1"/>
              <p:nvPr/>
            </p:nvSpPr>
            <p:spPr>
              <a:xfrm>
                <a:off x="4277386" y="24020322"/>
                <a:ext cx="1520530" cy="2696544"/>
              </a:xfrm>
              <a:prstGeom prst="rect">
                <a:avLst/>
              </a:prstGeom>
              <a:noFill/>
            </p:spPr>
            <p:txBody>
              <a:bodyPr wrap="square" rtlCol="0">
                <a:spAutoFit/>
              </a:bodyPr>
              <a:lstStyle>
                <a:defPPr>
                  <a:defRPr lang="en-US"/>
                </a:defPPr>
                <a:lvl1pPr>
                  <a:defRPr sz="15000">
                    <a:latin typeface="Arial Black" panose="020B0A04020102020204" pitchFamily="34" charset="0"/>
                    <a:cs typeface="Aharoni" panose="02010803020104030203" pitchFamily="2" charset="-79"/>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572" b="0" i="0" u="none" strike="noStrike" kern="1200" cap="none" spc="0" normalizeH="0" baseline="0" noProof="0">
                    <a:ln>
                      <a:noFill/>
                    </a:ln>
                    <a:solidFill>
                      <a:prstClr val="black"/>
                    </a:solidFill>
                    <a:effectLst/>
                    <a:uLnTx/>
                    <a:uFillTx/>
                    <a:latin typeface="Arial Black" panose="020B0A04020102020204" pitchFamily="34" charset="0"/>
                    <a:ea typeface="+mn-ea"/>
                    <a:cs typeface="Aharoni" panose="02010803020104030203" pitchFamily="2" charset="-79"/>
                  </a:rPr>
                  <a:t>4</a:t>
                </a:r>
              </a:p>
            </p:txBody>
          </p:sp>
        </p:grpSp>
      </p:grpSp>
      <p:grpSp>
        <p:nvGrpSpPr>
          <p:cNvPr id="25" name="Text box 3">
            <a:extLst>
              <a:ext uri="{FF2B5EF4-FFF2-40B4-BE49-F238E27FC236}">
                <a16:creationId xmlns:a16="http://schemas.microsoft.com/office/drawing/2014/main" id="{B6153029-1A4A-4316-83CB-7B76F862E192}"/>
              </a:ext>
            </a:extLst>
          </p:cNvPr>
          <p:cNvGrpSpPr/>
          <p:nvPr/>
        </p:nvGrpSpPr>
        <p:grpSpPr>
          <a:xfrm>
            <a:off x="108011" y="4900727"/>
            <a:ext cx="3138569" cy="1857713"/>
            <a:chOff x="453644" y="20583052"/>
            <a:chExt cx="13181991" cy="7802397"/>
          </a:xfrm>
        </p:grpSpPr>
        <p:grpSp>
          <p:nvGrpSpPr>
            <p:cNvPr id="116" name="Text box 3">
              <a:extLst>
                <a:ext uri="{FF2B5EF4-FFF2-40B4-BE49-F238E27FC236}">
                  <a16:creationId xmlns:a16="http://schemas.microsoft.com/office/drawing/2014/main" id="{F3D7E47B-1490-4C38-8C90-F08FC2593FDD}"/>
                </a:ext>
              </a:extLst>
            </p:cNvPr>
            <p:cNvGrpSpPr/>
            <p:nvPr/>
          </p:nvGrpSpPr>
          <p:grpSpPr>
            <a:xfrm>
              <a:off x="453644" y="20583052"/>
              <a:ext cx="13181991" cy="7802397"/>
              <a:chOff x="-8693652" y="3837036"/>
              <a:chExt cx="14092613" cy="7802397"/>
            </a:xfrm>
          </p:grpSpPr>
          <p:sp>
            <p:nvSpPr>
              <p:cNvPr id="117" name="TextBox 116">
                <a:extLst>
                  <a:ext uri="{FF2B5EF4-FFF2-40B4-BE49-F238E27FC236}">
                    <a16:creationId xmlns:a16="http://schemas.microsoft.com/office/drawing/2014/main" id="{C8B8D1CD-EA76-4937-88AD-2984D51E6796}"/>
                  </a:ext>
                </a:extLst>
              </p:cNvPr>
              <p:cNvSpPr txBox="1"/>
              <p:nvPr/>
            </p:nvSpPr>
            <p:spPr>
              <a:xfrm>
                <a:off x="-8597900" y="3837036"/>
                <a:ext cx="8529429" cy="665184"/>
              </a:xfrm>
              <a:prstGeom prst="rect">
                <a:avLst/>
              </a:prstGeom>
              <a:noFill/>
            </p:spPr>
            <p:txBody>
              <a:bodyPr wrap="square" rtlCol="0">
                <a:spAutoFit/>
              </a:bodyPr>
              <a:lstStyle>
                <a:defPPr>
                  <a:defRPr lang="en-US"/>
                </a:defPPr>
                <a:lvl1pPr>
                  <a:defRPr b="1"/>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29" b="1" i="0" u="none" strike="noStrike" kern="1200" cap="none" spc="0" normalizeH="0" baseline="0" noProof="0">
                    <a:ln>
                      <a:noFill/>
                    </a:ln>
                    <a:solidFill>
                      <a:srgbClr val="646464"/>
                    </a:solidFill>
                    <a:effectLst/>
                    <a:uLnTx/>
                    <a:uFillTx/>
                    <a:latin typeface="Calibri" panose="020F0502020204030204"/>
                    <a:ea typeface="+mn-ea"/>
                    <a:cs typeface="+mn-cs"/>
                  </a:rPr>
                  <a:t>DFID brings people together around data disaggregation and ageing</a:t>
                </a:r>
                <a:endParaRPr kumimoji="0" lang="en-GB" sz="429" b="1" i="0" u="none" strike="noStrike" kern="1200" cap="none" spc="0" normalizeH="0" baseline="0" noProof="0">
                  <a:ln>
                    <a:noFill/>
                  </a:ln>
                  <a:solidFill>
                    <a:srgbClr val="646464"/>
                  </a:solidFill>
                  <a:effectLst/>
                  <a:uLnTx/>
                  <a:uFillTx/>
                  <a:latin typeface="Calibri" panose="020F0502020204030204"/>
                  <a:ea typeface="+mn-ea"/>
                  <a:cs typeface="+mn-cs"/>
                </a:endParaRPr>
              </a:p>
            </p:txBody>
          </p:sp>
          <p:sp>
            <p:nvSpPr>
              <p:cNvPr id="118" name="TextBox 117">
                <a:extLst>
                  <a:ext uri="{FF2B5EF4-FFF2-40B4-BE49-F238E27FC236}">
                    <a16:creationId xmlns:a16="http://schemas.microsoft.com/office/drawing/2014/main" id="{CF87DDBD-AB73-4972-A6C4-2ED869F493F2}"/>
                  </a:ext>
                </a:extLst>
              </p:cNvPr>
              <p:cNvSpPr txBox="1"/>
              <p:nvPr/>
            </p:nvSpPr>
            <p:spPr>
              <a:xfrm>
                <a:off x="-8693652" y="7817948"/>
                <a:ext cx="8404257" cy="121887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86" b="0" i="0" u="none" strike="noStrike" kern="1200" cap="none" spc="0" normalizeH="0" baseline="0" noProof="0">
                    <a:ln>
                      <a:noFill/>
                    </a:ln>
                    <a:solidFill>
                      <a:prstClr val="black"/>
                    </a:solidFill>
                    <a:effectLst/>
                    <a:uLnTx/>
                    <a:uFillTx/>
                    <a:latin typeface="Calibri" panose="020F0502020204030204"/>
                    <a:ea typeface="+mn-ea"/>
                    <a:cs typeface="+mn-cs"/>
                  </a:rPr>
                  <a:t>February – August 2016</a:t>
                </a:r>
              </a:p>
            </p:txBody>
          </p:sp>
          <p:sp>
            <p:nvSpPr>
              <p:cNvPr id="119" name="TextBox 118">
                <a:extLst>
                  <a:ext uri="{FF2B5EF4-FFF2-40B4-BE49-F238E27FC236}">
                    <a16:creationId xmlns:a16="http://schemas.microsoft.com/office/drawing/2014/main" id="{6F13E353-F207-42B0-9619-C2AABA49740D}"/>
                  </a:ext>
                </a:extLst>
              </p:cNvPr>
              <p:cNvSpPr txBox="1"/>
              <p:nvPr/>
            </p:nvSpPr>
            <p:spPr>
              <a:xfrm>
                <a:off x="-8643066" y="9037952"/>
                <a:ext cx="14042027" cy="2601481"/>
              </a:xfrm>
              <a:prstGeom prst="rect">
                <a:avLst/>
              </a:prstGeom>
              <a:noFill/>
            </p:spPr>
            <p:txBody>
              <a:bodyPr wrap="square" rtlCol="0">
                <a:spAutoFit/>
              </a:bodyPr>
              <a:lstStyle>
                <a:defPPr>
                  <a:defRPr lang="en-US"/>
                </a:defPPr>
                <a:lvl1pPr>
                  <a:defRPr sz="16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71" b="0" i="0" u="none" strike="noStrike" kern="1200" cap="none" spc="0" normalizeH="0" baseline="0" noProof="0" err="1">
                    <a:ln>
                      <a:noFill/>
                    </a:ln>
                    <a:solidFill>
                      <a:prstClr val="black"/>
                    </a:solidFill>
                    <a:effectLst/>
                    <a:uLnTx/>
                    <a:uFillTx/>
                    <a:latin typeface="Calibri" panose="020F0502020204030204"/>
                    <a:ea typeface="+mn-ea"/>
                    <a:cs typeface="+mn-cs"/>
                  </a:rPr>
                  <a:t>Recognising</a:t>
                </a:r>
                <a:r>
                  <a:rPr kumimoji="0" lang="en-US" sz="571" b="0" i="0" u="none" strike="noStrike" kern="1200" cap="none" spc="0" normalizeH="0" baseline="0" noProof="0">
                    <a:ln>
                      <a:noFill/>
                    </a:ln>
                    <a:solidFill>
                      <a:prstClr val="black"/>
                    </a:solidFill>
                    <a:effectLst/>
                    <a:uLnTx/>
                    <a:uFillTx/>
                    <a:latin typeface="Calibri" panose="020F0502020204030204"/>
                    <a:ea typeface="+mn-ea"/>
                    <a:cs typeface="+mn-cs"/>
                  </a:rPr>
                  <a:t> the significant issues, DFID launched an Open Policy Making Initiative on age disaggregation across the life course. This culminated in a conference with CSO partners, representatives of UN agencies and USAID where the idea of a city group was first proposed.  DFID &amp; CSO participants continued to work together to consider how to drive forward this important agenda – which lead to DFID’s development of its Data Disaggregation Action Plan with a commitment to work towards a city group on age and ageing data. </a:t>
                </a:r>
                <a:endParaRPr kumimoji="0" lang="en-GB" sz="571"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37" name="Group 36">
              <a:extLst>
                <a:ext uri="{FF2B5EF4-FFF2-40B4-BE49-F238E27FC236}">
                  <a16:creationId xmlns:a16="http://schemas.microsoft.com/office/drawing/2014/main" id="{0F429FDF-8F6B-49D6-8C73-64FD9B6719D6}"/>
                </a:ext>
              </a:extLst>
            </p:cNvPr>
            <p:cNvGrpSpPr/>
            <p:nvPr/>
          </p:nvGrpSpPr>
          <p:grpSpPr>
            <a:xfrm>
              <a:off x="8215591" y="23043469"/>
              <a:ext cx="3812937" cy="2696545"/>
              <a:chOff x="7620021" y="14978197"/>
              <a:chExt cx="3812937" cy="2696545"/>
            </a:xfrm>
          </p:grpSpPr>
          <p:sp>
            <p:nvSpPr>
              <p:cNvPr id="106" name="TextBox 105">
                <a:extLst>
                  <a:ext uri="{FF2B5EF4-FFF2-40B4-BE49-F238E27FC236}">
                    <a16:creationId xmlns:a16="http://schemas.microsoft.com/office/drawing/2014/main" id="{09634A8F-24C8-4C5E-80D7-984D264F3DB2}"/>
                  </a:ext>
                </a:extLst>
              </p:cNvPr>
              <p:cNvSpPr txBox="1"/>
              <p:nvPr/>
            </p:nvSpPr>
            <p:spPr>
              <a:xfrm>
                <a:off x="9710177" y="14978197"/>
                <a:ext cx="1722781" cy="2696545"/>
              </a:xfrm>
              <a:prstGeom prst="rect">
                <a:avLst/>
              </a:prstGeom>
              <a:noFill/>
            </p:spPr>
            <p:txBody>
              <a:bodyPr wrap="square" rtlCol="0">
                <a:spAutoFit/>
              </a:bodyPr>
              <a:lstStyle>
                <a:defPPr>
                  <a:defRPr lang="en-US"/>
                </a:defPPr>
                <a:lvl1pPr>
                  <a:defRPr sz="15000">
                    <a:latin typeface="Arial Black" panose="020B0A04020102020204" pitchFamily="34" charset="0"/>
                    <a:cs typeface="Aharoni" panose="02010803020104030203" pitchFamily="2" charset="-79"/>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572" b="0" i="0" u="none" strike="noStrike" kern="1200" cap="none" spc="0" normalizeH="0" baseline="0" noProof="0">
                    <a:ln>
                      <a:noFill/>
                    </a:ln>
                    <a:solidFill>
                      <a:prstClr val="black"/>
                    </a:solidFill>
                    <a:effectLst/>
                    <a:uLnTx/>
                    <a:uFillTx/>
                    <a:latin typeface="Arial Black" panose="020B0A04020102020204" pitchFamily="34" charset="0"/>
                    <a:ea typeface="+mn-ea"/>
                    <a:cs typeface="Aharoni" panose="02010803020104030203" pitchFamily="2" charset="-79"/>
                  </a:rPr>
                  <a:t>3</a:t>
                </a:r>
              </a:p>
            </p:txBody>
          </p:sp>
          <p:grpSp>
            <p:nvGrpSpPr>
              <p:cNvPr id="21" name="Group 20">
                <a:extLst>
                  <a:ext uri="{FF2B5EF4-FFF2-40B4-BE49-F238E27FC236}">
                    <a16:creationId xmlns:a16="http://schemas.microsoft.com/office/drawing/2014/main" id="{D4E5A5C6-085D-4B17-B8F0-035DE5528463}"/>
                  </a:ext>
                </a:extLst>
              </p:cNvPr>
              <p:cNvGrpSpPr/>
              <p:nvPr/>
            </p:nvGrpSpPr>
            <p:grpSpPr>
              <a:xfrm>
                <a:off x="7620021" y="15076749"/>
                <a:ext cx="1907735" cy="1955209"/>
                <a:chOff x="17925927" y="24422099"/>
                <a:chExt cx="2827228" cy="2897584"/>
              </a:xfrm>
              <a:solidFill>
                <a:srgbClr val="735582"/>
              </a:solidFill>
            </p:grpSpPr>
            <p:sp>
              <p:nvSpPr>
                <p:cNvPr id="20" name="Rectangle 19">
                  <a:extLst>
                    <a:ext uri="{FF2B5EF4-FFF2-40B4-BE49-F238E27FC236}">
                      <a16:creationId xmlns:a16="http://schemas.microsoft.com/office/drawing/2014/main" id="{26448BEB-89A6-403C-8453-66AF4123DE37}"/>
                    </a:ext>
                  </a:extLst>
                </p:cNvPr>
                <p:cNvSpPr/>
                <p:nvPr/>
              </p:nvSpPr>
              <p:spPr>
                <a:xfrm>
                  <a:off x="17925927" y="24784050"/>
                  <a:ext cx="749597" cy="749597"/>
                </a:xfrm>
                <a:prstGeom prst="rect">
                  <a:avLst/>
                </a:prstGeom>
                <a:grpFill/>
                <a:ln w="20638" cap="flat">
                  <a:noFill/>
                  <a:prstDash val="solid"/>
                  <a:miter/>
                </a:ln>
                <a:effectLst>
                  <a:outerShdw blurRad="304800" dist="38100" dir="8100000" sx="110000" sy="110000" algn="tr" rotWithShape="0">
                    <a:schemeClr val="tx1">
                      <a:alpha val="6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2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6" name="Rectangle 145">
                  <a:extLst>
                    <a:ext uri="{FF2B5EF4-FFF2-40B4-BE49-F238E27FC236}">
                      <a16:creationId xmlns:a16="http://schemas.microsoft.com/office/drawing/2014/main" id="{70CCF385-28F7-4B15-9166-9F5939DBF616}"/>
                    </a:ext>
                  </a:extLst>
                </p:cNvPr>
                <p:cNvSpPr/>
                <p:nvPr/>
              </p:nvSpPr>
              <p:spPr>
                <a:xfrm>
                  <a:off x="18879162" y="24784050"/>
                  <a:ext cx="749597" cy="749597"/>
                </a:xfrm>
                <a:prstGeom prst="rect">
                  <a:avLst/>
                </a:prstGeom>
                <a:grpFill/>
                <a:ln w="20638" cap="flat">
                  <a:noFill/>
                  <a:prstDash val="solid"/>
                  <a:miter/>
                </a:ln>
                <a:effectLst>
                  <a:outerShdw blurRad="304800" dist="38100" dir="8100000" sx="110000" sy="110000" algn="tr" rotWithShape="0">
                    <a:schemeClr val="tx1">
                      <a:alpha val="6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2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7" name="Rectangle 146">
                  <a:extLst>
                    <a:ext uri="{FF2B5EF4-FFF2-40B4-BE49-F238E27FC236}">
                      <a16:creationId xmlns:a16="http://schemas.microsoft.com/office/drawing/2014/main" id="{73EE90C9-4C71-406B-A7CB-3B75FDB047ED}"/>
                    </a:ext>
                  </a:extLst>
                </p:cNvPr>
                <p:cNvSpPr/>
                <p:nvPr/>
              </p:nvSpPr>
              <p:spPr>
                <a:xfrm>
                  <a:off x="20003558" y="24422099"/>
                  <a:ext cx="749597" cy="749597"/>
                </a:xfrm>
                <a:prstGeom prst="rect">
                  <a:avLst/>
                </a:prstGeom>
                <a:grpFill/>
                <a:ln w="20638" cap="flat">
                  <a:noFill/>
                  <a:prstDash val="solid"/>
                  <a:miter/>
                </a:ln>
                <a:effectLst>
                  <a:outerShdw blurRad="304800" dist="38100" dir="8100000" sx="110000" sy="110000" algn="tr" rotWithShape="0">
                    <a:schemeClr val="tx1">
                      <a:alpha val="6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2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8" name="Rectangle 147">
                  <a:extLst>
                    <a:ext uri="{FF2B5EF4-FFF2-40B4-BE49-F238E27FC236}">
                      <a16:creationId xmlns:a16="http://schemas.microsoft.com/office/drawing/2014/main" id="{AEA4BED0-4BA4-42BC-85A7-1AB03090FA4D}"/>
                    </a:ext>
                  </a:extLst>
                </p:cNvPr>
                <p:cNvSpPr/>
                <p:nvPr/>
              </p:nvSpPr>
              <p:spPr>
                <a:xfrm>
                  <a:off x="17925927" y="25677068"/>
                  <a:ext cx="749597" cy="749597"/>
                </a:xfrm>
                <a:prstGeom prst="rect">
                  <a:avLst/>
                </a:prstGeom>
                <a:grpFill/>
                <a:ln w="20638" cap="flat">
                  <a:noFill/>
                  <a:prstDash val="solid"/>
                  <a:miter/>
                </a:ln>
                <a:effectLst>
                  <a:outerShdw blurRad="304800" dist="38100" dir="8100000" sx="110000" sy="110000" algn="tr" rotWithShape="0">
                    <a:schemeClr val="tx1">
                      <a:alpha val="6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2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9" name="Rectangle 148">
                  <a:extLst>
                    <a:ext uri="{FF2B5EF4-FFF2-40B4-BE49-F238E27FC236}">
                      <a16:creationId xmlns:a16="http://schemas.microsoft.com/office/drawing/2014/main" id="{F0A4B436-B105-45AF-9B78-9BF1737542AD}"/>
                    </a:ext>
                  </a:extLst>
                </p:cNvPr>
                <p:cNvSpPr/>
                <p:nvPr/>
              </p:nvSpPr>
              <p:spPr>
                <a:xfrm>
                  <a:off x="18879161" y="25677068"/>
                  <a:ext cx="749597" cy="749597"/>
                </a:xfrm>
                <a:prstGeom prst="rect">
                  <a:avLst/>
                </a:prstGeom>
                <a:grpFill/>
                <a:ln w="20638" cap="flat">
                  <a:noFill/>
                  <a:prstDash val="solid"/>
                  <a:miter/>
                </a:ln>
                <a:effectLst>
                  <a:outerShdw blurRad="304800" dist="38100" dir="8100000" sx="110000" sy="110000" algn="tr" rotWithShape="0">
                    <a:schemeClr val="tx1">
                      <a:alpha val="6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2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0" name="Rectangle 149">
                  <a:extLst>
                    <a:ext uri="{FF2B5EF4-FFF2-40B4-BE49-F238E27FC236}">
                      <a16:creationId xmlns:a16="http://schemas.microsoft.com/office/drawing/2014/main" id="{ED0611AF-F54F-4690-86E8-24B22748F243}"/>
                    </a:ext>
                  </a:extLst>
                </p:cNvPr>
                <p:cNvSpPr/>
                <p:nvPr/>
              </p:nvSpPr>
              <p:spPr>
                <a:xfrm>
                  <a:off x="19832395" y="25677067"/>
                  <a:ext cx="749597" cy="749597"/>
                </a:xfrm>
                <a:prstGeom prst="rect">
                  <a:avLst/>
                </a:prstGeom>
                <a:grpFill/>
                <a:ln w="20638" cap="flat">
                  <a:noFill/>
                  <a:prstDash val="solid"/>
                  <a:miter/>
                </a:ln>
                <a:effectLst>
                  <a:outerShdw blurRad="304800" dist="38100" dir="8100000" sx="110000" sy="110000" algn="tr" rotWithShape="0">
                    <a:schemeClr val="tx1">
                      <a:alpha val="6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2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1" name="Rectangle 150">
                  <a:extLst>
                    <a:ext uri="{FF2B5EF4-FFF2-40B4-BE49-F238E27FC236}">
                      <a16:creationId xmlns:a16="http://schemas.microsoft.com/office/drawing/2014/main" id="{7CFE5C80-9792-4BE5-B36B-1BA343A03B25}"/>
                    </a:ext>
                  </a:extLst>
                </p:cNvPr>
                <p:cNvSpPr/>
                <p:nvPr/>
              </p:nvSpPr>
              <p:spPr>
                <a:xfrm>
                  <a:off x="17925927" y="26570086"/>
                  <a:ext cx="749597" cy="749597"/>
                </a:xfrm>
                <a:prstGeom prst="rect">
                  <a:avLst/>
                </a:prstGeom>
                <a:grpFill/>
                <a:ln w="20638" cap="flat">
                  <a:noFill/>
                  <a:prstDash val="solid"/>
                  <a:miter/>
                </a:ln>
                <a:effectLst>
                  <a:outerShdw blurRad="304800" dist="38100" dir="8100000" sx="110000" sy="110000" algn="tr" rotWithShape="0">
                    <a:schemeClr val="tx1">
                      <a:alpha val="6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2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2" name="Rectangle 151">
                  <a:extLst>
                    <a:ext uri="{FF2B5EF4-FFF2-40B4-BE49-F238E27FC236}">
                      <a16:creationId xmlns:a16="http://schemas.microsoft.com/office/drawing/2014/main" id="{095382D2-11AC-43E1-85CE-4B62F45B9828}"/>
                    </a:ext>
                  </a:extLst>
                </p:cNvPr>
                <p:cNvSpPr/>
                <p:nvPr/>
              </p:nvSpPr>
              <p:spPr>
                <a:xfrm>
                  <a:off x="18879161" y="26570086"/>
                  <a:ext cx="749597" cy="749597"/>
                </a:xfrm>
                <a:prstGeom prst="rect">
                  <a:avLst/>
                </a:prstGeom>
                <a:grpFill/>
                <a:ln w="20638" cap="flat">
                  <a:noFill/>
                  <a:prstDash val="solid"/>
                  <a:miter/>
                </a:ln>
                <a:effectLst>
                  <a:outerShdw blurRad="304800" dist="38100" dir="8100000" sx="110000" sy="110000" algn="tr" rotWithShape="0">
                    <a:schemeClr val="tx1">
                      <a:alpha val="6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29"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3" name="Rectangle 152">
                  <a:extLst>
                    <a:ext uri="{FF2B5EF4-FFF2-40B4-BE49-F238E27FC236}">
                      <a16:creationId xmlns:a16="http://schemas.microsoft.com/office/drawing/2014/main" id="{AD233FCB-27F4-4441-9B7F-CDB36DEA18F8}"/>
                    </a:ext>
                  </a:extLst>
                </p:cNvPr>
                <p:cNvSpPr/>
                <p:nvPr/>
              </p:nvSpPr>
              <p:spPr>
                <a:xfrm>
                  <a:off x="19832395" y="26570085"/>
                  <a:ext cx="749597" cy="749597"/>
                </a:xfrm>
                <a:prstGeom prst="rect">
                  <a:avLst/>
                </a:prstGeom>
                <a:grpFill/>
                <a:ln w="20638" cap="flat">
                  <a:noFill/>
                  <a:prstDash val="solid"/>
                  <a:miter/>
                </a:ln>
                <a:effectLst>
                  <a:outerShdw blurRad="304800" dist="38100" dir="8100000" sx="110000" sy="110000" algn="tr" rotWithShape="0">
                    <a:schemeClr val="tx1">
                      <a:alpha val="6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29"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grpSp>
        <p:nvGrpSpPr>
          <p:cNvPr id="24" name="Text box 2">
            <a:extLst>
              <a:ext uri="{FF2B5EF4-FFF2-40B4-BE49-F238E27FC236}">
                <a16:creationId xmlns:a16="http://schemas.microsoft.com/office/drawing/2014/main" id="{9967DF87-6C8B-44DD-80E8-60724ED8DAA8}"/>
              </a:ext>
            </a:extLst>
          </p:cNvPr>
          <p:cNvGrpSpPr/>
          <p:nvPr/>
        </p:nvGrpSpPr>
        <p:grpSpPr>
          <a:xfrm>
            <a:off x="2031499" y="385856"/>
            <a:ext cx="2186276" cy="2184239"/>
            <a:chOff x="8532298" y="1620592"/>
            <a:chExt cx="9182358" cy="9173805"/>
          </a:xfrm>
        </p:grpSpPr>
        <p:grpSp>
          <p:nvGrpSpPr>
            <p:cNvPr id="102" name="Text box 2">
              <a:extLst>
                <a:ext uri="{FF2B5EF4-FFF2-40B4-BE49-F238E27FC236}">
                  <a16:creationId xmlns:a16="http://schemas.microsoft.com/office/drawing/2014/main" id="{FF938F52-1B3F-46C4-B5FF-50CE0C9B589B}"/>
                </a:ext>
              </a:extLst>
            </p:cNvPr>
            <p:cNvGrpSpPr/>
            <p:nvPr/>
          </p:nvGrpSpPr>
          <p:grpSpPr>
            <a:xfrm>
              <a:off x="8534655" y="3870902"/>
              <a:ext cx="9180001" cy="6923495"/>
              <a:chOff x="-8597900" y="3837036"/>
              <a:chExt cx="6775166" cy="5208909"/>
            </a:xfrm>
          </p:grpSpPr>
          <p:sp>
            <p:nvSpPr>
              <p:cNvPr id="113" name="TextBox 112">
                <a:extLst>
                  <a:ext uri="{FF2B5EF4-FFF2-40B4-BE49-F238E27FC236}">
                    <a16:creationId xmlns:a16="http://schemas.microsoft.com/office/drawing/2014/main" id="{486B786B-B24B-448E-8464-9434A2DFAE90}"/>
                  </a:ext>
                </a:extLst>
              </p:cNvPr>
              <p:cNvSpPr txBox="1"/>
              <p:nvPr/>
            </p:nvSpPr>
            <p:spPr>
              <a:xfrm>
                <a:off x="-8597900" y="3837036"/>
                <a:ext cx="6775166" cy="500453"/>
              </a:xfrm>
              <a:prstGeom prst="rect">
                <a:avLst/>
              </a:prstGeom>
              <a:noFill/>
            </p:spPr>
            <p:txBody>
              <a:bodyPr wrap="square" rtlCol="0">
                <a:spAutoFit/>
              </a:bodyPr>
              <a:lstStyle>
                <a:defPPr>
                  <a:defRPr lang="en-US"/>
                </a:defPPr>
                <a:lvl1pPr>
                  <a:defRPr b="1"/>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29" b="1" i="0" u="none" strike="noStrike" kern="1200" cap="none" spc="0" normalizeH="0" baseline="0" noProof="0">
                    <a:ln>
                      <a:noFill/>
                    </a:ln>
                    <a:solidFill>
                      <a:srgbClr val="646464"/>
                    </a:solidFill>
                    <a:effectLst/>
                    <a:uLnTx/>
                    <a:uFillTx/>
                    <a:latin typeface="Calibri" panose="020F0502020204030204"/>
                    <a:ea typeface="+mn-ea"/>
                    <a:cs typeface="+mn-cs"/>
                  </a:rPr>
                  <a:t>The Sustainable Development Goals create new opportunities </a:t>
                </a:r>
                <a:endParaRPr kumimoji="0" lang="en-GB" sz="429" b="1" i="0" u="none" strike="noStrike" kern="1200" cap="none" spc="0" normalizeH="0" baseline="0" noProof="0">
                  <a:ln>
                    <a:noFill/>
                  </a:ln>
                  <a:solidFill>
                    <a:srgbClr val="646464"/>
                  </a:solidFill>
                  <a:effectLst/>
                  <a:uLnTx/>
                  <a:uFillTx/>
                  <a:latin typeface="Calibri" panose="020F0502020204030204"/>
                  <a:ea typeface="+mn-ea"/>
                  <a:cs typeface="+mn-cs"/>
                </a:endParaRPr>
              </a:p>
            </p:txBody>
          </p:sp>
          <p:sp>
            <p:nvSpPr>
              <p:cNvPr id="114" name="TextBox 113">
                <a:extLst>
                  <a:ext uri="{FF2B5EF4-FFF2-40B4-BE49-F238E27FC236}">
                    <a16:creationId xmlns:a16="http://schemas.microsoft.com/office/drawing/2014/main" id="{A2A9CDDC-B815-4652-AC8E-44C962355AD6}"/>
                  </a:ext>
                </a:extLst>
              </p:cNvPr>
              <p:cNvSpPr txBox="1"/>
              <p:nvPr/>
            </p:nvSpPr>
            <p:spPr>
              <a:xfrm>
                <a:off x="-8529144" y="6065659"/>
                <a:ext cx="6212772" cy="917023"/>
              </a:xfrm>
              <a:prstGeom prst="rect">
                <a:avLst/>
              </a:prstGeom>
              <a:noFill/>
            </p:spPr>
            <p:txBody>
              <a:bodyPr wrap="square" rtlCol="0">
                <a:spAutoFit/>
              </a:bodyPr>
              <a:lstStyle>
                <a:defPPr>
                  <a:defRPr lang="en-US"/>
                </a:defPPr>
                <a:lvl1pPr>
                  <a:defRPr sz="5400"/>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86" b="0" i="0" u="none" strike="noStrike" kern="1200" cap="none" spc="0" normalizeH="0" baseline="0" noProof="0">
                    <a:ln>
                      <a:noFill/>
                    </a:ln>
                    <a:solidFill>
                      <a:prstClr val="black"/>
                    </a:solidFill>
                    <a:effectLst/>
                    <a:uLnTx/>
                    <a:uFillTx/>
                    <a:latin typeface="Calibri" panose="020F0502020204030204"/>
                    <a:ea typeface="+mn-ea"/>
                    <a:cs typeface="+mn-cs"/>
                  </a:rPr>
                  <a:t>2015</a:t>
                </a:r>
                <a:endParaRPr kumimoji="0" lang="en-GB" sz="1286"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5" name="TextBox 114">
                <a:extLst>
                  <a:ext uri="{FF2B5EF4-FFF2-40B4-BE49-F238E27FC236}">
                    <a16:creationId xmlns:a16="http://schemas.microsoft.com/office/drawing/2014/main" id="{8A47E813-0A5B-4A93-AF61-5AD066AB426D}"/>
                  </a:ext>
                </a:extLst>
              </p:cNvPr>
              <p:cNvSpPr txBox="1"/>
              <p:nvPr/>
            </p:nvSpPr>
            <p:spPr>
              <a:xfrm>
                <a:off x="-8597900" y="6811135"/>
                <a:ext cx="5435904" cy="22348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143"/>
                  </a:spcBef>
                  <a:spcAft>
                    <a:spcPts val="143"/>
                  </a:spcAft>
                  <a:buClrTx/>
                  <a:buSzTx/>
                  <a:buFontTx/>
                  <a:buNone/>
                  <a:tabLst/>
                  <a:defRPr/>
                </a:pPr>
                <a:r>
                  <a:rPr kumimoji="0" lang="en-US" sz="571" b="0" i="0" u="none" strike="noStrike" kern="1200" cap="none" spc="0" normalizeH="0" baseline="0" noProof="0">
                    <a:ln>
                      <a:noFill/>
                    </a:ln>
                    <a:solidFill>
                      <a:prstClr val="black"/>
                    </a:solidFill>
                    <a:effectLst/>
                    <a:uLnTx/>
                    <a:uFillTx/>
                    <a:latin typeface="Calibri" panose="020F0502020204030204"/>
                    <a:ea typeface="+mn-ea"/>
                    <a:cs typeface="+mn-cs"/>
                  </a:rPr>
                  <a:t>The adoption of the SDGs in 2015 and the pledge to Leave No One Behind stimulated a global conversation about how progress could be measured. Space opened up to talk about the significant gaps in ageing statistics and age-disaggregated data and the need for concrete solutions. </a:t>
                </a:r>
                <a:endParaRPr kumimoji="0" lang="en-GB" sz="571"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05" name="TextBox 104">
              <a:extLst>
                <a:ext uri="{FF2B5EF4-FFF2-40B4-BE49-F238E27FC236}">
                  <a16:creationId xmlns:a16="http://schemas.microsoft.com/office/drawing/2014/main" id="{9E59170A-1BEA-4287-B4F6-1BB6CDBE90C5}"/>
                </a:ext>
              </a:extLst>
            </p:cNvPr>
            <p:cNvSpPr txBox="1"/>
            <p:nvPr/>
          </p:nvSpPr>
          <p:spPr>
            <a:xfrm>
              <a:off x="10353380" y="1620592"/>
              <a:ext cx="1568683" cy="2696547"/>
            </a:xfrm>
            <a:prstGeom prst="rect">
              <a:avLst/>
            </a:prstGeom>
            <a:noFill/>
          </p:spPr>
          <p:txBody>
            <a:bodyPr wrap="square" rtlCol="0">
              <a:spAutoFit/>
            </a:bodyPr>
            <a:lstStyle>
              <a:defPPr>
                <a:defRPr lang="en-US"/>
              </a:defPPr>
              <a:lvl1pPr>
                <a:defRPr sz="15000">
                  <a:latin typeface="Arial Black" panose="020B0A04020102020204" pitchFamily="34" charset="0"/>
                  <a:cs typeface="Aharoni" panose="02010803020104030203" pitchFamily="2" charset="-79"/>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572" b="0" i="0" u="none" strike="noStrike" kern="1200" cap="none" spc="0" normalizeH="0" baseline="0" noProof="0">
                  <a:ln>
                    <a:noFill/>
                  </a:ln>
                  <a:solidFill>
                    <a:prstClr val="black"/>
                  </a:solidFill>
                  <a:effectLst/>
                  <a:uLnTx/>
                  <a:uFillTx/>
                  <a:latin typeface="Arial Black" panose="020B0A04020102020204" pitchFamily="34" charset="0"/>
                  <a:ea typeface="+mn-ea"/>
                  <a:cs typeface="Aharoni" panose="02010803020104030203" pitchFamily="2" charset="-79"/>
                </a:rPr>
                <a:t>2</a:t>
              </a:r>
            </a:p>
          </p:txBody>
        </p:sp>
        <p:pic>
          <p:nvPicPr>
            <p:cNvPr id="8" name="SDG logo">
              <a:extLst>
                <a:ext uri="{FF2B5EF4-FFF2-40B4-BE49-F238E27FC236}">
                  <a16:creationId xmlns:a16="http://schemas.microsoft.com/office/drawing/2014/main" id="{6FE754BC-9EFE-4F2D-A75C-6663981CFB5A}"/>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8532298" y="1925797"/>
              <a:ext cx="1633086" cy="1642512"/>
            </a:xfrm>
            <a:prstGeom prst="rect">
              <a:avLst/>
            </a:prstGeom>
            <a:effectLst>
              <a:outerShdw blurRad="304800" dist="38100" dir="8100000" sx="110000" sy="110000" algn="ctr" rotWithShape="0">
                <a:schemeClr val="tx1">
                  <a:alpha val="65000"/>
                </a:schemeClr>
              </a:outerShdw>
            </a:effectLst>
          </p:spPr>
        </p:pic>
      </p:grpSp>
      <p:grpSp>
        <p:nvGrpSpPr>
          <p:cNvPr id="22" name="Text box 1">
            <a:extLst>
              <a:ext uri="{FF2B5EF4-FFF2-40B4-BE49-F238E27FC236}">
                <a16:creationId xmlns:a16="http://schemas.microsoft.com/office/drawing/2014/main" id="{C0870849-DBD4-4586-B4DA-CF0003AECDA0}"/>
              </a:ext>
            </a:extLst>
          </p:cNvPr>
          <p:cNvGrpSpPr/>
          <p:nvPr/>
        </p:nvGrpSpPr>
        <p:grpSpPr>
          <a:xfrm>
            <a:off x="192009" y="17521"/>
            <a:ext cx="1706764" cy="1875671"/>
            <a:chOff x="806438" y="362429"/>
            <a:chExt cx="7168409" cy="7877817"/>
          </a:xfrm>
        </p:grpSpPr>
        <p:grpSp>
          <p:nvGrpSpPr>
            <p:cNvPr id="17" name="Group 16">
              <a:extLst>
                <a:ext uri="{FF2B5EF4-FFF2-40B4-BE49-F238E27FC236}">
                  <a16:creationId xmlns:a16="http://schemas.microsoft.com/office/drawing/2014/main" id="{8038488B-7B25-47C2-BA51-856E35838A7E}"/>
                </a:ext>
              </a:extLst>
            </p:cNvPr>
            <p:cNvGrpSpPr/>
            <p:nvPr/>
          </p:nvGrpSpPr>
          <p:grpSpPr>
            <a:xfrm>
              <a:off x="806438" y="362429"/>
              <a:ext cx="3255106" cy="2696545"/>
              <a:chOff x="1196454" y="347554"/>
              <a:chExt cx="3255106" cy="2930678"/>
            </a:xfrm>
          </p:grpSpPr>
          <p:sp>
            <p:nvSpPr>
              <p:cNvPr id="104" name="TextBox 103">
                <a:extLst>
                  <a:ext uri="{FF2B5EF4-FFF2-40B4-BE49-F238E27FC236}">
                    <a16:creationId xmlns:a16="http://schemas.microsoft.com/office/drawing/2014/main" id="{19066649-4E59-4235-A74F-2152C0779F4F}"/>
                  </a:ext>
                </a:extLst>
              </p:cNvPr>
              <p:cNvSpPr txBox="1"/>
              <p:nvPr/>
            </p:nvSpPr>
            <p:spPr>
              <a:xfrm>
                <a:off x="2978544" y="347554"/>
                <a:ext cx="1473016" cy="293067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572" b="0" i="0" u="none" strike="noStrike" kern="1200" cap="none" spc="0" normalizeH="0" baseline="0" noProof="0">
                    <a:ln>
                      <a:noFill/>
                    </a:ln>
                    <a:solidFill>
                      <a:prstClr val="black"/>
                    </a:solidFill>
                    <a:effectLst/>
                    <a:uLnTx/>
                    <a:uFillTx/>
                    <a:latin typeface="Arial Black" panose="020B0A04020102020204" pitchFamily="34" charset="0"/>
                    <a:ea typeface="+mn-ea"/>
                    <a:cs typeface="Aharoni" panose="02010803020104030203" pitchFamily="2" charset="-79"/>
                  </a:rPr>
                  <a:t>1</a:t>
                </a:r>
              </a:p>
            </p:txBody>
          </p:sp>
          <p:pic>
            <p:nvPicPr>
              <p:cNvPr id="158" name="Graphic 157" descr="Books">
                <a:extLst>
                  <a:ext uri="{FF2B5EF4-FFF2-40B4-BE49-F238E27FC236}">
                    <a16:creationId xmlns:a16="http://schemas.microsoft.com/office/drawing/2014/main" id="{55A5F917-61EA-49E2-A32C-B0463ACE9B41}"/>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1196454" y="513679"/>
                <a:ext cx="1984912" cy="1984912"/>
              </a:xfrm>
              <a:prstGeom prst="rect">
                <a:avLst/>
              </a:prstGeom>
              <a:effectLst>
                <a:outerShdw blurRad="304800" dist="38100" dir="8100000" sx="110000" sy="110000" algn="tr" rotWithShape="0">
                  <a:schemeClr val="tx1">
                    <a:alpha val="65000"/>
                  </a:schemeClr>
                </a:outerShdw>
              </a:effectLst>
            </p:spPr>
          </p:pic>
        </p:grpSp>
        <p:grpSp>
          <p:nvGrpSpPr>
            <p:cNvPr id="41" name="Text box 1">
              <a:extLst>
                <a:ext uri="{FF2B5EF4-FFF2-40B4-BE49-F238E27FC236}">
                  <a16:creationId xmlns:a16="http://schemas.microsoft.com/office/drawing/2014/main" id="{7F966FE5-2A28-4A32-95C1-1A07316F8B6D}"/>
                </a:ext>
              </a:extLst>
            </p:cNvPr>
            <p:cNvGrpSpPr/>
            <p:nvPr/>
          </p:nvGrpSpPr>
          <p:grpSpPr>
            <a:xfrm>
              <a:off x="806438" y="2424845"/>
              <a:ext cx="7168409" cy="5815401"/>
              <a:chOff x="3913372" y="-20469"/>
              <a:chExt cx="7168409" cy="5815401"/>
            </a:xfrm>
          </p:grpSpPr>
          <p:sp>
            <p:nvSpPr>
              <p:cNvPr id="4" name="TextBox 3">
                <a:extLst>
                  <a:ext uri="{FF2B5EF4-FFF2-40B4-BE49-F238E27FC236}">
                    <a16:creationId xmlns:a16="http://schemas.microsoft.com/office/drawing/2014/main" id="{B65A9EEC-0555-4867-AB40-9282C8028EB8}"/>
                  </a:ext>
                </a:extLst>
              </p:cNvPr>
              <p:cNvSpPr txBox="1"/>
              <p:nvPr/>
            </p:nvSpPr>
            <p:spPr>
              <a:xfrm>
                <a:off x="3913372" y="-20469"/>
                <a:ext cx="5760002" cy="66518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29" b="1" i="0" u="none" strike="noStrike" kern="1200" cap="none" spc="0" normalizeH="0" baseline="0" noProof="0">
                    <a:ln>
                      <a:noFill/>
                    </a:ln>
                    <a:solidFill>
                      <a:srgbClr val="646464"/>
                    </a:solidFill>
                    <a:effectLst/>
                    <a:uLnTx/>
                    <a:uFillTx/>
                    <a:latin typeface="Calibri" panose="020F0502020204030204"/>
                    <a:ea typeface="+mn-ea"/>
                    <a:cs typeface="+mn-cs"/>
                  </a:rPr>
                  <a:t>The foundations are laid  </a:t>
                </a:r>
                <a:endParaRPr kumimoji="0" lang="en-GB" sz="429" b="0" i="0" u="none" strike="noStrike" kern="1200" cap="none" spc="0" normalizeH="0" baseline="0" noProof="0">
                  <a:ln>
                    <a:noFill/>
                  </a:ln>
                  <a:solidFill>
                    <a:srgbClr val="646464"/>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82C7E05C-A7EF-48F7-85EA-40CB27FA3FBC}"/>
                  </a:ext>
                </a:extLst>
              </p:cNvPr>
              <p:cNvSpPr txBox="1"/>
              <p:nvPr/>
            </p:nvSpPr>
            <p:spPr>
              <a:xfrm>
                <a:off x="3913372" y="1879967"/>
                <a:ext cx="4892038" cy="121887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86" b="0" i="0" u="none" strike="noStrike" kern="1200" cap="none" spc="0" normalizeH="0" baseline="0" noProof="0">
                    <a:ln>
                      <a:noFill/>
                    </a:ln>
                    <a:solidFill>
                      <a:prstClr val="black"/>
                    </a:solidFill>
                    <a:effectLst/>
                    <a:uLnTx/>
                    <a:uFillTx/>
                    <a:latin typeface="Calibri" panose="020F0502020204030204"/>
                    <a:ea typeface="+mn-ea"/>
                    <a:cs typeface="+mn-cs"/>
                  </a:rPr>
                  <a:t>Pre 2015</a:t>
                </a:r>
              </a:p>
            </p:txBody>
          </p:sp>
          <p:sp>
            <p:nvSpPr>
              <p:cNvPr id="6" name="TextBox 5">
                <a:extLst>
                  <a:ext uri="{FF2B5EF4-FFF2-40B4-BE49-F238E27FC236}">
                    <a16:creationId xmlns:a16="http://schemas.microsoft.com/office/drawing/2014/main" id="{0FA0EE8C-EEEA-4873-A3DD-750BFF3B6E92}"/>
                  </a:ext>
                </a:extLst>
              </p:cNvPr>
              <p:cNvSpPr txBox="1"/>
              <p:nvPr/>
            </p:nvSpPr>
            <p:spPr>
              <a:xfrm>
                <a:off x="3913372" y="2824505"/>
                <a:ext cx="7168409" cy="297042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71" b="0" i="0" u="none" strike="noStrike" kern="1200" cap="none" spc="0" normalizeH="0" baseline="0" noProof="0">
                    <a:ln>
                      <a:noFill/>
                    </a:ln>
                    <a:solidFill>
                      <a:prstClr val="black"/>
                    </a:solidFill>
                    <a:effectLst/>
                    <a:uLnTx/>
                    <a:uFillTx/>
                    <a:latin typeface="Calibri" panose="020F0502020204030204"/>
                    <a:ea typeface="+mn-ea"/>
                    <a:cs typeface="+mn-cs"/>
                  </a:rPr>
                  <a:t>Demand for evidence based data and statistics on older persons has been called for since the adoption of the Madrid International Plan of Action on Ageing in 2002. Various initiatives, including the UNECE Task Force on Ageing-Related Statistics, continued to document and call attention to these gaps over the subsequent years. </a:t>
                </a:r>
                <a:endParaRPr kumimoji="0" lang="en-GB" sz="571"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spTree>
    <p:extLst>
      <p:ext uri="{BB962C8B-B14F-4D97-AF65-F5344CB8AC3E}">
        <p14:creationId xmlns:p14="http://schemas.microsoft.com/office/powerpoint/2010/main" val="11395395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a:extLst>
              <a:ext uri="{FF2B5EF4-FFF2-40B4-BE49-F238E27FC236}">
                <a16:creationId xmlns:a16="http://schemas.microsoft.com/office/drawing/2014/main" id="{2B42C91A-136F-0846-B8A8-6577BC19336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C531F1-065E-594C-8147-D209A7179285}" type="datetime4">
              <a:rPr kumimoji="0" lang="en-GB" sz="2000" b="1"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 November 2021</a:t>
            </a:fld>
            <a:endParaRPr kumimoji="0" lang="en-US" sz="2000" b="1"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 name="Title">
            <a:extLst>
              <a:ext uri="{FF2B5EF4-FFF2-40B4-BE49-F238E27FC236}">
                <a16:creationId xmlns:a16="http://schemas.microsoft.com/office/drawing/2014/main" id="{33390947-43D2-4B70-9AF9-17A7702A05F3}"/>
              </a:ext>
            </a:extLst>
          </p:cNvPr>
          <p:cNvSpPr txBox="1">
            <a:spLocks/>
          </p:cNvSpPr>
          <p:nvPr/>
        </p:nvSpPr>
        <p:spPr>
          <a:xfrm>
            <a:off x="897083" y="1459113"/>
            <a:ext cx="5860237" cy="2044409"/>
          </a:xfrm>
          <a:prstGeom prst="rect">
            <a:avLst/>
          </a:prstGeom>
        </p:spPr>
        <p:txBody>
          <a:bodyPr vert="horz" lIns="0" tIns="0" rIns="0" bIns="0" rtlCol="0" anchor="t" anchorCtr="0">
            <a:normAutofit/>
          </a:bodyPr>
          <a:lstStyle>
            <a:lvl1pPr algn="l" defTabSz="914400" rtl="0" eaLnBrk="1" latinLnBrk="0" hangingPunct="1">
              <a:lnSpc>
                <a:spcPct val="95000"/>
              </a:lnSpc>
              <a:spcBef>
                <a:spcPct val="0"/>
              </a:spcBef>
              <a:spcAft>
                <a:spcPts val="1000"/>
              </a:spcAft>
              <a:buNone/>
              <a:defRPr sz="4800" b="1" kern="1200" baseline="0">
                <a:solidFill>
                  <a:schemeClr val="bg1"/>
                </a:solidFill>
                <a:latin typeface="+mj-lt"/>
                <a:ea typeface="+mj-ea"/>
                <a:cs typeface="+mj-cs"/>
              </a:defRPr>
            </a:lvl1pPr>
          </a:lstStyle>
          <a:p>
            <a:pPr>
              <a:tabLst>
                <a:tab pos="2063354" algn="l"/>
              </a:tabLst>
            </a:pPr>
            <a:r>
              <a:rPr lang="en-GB"/>
              <a:t>Population ageing</a:t>
            </a:r>
            <a:endParaRPr lang="en-US"/>
          </a:p>
        </p:txBody>
      </p:sp>
    </p:spTree>
    <p:extLst>
      <p:ext uri="{BB962C8B-B14F-4D97-AF65-F5344CB8AC3E}">
        <p14:creationId xmlns:p14="http://schemas.microsoft.com/office/powerpoint/2010/main" val="27953518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7">
            <a:extLst>
              <a:ext uri="{FF2B5EF4-FFF2-40B4-BE49-F238E27FC236}">
                <a16:creationId xmlns:a16="http://schemas.microsoft.com/office/drawing/2014/main" id="{B90686BC-3E3B-4526-8A1A-CE36889C8B17}"/>
              </a:ext>
            </a:extLst>
          </p:cNvPr>
          <p:cNvSpPr txBox="1">
            <a:spLocks/>
          </p:cNvSpPr>
          <p:nvPr/>
        </p:nvSpPr>
        <p:spPr>
          <a:xfrm>
            <a:off x="726907" y="130848"/>
            <a:ext cx="10946285" cy="952022"/>
          </a:xfrm>
          <a:prstGeom prst="rect">
            <a:avLst/>
          </a:prstGeom>
        </p:spPr>
        <p:txBody>
          <a:bodyPr vert="horz" wrap="square" lIns="91440" tIns="45720" rIns="91440" bIns="45720" rtlCol="0" anchor="t">
            <a:noAutofit/>
          </a:bodyPr>
          <a:lstStyle>
            <a:lvl1pPr algn="l" defTabSz="914400" rtl="0" eaLnBrk="1" latinLnBrk="0" hangingPunct="1">
              <a:lnSpc>
                <a:spcPct val="90000"/>
              </a:lnSpc>
              <a:spcBef>
                <a:spcPct val="0"/>
              </a:spcBef>
              <a:buNone/>
              <a:defRPr sz="2700" kern="1200" baseline="0">
                <a:solidFill>
                  <a:schemeClr val="tx1"/>
                </a:solidFill>
                <a:latin typeface="+mj-lt"/>
                <a:ea typeface="+mj-ea"/>
                <a:cs typeface="+mj-cs"/>
              </a:defRPr>
            </a:lvl1pPr>
          </a:lstStyle>
          <a:p>
            <a:r>
              <a:rPr lang="en-GB" sz="3600" b="1">
                <a:solidFill>
                  <a:srgbClr val="323132"/>
                </a:solidFill>
              </a:rPr>
              <a:t>Sustainable Development Goals (with underlying pledge to ‘leave no one behind’) </a:t>
            </a:r>
          </a:p>
        </p:txBody>
      </p:sp>
      <p:sp>
        <p:nvSpPr>
          <p:cNvPr id="16" name="Rectangle 15">
            <a:extLst>
              <a:ext uri="{FF2B5EF4-FFF2-40B4-BE49-F238E27FC236}">
                <a16:creationId xmlns:a16="http://schemas.microsoft.com/office/drawing/2014/main" id="{ECC01B63-9C84-430D-9E93-92DB3226017B}"/>
              </a:ext>
            </a:extLst>
          </p:cNvPr>
          <p:cNvSpPr/>
          <p:nvPr/>
        </p:nvSpPr>
        <p:spPr>
          <a:xfrm>
            <a:off x="428017" y="2149813"/>
            <a:ext cx="2859932" cy="224676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effectLst/>
                <a:uLnTx/>
                <a:uFillTx/>
                <a:latin typeface="Arial" panose="020B0604020202020204" pitchFamily="34" charset="0"/>
                <a:ea typeface="+mn-ea"/>
                <a:cs typeface="Arial" panose="020B0604020202020204" pitchFamily="34" charset="0"/>
              </a:rPr>
              <a:t>Timely and reliable data across all ages is required for the implementation of the 2030 Agenda for Sustainable Development</a:t>
            </a:r>
            <a:endParaRPr kumimoji="0" lang="en-GB" sz="1800" b="0" i="0" u="none" strike="noStrike" kern="1200" cap="none" spc="0" normalizeH="0" baseline="0" noProof="0">
              <a:ln>
                <a:noFill/>
              </a:ln>
              <a:effectLst/>
              <a:uLnTx/>
              <a:uFillTx/>
              <a:latin typeface="Arial" panose="020B0604020202020204" pitchFamily="34" charset="0"/>
              <a:ea typeface="+mn-ea"/>
              <a:cs typeface="Arial" panose="020B0604020202020204" pitchFamily="34" charset="0"/>
            </a:endParaRPr>
          </a:p>
        </p:txBody>
      </p:sp>
      <p:pic>
        <p:nvPicPr>
          <p:cNvPr id="17" name="Picture 16">
            <a:extLst>
              <a:ext uri="{FF2B5EF4-FFF2-40B4-BE49-F238E27FC236}">
                <a16:creationId xmlns:a16="http://schemas.microsoft.com/office/drawing/2014/main" id="{7A5A0ABF-40C8-429C-A3E3-F008CE36FDA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882" t="19503" r="4811" b="9549"/>
          <a:stretch/>
        </p:blipFill>
        <p:spPr bwMode="auto">
          <a:xfrm>
            <a:off x="3385226" y="1454846"/>
            <a:ext cx="8702906" cy="44240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44260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4E4184-D9A8-4270-BEB5-A16A65F9A665}"/>
              </a:ext>
            </a:extLst>
          </p:cNvPr>
          <p:cNvSpPr>
            <a:spLocks noGrp="1"/>
          </p:cNvSpPr>
          <p:nvPr>
            <p:ph type="title"/>
          </p:nvPr>
        </p:nvSpPr>
        <p:spPr/>
        <p:txBody>
          <a:bodyPr/>
          <a:lstStyle/>
          <a:p>
            <a:r>
              <a:rPr lang="en-GB"/>
              <a:t>TCGA -</a:t>
            </a:r>
          </a:p>
        </p:txBody>
      </p:sp>
      <p:sp>
        <p:nvSpPr>
          <p:cNvPr id="3" name="Content Placeholder 2">
            <a:extLst>
              <a:ext uri="{FF2B5EF4-FFF2-40B4-BE49-F238E27FC236}">
                <a16:creationId xmlns:a16="http://schemas.microsoft.com/office/drawing/2014/main" id="{56EFA32A-1672-499A-90F3-41230DE23059}"/>
              </a:ext>
            </a:extLst>
          </p:cNvPr>
          <p:cNvSpPr>
            <a:spLocks noGrp="1"/>
          </p:cNvSpPr>
          <p:nvPr>
            <p:ph idx="1"/>
          </p:nvPr>
        </p:nvSpPr>
        <p:spPr>
          <a:xfrm>
            <a:off x="838200" y="1424323"/>
            <a:ext cx="7707284" cy="4298356"/>
          </a:xfrm>
        </p:spPr>
        <p:txBody>
          <a:bodyPr/>
          <a:lstStyle/>
          <a:p>
            <a:pPr marL="0" indent="0">
              <a:buNone/>
            </a:pPr>
            <a:r>
              <a:rPr lang="en-GB"/>
              <a:t>“</a:t>
            </a:r>
            <a:r>
              <a:rPr lang="en-US" sz="2800"/>
              <a:t>The overall objective of the proposed Titchfield Group is to develop standardized tools and methods for producing both data disaggregated by age and ageing-related data, and to encourage countries to do so, by playing a leading role in the development and communication of new standards and methodologies” </a:t>
            </a:r>
          </a:p>
          <a:p>
            <a:pPr marL="0" indent="0">
              <a:buNone/>
            </a:pPr>
            <a:r>
              <a:rPr lang="en-US" sz="2400"/>
              <a:t>(Report to UNSC 49</a:t>
            </a:r>
            <a:r>
              <a:rPr lang="en-US" sz="2400" baseline="30000"/>
              <a:t>th</a:t>
            </a:r>
            <a:r>
              <a:rPr lang="en-US" sz="2400"/>
              <a:t> session)</a:t>
            </a:r>
            <a:endParaRPr lang="en-GB" sz="2400"/>
          </a:p>
        </p:txBody>
      </p:sp>
      <p:sp>
        <p:nvSpPr>
          <p:cNvPr id="5" name="TextBox 4">
            <a:extLst>
              <a:ext uri="{FF2B5EF4-FFF2-40B4-BE49-F238E27FC236}">
                <a16:creationId xmlns:a16="http://schemas.microsoft.com/office/drawing/2014/main" id="{40B44920-A80F-4A4C-8D2F-3317DDDB4F94}"/>
              </a:ext>
            </a:extLst>
          </p:cNvPr>
          <p:cNvSpPr txBox="1"/>
          <p:nvPr/>
        </p:nvSpPr>
        <p:spPr>
          <a:xfrm>
            <a:off x="5636029" y="2975956"/>
            <a:ext cx="914400" cy="914400"/>
          </a:xfrm>
          <a:prstGeom prst="rect">
            <a:avLst/>
          </a:prstGeom>
        </p:spPr>
        <p:txBody>
          <a:bodyPr vert="horz" wrap="square" lIns="0" tIns="45720" rIns="91440" bIns="45720" rtlCol="0" anchor="b" anchorCtr="0">
            <a:spAutoFit/>
          </a:bodyPr>
          <a:lstStyle/>
          <a:p>
            <a:pPr algn="l"/>
            <a:endParaRPr lang="en-GB">
              <a:solidFill>
                <a:srgbClr val="183E56"/>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E9CB0DCE-0B25-4E2E-B381-2DB9E183C665}"/>
              </a:ext>
            </a:extLst>
          </p:cNvPr>
          <p:cNvPicPr/>
          <p:nvPr/>
        </p:nvPicPr>
        <p:blipFill>
          <a:blip r:embed="rId3">
            <a:extLst>
              <a:ext uri="{28A0092B-C50C-407E-A947-70E740481C1C}">
                <a14:useLocalDpi xmlns:a14="http://schemas.microsoft.com/office/drawing/2010/main" val="0"/>
              </a:ext>
            </a:extLst>
          </a:blip>
          <a:stretch>
            <a:fillRect/>
          </a:stretch>
        </p:blipFill>
        <p:spPr>
          <a:xfrm>
            <a:off x="8877994" y="1424324"/>
            <a:ext cx="3025831" cy="2867230"/>
          </a:xfrm>
          <a:prstGeom prst="rect">
            <a:avLst/>
          </a:prstGeom>
        </p:spPr>
      </p:pic>
    </p:spTree>
    <p:extLst>
      <p:ext uri="{BB962C8B-B14F-4D97-AF65-F5344CB8AC3E}">
        <p14:creationId xmlns:p14="http://schemas.microsoft.com/office/powerpoint/2010/main" val="37173854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731F9775-4BEE-4A78-8A7B-716BB3812F00}"/>
              </a:ext>
            </a:extLst>
          </p:cNvPr>
          <p:cNvSpPr>
            <a:spLocks noGrp="1"/>
          </p:cNvSpPr>
          <p:nvPr>
            <p:ph type="title"/>
          </p:nvPr>
        </p:nvSpPr>
        <p:spPr>
          <a:xfrm>
            <a:off x="383458" y="68826"/>
            <a:ext cx="11631560" cy="526298"/>
          </a:xfrm>
        </p:spPr>
        <p:txBody>
          <a:bodyPr/>
          <a:lstStyle/>
          <a:p>
            <a:r>
              <a:rPr lang="en-GB"/>
              <a:t>TCGA representation</a:t>
            </a:r>
          </a:p>
        </p:txBody>
      </p:sp>
      <p:pic>
        <p:nvPicPr>
          <p:cNvPr id="10" name="Content Placeholder 10" descr="Map&#10;&#10;Description automatically generated">
            <a:extLst>
              <a:ext uri="{FF2B5EF4-FFF2-40B4-BE49-F238E27FC236}">
                <a16:creationId xmlns:a16="http://schemas.microsoft.com/office/drawing/2014/main" id="{A1547340-F684-4D3E-AFFD-C0F6BB527179}"/>
              </a:ext>
            </a:extLst>
          </p:cNvPr>
          <p:cNvPicPr>
            <a:picLocks noGrp="1" noChangeAspect="1"/>
          </p:cNvPicPr>
          <p:nvPr>
            <p:ph idx="1"/>
          </p:nvPr>
        </p:nvPicPr>
        <p:blipFill>
          <a:blip r:embed="rId3"/>
          <a:stretch>
            <a:fillRect/>
          </a:stretch>
        </p:blipFill>
        <p:spPr bwMode="auto">
          <a:xfrm>
            <a:off x="0" y="783770"/>
            <a:ext cx="12191999" cy="52643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29901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82201D-CFC6-4206-A93D-CA970DD2B25B}"/>
              </a:ext>
            </a:extLst>
          </p:cNvPr>
          <p:cNvSpPr>
            <a:spLocks noGrp="1"/>
          </p:cNvSpPr>
          <p:nvPr>
            <p:ph type="title"/>
          </p:nvPr>
        </p:nvSpPr>
        <p:spPr/>
        <p:txBody>
          <a:bodyPr/>
          <a:lstStyle/>
          <a:p>
            <a:r>
              <a:rPr lang="en-GB"/>
              <a:t>Introducing the work plan</a:t>
            </a:r>
          </a:p>
        </p:txBody>
      </p:sp>
      <p:sp>
        <p:nvSpPr>
          <p:cNvPr id="3" name="Content Placeholder 2">
            <a:extLst>
              <a:ext uri="{FF2B5EF4-FFF2-40B4-BE49-F238E27FC236}">
                <a16:creationId xmlns:a16="http://schemas.microsoft.com/office/drawing/2014/main" id="{55428D91-EA93-434C-BF9F-6350AC63D43E}"/>
              </a:ext>
            </a:extLst>
          </p:cNvPr>
          <p:cNvSpPr>
            <a:spLocks noGrp="1"/>
          </p:cNvSpPr>
          <p:nvPr>
            <p:ph idx="1"/>
          </p:nvPr>
        </p:nvSpPr>
        <p:spPr>
          <a:xfrm>
            <a:off x="838200" y="1424324"/>
            <a:ext cx="10515600" cy="3528723"/>
          </a:xfrm>
        </p:spPr>
        <p:txBody>
          <a:bodyPr/>
          <a:lstStyle/>
          <a:p>
            <a:r>
              <a:rPr lang="en-GB">
                <a:solidFill>
                  <a:srgbClr val="FF0000"/>
                </a:solidFill>
              </a:rPr>
              <a:t>Conceptual and analytical framework (WS3) </a:t>
            </a:r>
          </a:p>
          <a:p>
            <a:r>
              <a:rPr lang="en-GB">
                <a:solidFill>
                  <a:srgbClr val="FF0000"/>
                </a:solidFill>
              </a:rPr>
              <a:t>Analysis of available evidence (WS1)</a:t>
            </a:r>
          </a:p>
          <a:p>
            <a:r>
              <a:rPr lang="en-GB">
                <a:solidFill>
                  <a:srgbClr val="FF0000"/>
                </a:solidFill>
              </a:rPr>
              <a:t>Standardisation and harmonisation (WS5)</a:t>
            </a:r>
          </a:p>
          <a:p>
            <a:r>
              <a:rPr lang="en-GB"/>
              <a:t>Alignment to SDG goals and other work (WS4)</a:t>
            </a:r>
          </a:p>
          <a:p>
            <a:r>
              <a:rPr lang="en-GB"/>
              <a:t>Horizon scanning (WS2) </a:t>
            </a:r>
          </a:p>
          <a:p>
            <a:r>
              <a:rPr lang="en-GB"/>
              <a:t>Platform for sharing data and information (WS6)</a:t>
            </a:r>
          </a:p>
        </p:txBody>
      </p:sp>
      <p:pic>
        <p:nvPicPr>
          <p:cNvPr id="1026" name="Picture 2" descr="Image result for plan of work">
            <a:extLst>
              <a:ext uri="{FF2B5EF4-FFF2-40B4-BE49-F238E27FC236}">
                <a16:creationId xmlns:a16="http://schemas.microsoft.com/office/drawing/2014/main" id="{ADC11603-EBF5-49F0-A9E4-8BC5BBEB33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26448" y="519095"/>
            <a:ext cx="2384551" cy="26940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68953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017AE-C27D-4853-AF28-B1302A090ECD}"/>
              </a:ext>
            </a:extLst>
          </p:cNvPr>
          <p:cNvSpPr>
            <a:spLocks noGrp="1"/>
          </p:cNvSpPr>
          <p:nvPr>
            <p:ph type="title"/>
          </p:nvPr>
        </p:nvSpPr>
        <p:spPr>
          <a:xfrm>
            <a:off x="838200" y="642127"/>
            <a:ext cx="10515600" cy="526298"/>
          </a:xfrm>
        </p:spPr>
        <p:txBody>
          <a:bodyPr/>
          <a:lstStyle/>
          <a:p>
            <a:r>
              <a:rPr lang="en-GB"/>
              <a:t>Timelines for priority </a:t>
            </a:r>
            <a:r>
              <a:rPr lang="en-GB" err="1"/>
              <a:t>workstrands</a:t>
            </a:r>
            <a:r>
              <a:rPr lang="en-GB"/>
              <a:t>: Short-term</a:t>
            </a:r>
          </a:p>
        </p:txBody>
      </p:sp>
      <p:sp>
        <p:nvSpPr>
          <p:cNvPr id="3" name="Content Placeholder 2">
            <a:extLst>
              <a:ext uri="{FF2B5EF4-FFF2-40B4-BE49-F238E27FC236}">
                <a16:creationId xmlns:a16="http://schemas.microsoft.com/office/drawing/2014/main" id="{4881150B-B112-4322-94F5-CC71714FE6DD}"/>
              </a:ext>
            </a:extLst>
          </p:cNvPr>
          <p:cNvSpPr>
            <a:spLocks noGrp="1"/>
          </p:cNvSpPr>
          <p:nvPr>
            <p:ph idx="1"/>
          </p:nvPr>
        </p:nvSpPr>
        <p:spPr>
          <a:xfrm>
            <a:off x="838200" y="1317281"/>
            <a:ext cx="10515600" cy="4660592"/>
          </a:xfrm>
        </p:spPr>
        <p:txBody>
          <a:bodyPr>
            <a:normAutofit fontScale="25000" lnSpcReduction="20000"/>
          </a:bodyPr>
          <a:lstStyle/>
          <a:p>
            <a:pPr marL="188595" indent="-188595"/>
            <a:r>
              <a:rPr lang="en-GB" sz="9600" dirty="0"/>
              <a:t>By March 2022 </a:t>
            </a:r>
            <a:endParaRPr lang="en-US" dirty="0"/>
          </a:p>
          <a:p>
            <a:pPr marL="350520" lvl="1" indent="-161925"/>
            <a:r>
              <a:rPr lang="en-GB" sz="8800" dirty="0">
                <a:ea typeface="Yu Mincho"/>
                <a:cs typeface="Arial"/>
              </a:rPr>
              <a:t>Think pieces on key constructs (WS3) </a:t>
            </a:r>
            <a:endParaRPr lang="en-GB" sz="8800" dirty="0">
              <a:ea typeface="Yu Mincho" panose="02020400000000000000" pitchFamily="18" charset="-128"/>
              <a:cs typeface="Arial" panose="020B0604020202020204" pitchFamily="34" charset="0"/>
            </a:endParaRPr>
          </a:p>
          <a:p>
            <a:pPr marL="350520" lvl="1" indent="-161925"/>
            <a:r>
              <a:rPr lang="en-GB" sz="8800" dirty="0">
                <a:ea typeface="Yu Mincho"/>
                <a:cs typeface="Arial"/>
              </a:rPr>
              <a:t>TCGA/WHO report ‘SDG Indicators: Making older persons visible (WS3) </a:t>
            </a:r>
            <a:endParaRPr lang="en-GB" sz="8800" dirty="0">
              <a:cs typeface="Arial" panose="020B0604020202020204"/>
            </a:endParaRPr>
          </a:p>
          <a:p>
            <a:pPr marL="350520" lvl="1" indent="-161925"/>
            <a:r>
              <a:rPr lang="en-GB" sz="8800" dirty="0"/>
              <a:t>Report on availability of evidence on SDG indicators relevant to older people (WS1) </a:t>
            </a:r>
            <a:endParaRPr lang="en-GB" sz="8800" dirty="0">
              <a:cs typeface="Arial"/>
            </a:endParaRPr>
          </a:p>
          <a:p>
            <a:pPr marL="350520" lvl="1" indent="-161925"/>
            <a:r>
              <a:rPr lang="en-GB" sz="8800" dirty="0"/>
              <a:t>Assessment of current levels of harmonisation/standardisation (WS5).</a:t>
            </a:r>
            <a:endParaRPr lang="en-GB" sz="8800" dirty="0">
              <a:cs typeface="Arial"/>
            </a:endParaRPr>
          </a:p>
          <a:p>
            <a:pPr marL="251460" lvl="1" indent="0">
              <a:buNone/>
            </a:pPr>
            <a:endParaRPr lang="en-GB" sz="9600" dirty="0">
              <a:cs typeface="Arial" panose="020B0604020202020204"/>
            </a:endParaRPr>
          </a:p>
          <a:p>
            <a:pPr marL="251460" lvl="1" indent="0">
              <a:buNone/>
            </a:pPr>
            <a:r>
              <a:rPr lang="en-GB" sz="9600" dirty="0"/>
              <a:t>By March 2023</a:t>
            </a:r>
            <a:endParaRPr lang="en-GB" sz="8800" dirty="0"/>
          </a:p>
          <a:p>
            <a:pPr marL="251460" lvl="1" indent="0">
              <a:buNone/>
            </a:pPr>
            <a:r>
              <a:rPr lang="en-GB" sz="8800" dirty="0"/>
              <a:t>Analytical framework finalised (WS3) </a:t>
            </a:r>
            <a:endParaRPr lang="en-GB" sz="8800" dirty="0">
              <a:cs typeface="Arial"/>
            </a:endParaRPr>
          </a:p>
          <a:p>
            <a:pPr marL="350520" lvl="1" indent="-161925"/>
            <a:r>
              <a:rPr lang="en-GB" sz="8800" dirty="0"/>
              <a:t>Stocktake of data sources for additional non-SDG indicators related to conceptual and analytical framework (WS1) </a:t>
            </a:r>
            <a:endParaRPr lang="en-GB" sz="8800" dirty="0">
              <a:cs typeface="Arial"/>
            </a:endParaRPr>
          </a:p>
          <a:p>
            <a:pPr marL="350520" lvl="1" indent="-161925"/>
            <a:r>
              <a:rPr lang="en-GB" sz="8800" kern="700" spc="20" dirty="0">
                <a:ea typeface="Calibri" panose="020F0502020204030204" pitchFamily="34" charset="0"/>
              </a:rPr>
              <a:t>Identify and draw on lessons from organisations who have already harmonised measures and developed guidelines (WS5)</a:t>
            </a:r>
            <a:endParaRPr lang="en-GB" sz="8000" dirty="0">
              <a:cs typeface="Arial" panose="020B0604020202020204"/>
            </a:endParaRPr>
          </a:p>
          <a:p>
            <a:pPr marL="350520" lvl="1" indent="-161925"/>
            <a:endParaRPr lang="en-GB" sz="600" dirty="0">
              <a:cs typeface="Arial" panose="020B0604020202020204"/>
            </a:endParaRPr>
          </a:p>
          <a:p>
            <a:pPr marL="188595" indent="-188595"/>
            <a:endParaRPr lang="en-GB" sz="700" dirty="0">
              <a:cs typeface="Arial" panose="020B0604020202020204"/>
            </a:endParaRPr>
          </a:p>
        </p:txBody>
      </p:sp>
    </p:spTree>
    <p:extLst>
      <p:ext uri="{BB962C8B-B14F-4D97-AF65-F5344CB8AC3E}">
        <p14:creationId xmlns:p14="http://schemas.microsoft.com/office/powerpoint/2010/main" val="2114281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7017AE-C27D-4853-AF28-B1302A090ECD}"/>
              </a:ext>
            </a:extLst>
          </p:cNvPr>
          <p:cNvSpPr>
            <a:spLocks noGrp="1"/>
          </p:cNvSpPr>
          <p:nvPr>
            <p:ph type="title"/>
          </p:nvPr>
        </p:nvSpPr>
        <p:spPr>
          <a:xfrm>
            <a:off x="838200" y="642127"/>
            <a:ext cx="10515600" cy="394723"/>
          </a:xfrm>
        </p:spPr>
        <p:txBody>
          <a:bodyPr/>
          <a:lstStyle/>
          <a:p>
            <a:r>
              <a:rPr lang="en-GB"/>
              <a:t> Longer-term outputs </a:t>
            </a:r>
          </a:p>
        </p:txBody>
      </p:sp>
      <p:sp>
        <p:nvSpPr>
          <p:cNvPr id="3" name="Content Placeholder 2">
            <a:extLst>
              <a:ext uri="{FF2B5EF4-FFF2-40B4-BE49-F238E27FC236}">
                <a16:creationId xmlns:a16="http://schemas.microsoft.com/office/drawing/2014/main" id="{4881150B-B112-4322-94F5-CC71714FE6DD}"/>
              </a:ext>
            </a:extLst>
          </p:cNvPr>
          <p:cNvSpPr>
            <a:spLocks noGrp="1"/>
          </p:cNvSpPr>
          <p:nvPr>
            <p:ph idx="1"/>
          </p:nvPr>
        </p:nvSpPr>
        <p:spPr>
          <a:xfrm>
            <a:off x="838200" y="1424323"/>
            <a:ext cx="10515600" cy="4426061"/>
          </a:xfrm>
        </p:spPr>
        <p:txBody>
          <a:bodyPr>
            <a:normAutofit/>
          </a:bodyPr>
          <a:lstStyle/>
          <a:p>
            <a:r>
              <a:rPr lang="en-GB"/>
              <a:t>Final report on gaps in evidence and relation to government policies</a:t>
            </a:r>
          </a:p>
          <a:p>
            <a:pPr marL="0" indent="0">
              <a:buNone/>
            </a:pPr>
            <a:endParaRPr lang="en-GB"/>
          </a:p>
          <a:p>
            <a:r>
              <a:rPr lang="en-GB"/>
              <a:t>Library of tools for countries for use in data collection and analysis and guidance to facilitate standardisation and harmonisation and enable global comparisons </a:t>
            </a:r>
          </a:p>
          <a:p>
            <a:pPr marL="0" indent="0">
              <a:buNone/>
            </a:pPr>
            <a:endParaRPr lang="en-GB"/>
          </a:p>
          <a:p>
            <a:r>
              <a:rPr lang="en-GB"/>
              <a:t>Launch of digital platform for sharing best practice internationally </a:t>
            </a:r>
          </a:p>
          <a:p>
            <a:endParaRPr lang="en-GB"/>
          </a:p>
          <a:p>
            <a:r>
              <a:rPr lang="en-GB"/>
              <a:t>Report on suitability of data sources and outputs for the future and recommendations to address shortfalls    </a:t>
            </a:r>
          </a:p>
          <a:p>
            <a:endParaRPr lang="en-GB" sz="2600"/>
          </a:p>
          <a:p>
            <a:endParaRPr lang="en-GB" sz="2600"/>
          </a:p>
          <a:p>
            <a:endParaRPr lang="en-GB" sz="2600"/>
          </a:p>
          <a:p>
            <a:pPr marL="0" indent="0">
              <a:buNone/>
            </a:pPr>
            <a:endParaRPr lang="en-GB" sz="2600"/>
          </a:p>
          <a:p>
            <a:endParaRPr lang="en-GB" sz="700"/>
          </a:p>
        </p:txBody>
      </p:sp>
    </p:spTree>
    <p:extLst>
      <p:ext uri="{BB962C8B-B14F-4D97-AF65-F5344CB8AC3E}">
        <p14:creationId xmlns:p14="http://schemas.microsoft.com/office/powerpoint/2010/main" val="12336716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00298-ED73-481B-8BA4-0951F3631193}"/>
              </a:ext>
            </a:extLst>
          </p:cNvPr>
          <p:cNvSpPr>
            <a:spLocks noGrp="1"/>
          </p:cNvSpPr>
          <p:nvPr>
            <p:ph type="title"/>
          </p:nvPr>
        </p:nvSpPr>
        <p:spPr/>
        <p:txBody>
          <a:bodyPr/>
          <a:lstStyle/>
          <a:p>
            <a:r>
              <a:rPr lang="en-GB"/>
              <a:t>Getting involved</a:t>
            </a:r>
          </a:p>
        </p:txBody>
      </p:sp>
      <p:sp>
        <p:nvSpPr>
          <p:cNvPr id="3" name="Content Placeholder 2">
            <a:extLst>
              <a:ext uri="{FF2B5EF4-FFF2-40B4-BE49-F238E27FC236}">
                <a16:creationId xmlns:a16="http://schemas.microsoft.com/office/drawing/2014/main" id="{F79795A6-61F5-44CC-ADD3-6DC0B5F2B624}"/>
              </a:ext>
            </a:extLst>
          </p:cNvPr>
          <p:cNvSpPr>
            <a:spLocks noGrp="1"/>
          </p:cNvSpPr>
          <p:nvPr>
            <p:ph idx="1"/>
          </p:nvPr>
        </p:nvSpPr>
        <p:spPr>
          <a:xfrm>
            <a:off x="838200" y="1424324"/>
            <a:ext cx="10515600" cy="3632918"/>
          </a:xfrm>
        </p:spPr>
        <p:txBody>
          <a:bodyPr/>
          <a:lstStyle/>
          <a:p>
            <a:pPr marL="0" indent="0">
              <a:buNone/>
            </a:pPr>
            <a:r>
              <a:rPr lang="en-GB" dirty="0"/>
              <a:t>We want to hear about….</a:t>
            </a:r>
          </a:p>
          <a:p>
            <a:pPr marL="350520" lvl="1" indent="-161925"/>
            <a:endParaRPr lang="en-GB" dirty="0">
              <a:cs typeface="Arial" panose="020B0604020202020204"/>
            </a:endParaRPr>
          </a:p>
          <a:p>
            <a:pPr marL="350520" lvl="1" indent="-161925"/>
            <a:r>
              <a:rPr lang="en-GB" dirty="0"/>
              <a:t>Your data sources on older people</a:t>
            </a:r>
            <a:endParaRPr lang="en-GB" dirty="0">
              <a:cs typeface="Arial"/>
            </a:endParaRPr>
          </a:p>
          <a:p>
            <a:pPr marL="350520" lvl="1" indent="-161925"/>
            <a:r>
              <a:rPr lang="en-GB" dirty="0"/>
              <a:t>New ideas for generating data on older people</a:t>
            </a:r>
            <a:endParaRPr lang="en-GB" dirty="0">
              <a:cs typeface="Arial"/>
            </a:endParaRPr>
          </a:p>
          <a:p>
            <a:pPr marL="350520" lvl="1" indent="-161925"/>
            <a:r>
              <a:rPr lang="en-GB" dirty="0"/>
              <a:t>Methodological or digital opportunities for filling gaps</a:t>
            </a:r>
            <a:endParaRPr lang="en-GB" dirty="0">
              <a:cs typeface="Arial"/>
            </a:endParaRPr>
          </a:p>
          <a:p>
            <a:pPr marL="350520" lvl="1" indent="-161925"/>
            <a:r>
              <a:rPr lang="en-GB" dirty="0"/>
              <a:t>Opportunities to lead remaining </a:t>
            </a:r>
            <a:r>
              <a:rPr lang="en-GB" dirty="0" err="1"/>
              <a:t>workstrands</a:t>
            </a:r>
            <a:endParaRPr lang="en-GB" dirty="0">
              <a:cs typeface="Arial" panose="020B0604020202020204"/>
            </a:endParaRPr>
          </a:p>
          <a:p>
            <a:pPr marL="457200" lvl="1" indent="0">
              <a:buNone/>
            </a:pPr>
            <a:endParaRPr lang="en-GB" dirty="0"/>
          </a:p>
          <a:p>
            <a:pPr marL="350520" lvl="1" indent="-161925"/>
            <a:r>
              <a:rPr lang="en-GB" dirty="0"/>
              <a:t>Email: </a:t>
            </a:r>
            <a:r>
              <a:rPr lang="en-GB" u="sng" dirty="0">
                <a:solidFill>
                  <a:schemeClr val="accent2"/>
                </a:solidFill>
                <a:hlinkClick r:id="rId3">
                  <a:extLst>
                    <a:ext uri="{A12FA001-AC4F-418D-AE19-62706E023703}">
                      <ahyp:hlinkClr xmlns:ahyp="http://schemas.microsoft.com/office/drawing/2018/hyperlinkcolor" val="tx"/>
                    </a:ext>
                  </a:extLst>
                </a:hlinkClick>
              </a:rPr>
              <a:t>TCGA@ons.gov.uk</a:t>
            </a:r>
            <a:endParaRPr lang="en-GB" u="sng" dirty="0">
              <a:solidFill>
                <a:schemeClr val="accent2"/>
              </a:solidFill>
              <a:cs typeface="Arial" panose="020B0604020202020204"/>
            </a:endParaRPr>
          </a:p>
          <a:p>
            <a:pPr marL="457200" lvl="1" indent="0">
              <a:buNone/>
            </a:pPr>
            <a:endParaRPr lang="en-GB" dirty="0"/>
          </a:p>
        </p:txBody>
      </p:sp>
      <p:pic>
        <p:nvPicPr>
          <p:cNvPr id="5" name="Picture 4">
            <a:extLst>
              <a:ext uri="{FF2B5EF4-FFF2-40B4-BE49-F238E27FC236}">
                <a16:creationId xmlns:a16="http://schemas.microsoft.com/office/drawing/2014/main" id="{66EE9E89-4CF1-46E4-B523-453DA1CCEB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02199" y="133588"/>
            <a:ext cx="2896556" cy="2596912"/>
          </a:xfrm>
          <a:prstGeom prst="rect">
            <a:avLst/>
          </a:prstGeom>
        </p:spPr>
      </p:pic>
    </p:spTree>
    <p:extLst>
      <p:ext uri="{BB962C8B-B14F-4D97-AF65-F5344CB8AC3E}">
        <p14:creationId xmlns:p14="http://schemas.microsoft.com/office/powerpoint/2010/main" val="13071016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a:extLst>
              <a:ext uri="{FF2B5EF4-FFF2-40B4-BE49-F238E27FC236}">
                <a16:creationId xmlns:a16="http://schemas.microsoft.com/office/drawing/2014/main" id="{66FA17FC-85CB-2042-B373-15022F7AEB96}"/>
              </a:ext>
            </a:extLst>
          </p:cNvPr>
          <p:cNvSpPr>
            <a:spLocks noGrp="1"/>
          </p:cNvSpPr>
          <p:nvPr>
            <p:ph type="title"/>
          </p:nvPr>
        </p:nvSpPr>
        <p:spPr>
          <a:xfrm>
            <a:off x="2152651" y="1459113"/>
            <a:ext cx="4604669" cy="2044409"/>
          </a:xfrm>
        </p:spPr>
        <p:txBody>
          <a:bodyPr>
            <a:normAutofit fontScale="90000"/>
          </a:bodyPr>
          <a:lstStyle/>
          <a:p>
            <a:pPr>
              <a:tabLst>
                <a:tab pos="2063354" algn="l"/>
              </a:tabLst>
            </a:pPr>
            <a:r>
              <a:rPr lang="en-GB"/>
              <a:t>Alternative measures of population ageing</a:t>
            </a:r>
            <a:endParaRPr lang="en-US"/>
          </a:p>
        </p:txBody>
      </p:sp>
      <p:sp>
        <p:nvSpPr>
          <p:cNvPr id="2" name="Date Placeholder">
            <a:extLst>
              <a:ext uri="{FF2B5EF4-FFF2-40B4-BE49-F238E27FC236}">
                <a16:creationId xmlns:a16="http://schemas.microsoft.com/office/drawing/2014/main" id="{2B42C91A-136F-0846-B8A8-6577BC193368}"/>
              </a:ext>
            </a:extLst>
          </p:cNvPr>
          <p:cNvSpPr>
            <a:spLocks noGrp="1"/>
          </p:cNvSpPr>
          <p:nvPr>
            <p:ph type="dt" sz="half" idx="10"/>
          </p:nvPr>
        </p:nvSpPr>
        <p:spPr/>
        <p:txBody>
          <a:bodyPr/>
          <a:lstStyle/>
          <a:p>
            <a:fld id="{06C531F1-065E-594C-8147-D209A7179285}" type="datetime4">
              <a:rPr lang="en-GB">
                <a:latin typeface="Arial" panose="020B0604020202020204"/>
              </a:rPr>
              <a:pPr/>
              <a:t>22 November 2021</a:t>
            </a:fld>
            <a:endParaRPr lang="en-US">
              <a:latin typeface="Arial" panose="020B0604020202020204"/>
            </a:endParaRPr>
          </a:p>
        </p:txBody>
      </p:sp>
    </p:spTree>
    <p:extLst>
      <p:ext uri="{BB962C8B-B14F-4D97-AF65-F5344CB8AC3E}">
        <p14:creationId xmlns:p14="http://schemas.microsoft.com/office/powerpoint/2010/main" val="18826769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A01F2D3-01D9-441E-9CF0-06F47DF4F64A}"/>
              </a:ext>
            </a:extLst>
          </p:cNvPr>
          <p:cNvSpPr>
            <a:spLocks noGrp="1"/>
          </p:cNvSpPr>
          <p:nvPr>
            <p:ph type="title"/>
          </p:nvPr>
        </p:nvSpPr>
        <p:spPr/>
        <p:txBody>
          <a:bodyPr/>
          <a:lstStyle/>
          <a:p>
            <a:r>
              <a:rPr lang="en-GB">
                <a:cs typeface="Arial"/>
              </a:rPr>
              <a:t>Alternative measures</a:t>
            </a:r>
            <a:endParaRPr lang="en-GB"/>
          </a:p>
        </p:txBody>
      </p:sp>
      <p:sp>
        <p:nvSpPr>
          <p:cNvPr id="4" name="Content Placeholder 3">
            <a:extLst>
              <a:ext uri="{FF2B5EF4-FFF2-40B4-BE49-F238E27FC236}">
                <a16:creationId xmlns:a16="http://schemas.microsoft.com/office/drawing/2014/main" id="{42182EE1-FFCE-4DB6-AFB8-52642C021A56}"/>
              </a:ext>
            </a:extLst>
          </p:cNvPr>
          <p:cNvSpPr>
            <a:spLocks noGrp="1"/>
          </p:cNvSpPr>
          <p:nvPr>
            <p:ph sz="quarter" idx="10"/>
          </p:nvPr>
        </p:nvSpPr>
        <p:spPr>
          <a:xfrm>
            <a:off x="838200" y="1417173"/>
            <a:ext cx="10534651" cy="2695739"/>
          </a:xfrm>
        </p:spPr>
        <p:txBody>
          <a:bodyPr vert="horz" lIns="0" tIns="46800" rIns="0" bIns="45720" rtlCol="0" anchor="t">
            <a:spAutoFit/>
          </a:bodyPr>
          <a:lstStyle/>
          <a:p>
            <a:pPr marL="215900" indent="-215900"/>
            <a:r>
              <a:rPr lang="en-GB">
                <a:cs typeface="Arial"/>
              </a:rPr>
              <a:t>Prospective ageing - age at which someone has 15 years remaining life expectancy</a:t>
            </a:r>
          </a:p>
          <a:p>
            <a:pPr marL="215900" indent="-215900"/>
            <a:endParaRPr lang="en-GB">
              <a:cs typeface="Arial"/>
            </a:endParaRPr>
          </a:p>
          <a:p>
            <a:pPr marL="215900" indent="-215900"/>
            <a:r>
              <a:rPr lang="en-GB">
                <a:cs typeface="Arial"/>
              </a:rPr>
              <a:t>Active dependency ratio -</a:t>
            </a:r>
            <a:r>
              <a:rPr lang="en-GB">
                <a:ea typeface="+mn-lt"/>
                <a:cs typeface="+mn-lt"/>
              </a:rPr>
              <a:t> ratio of the economically inactive population compared with the economically active population</a:t>
            </a:r>
          </a:p>
        </p:txBody>
      </p:sp>
    </p:spTree>
    <p:extLst>
      <p:ext uri="{BB962C8B-B14F-4D97-AF65-F5344CB8AC3E}">
        <p14:creationId xmlns:p14="http://schemas.microsoft.com/office/powerpoint/2010/main" val="19945382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623179DC-A2D3-DE42-BD6E-B0DB20C33D88}"/>
              </a:ext>
            </a:extLst>
          </p:cNvPr>
          <p:cNvSpPr>
            <a:spLocks noGrp="1"/>
          </p:cNvSpPr>
          <p:nvPr>
            <p:ph type="title"/>
          </p:nvPr>
        </p:nvSpPr>
        <p:spPr/>
        <p:txBody>
          <a:bodyPr/>
          <a:lstStyle/>
          <a:p>
            <a:r>
              <a:rPr lang="en-US"/>
              <a:t>Background</a:t>
            </a:r>
          </a:p>
        </p:txBody>
      </p:sp>
    </p:spTree>
    <p:extLst>
      <p:ext uri="{BB962C8B-B14F-4D97-AF65-F5344CB8AC3E}">
        <p14:creationId xmlns:p14="http://schemas.microsoft.com/office/powerpoint/2010/main" val="6241898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B1B7587-A784-4058-A3AA-045885136BFD}"/>
              </a:ext>
            </a:extLst>
          </p:cNvPr>
          <p:cNvSpPr>
            <a:spLocks noGrp="1"/>
          </p:cNvSpPr>
          <p:nvPr>
            <p:ph type="title"/>
          </p:nvPr>
        </p:nvSpPr>
        <p:spPr>
          <a:xfrm>
            <a:off x="838200" y="599424"/>
            <a:ext cx="10515600" cy="480131"/>
          </a:xfrm>
        </p:spPr>
        <p:txBody>
          <a:bodyPr/>
          <a:lstStyle/>
          <a:p>
            <a:r>
              <a:rPr lang="en-GB" sz="2800"/>
              <a:t>Who we are and where we sit</a:t>
            </a:r>
            <a:endParaRPr lang="en-GB" sz="2800">
              <a:cs typeface="Arial"/>
            </a:endParaRPr>
          </a:p>
        </p:txBody>
      </p:sp>
      <p:sp>
        <p:nvSpPr>
          <p:cNvPr id="9" name="Content Placeholder 8">
            <a:extLst>
              <a:ext uri="{FF2B5EF4-FFF2-40B4-BE49-F238E27FC236}">
                <a16:creationId xmlns:a16="http://schemas.microsoft.com/office/drawing/2014/main" id="{2317100E-E6C2-4A02-B7CB-E66F70C71B0F}"/>
              </a:ext>
            </a:extLst>
          </p:cNvPr>
          <p:cNvSpPr>
            <a:spLocks noGrp="1"/>
          </p:cNvSpPr>
          <p:nvPr>
            <p:ph idx="1"/>
          </p:nvPr>
        </p:nvSpPr>
        <p:spPr>
          <a:xfrm>
            <a:off x="838200" y="1424326"/>
            <a:ext cx="10515600" cy="3780522"/>
          </a:xfrm>
        </p:spPr>
        <p:txBody>
          <a:bodyPr/>
          <a:lstStyle/>
          <a:p>
            <a:pPr marL="0" indent="0">
              <a:buNone/>
            </a:pPr>
            <a:r>
              <a:rPr lang="en-GB"/>
              <a:t>The Office for National Statistics (ONS) has five Centres which focus on areas of significant policy interest to produce new analysis and insights which are often cross-cutting and in partnership with other government departments, academics and external bodies. </a:t>
            </a:r>
          </a:p>
          <a:p>
            <a:r>
              <a:rPr lang="en-GB">
                <a:solidFill>
                  <a:schemeClr val="accent5"/>
                </a:solidFill>
              </a:rPr>
              <a:t>Centre for Ageing and Demography</a:t>
            </a:r>
            <a:endParaRPr lang="en-GB">
              <a:solidFill>
                <a:schemeClr val="accent5"/>
              </a:solidFill>
              <a:cs typeface="Arial"/>
            </a:endParaRPr>
          </a:p>
          <a:p>
            <a:pPr lvl="2"/>
            <a:r>
              <a:rPr lang="en-GB" sz="2000"/>
              <a:t>Population estimates and projections</a:t>
            </a:r>
            <a:endParaRPr lang="en-GB" sz="2000">
              <a:cs typeface="Arial"/>
            </a:endParaRPr>
          </a:p>
          <a:p>
            <a:pPr lvl="2"/>
            <a:r>
              <a:rPr lang="en-GB" sz="2000">
                <a:solidFill>
                  <a:schemeClr val="accent5"/>
                </a:solidFill>
              </a:rPr>
              <a:t>Population ageing</a:t>
            </a:r>
            <a:endParaRPr lang="en-GB" sz="2000">
              <a:solidFill>
                <a:schemeClr val="accent5"/>
              </a:solidFill>
              <a:cs typeface="Arial"/>
            </a:endParaRPr>
          </a:p>
          <a:p>
            <a:pPr lvl="2"/>
            <a:r>
              <a:rPr lang="en-GB" sz="2000"/>
              <a:t>Fertility and mortality</a:t>
            </a:r>
            <a:endParaRPr lang="en-GB" sz="2000">
              <a:cs typeface="Arial"/>
            </a:endParaRPr>
          </a:p>
          <a:p>
            <a:pPr lvl="2"/>
            <a:r>
              <a:rPr lang="en-GB" sz="2000"/>
              <a:t>Families and households</a:t>
            </a:r>
            <a:endParaRPr lang="en-GB" sz="2000">
              <a:cs typeface="Arial"/>
            </a:endParaRPr>
          </a:p>
        </p:txBody>
      </p:sp>
    </p:spTree>
    <p:extLst>
      <p:ext uri="{BB962C8B-B14F-4D97-AF65-F5344CB8AC3E}">
        <p14:creationId xmlns:p14="http://schemas.microsoft.com/office/powerpoint/2010/main" val="23915745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a:extLst>
              <a:ext uri="{FF2B5EF4-FFF2-40B4-BE49-F238E27FC236}">
                <a16:creationId xmlns:a16="http://schemas.microsoft.com/office/drawing/2014/main" id="{E81EE9B1-C038-4F4F-96BA-43C31AA4E76E}"/>
              </a:ext>
            </a:extLst>
          </p:cNvPr>
          <p:cNvSpPr>
            <a:spLocks noGrp="1"/>
          </p:cNvSpPr>
          <p:nvPr>
            <p:ph type="title"/>
          </p:nvPr>
        </p:nvSpPr>
        <p:spPr/>
        <p:txBody>
          <a:bodyPr/>
          <a:lstStyle/>
          <a:p>
            <a:r>
              <a:rPr lang="en-US"/>
              <a:t>Population ageing and its measures</a:t>
            </a:r>
          </a:p>
        </p:txBody>
      </p:sp>
      <p:sp>
        <p:nvSpPr>
          <p:cNvPr id="7" name="Content Placeholder">
            <a:extLst>
              <a:ext uri="{FF2B5EF4-FFF2-40B4-BE49-F238E27FC236}">
                <a16:creationId xmlns:a16="http://schemas.microsoft.com/office/drawing/2014/main" id="{EC742057-1DF1-D045-A5B4-D329CD3FE59D}"/>
              </a:ext>
            </a:extLst>
          </p:cNvPr>
          <p:cNvSpPr>
            <a:spLocks noGrp="1"/>
          </p:cNvSpPr>
          <p:nvPr>
            <p:ph sz="quarter" idx="10"/>
          </p:nvPr>
        </p:nvSpPr>
        <p:spPr>
          <a:xfrm>
            <a:off x="2152650" y="1417172"/>
            <a:ext cx="7900988" cy="4780412"/>
          </a:xfrm>
        </p:spPr>
        <p:txBody>
          <a:bodyPr/>
          <a:lstStyle/>
          <a:p>
            <a:r>
              <a:rPr lang="en-GB" sz="2400"/>
              <a:t>Older people defined as being aged 65 and over</a:t>
            </a:r>
          </a:p>
          <a:p>
            <a:r>
              <a:rPr lang="en-GB" sz="2400"/>
              <a:t>Measures: </a:t>
            </a:r>
          </a:p>
          <a:p>
            <a:pPr lvl="1"/>
            <a:r>
              <a:rPr lang="en-GB" sz="2000"/>
              <a:t>Numbers and proportion of older people in the population</a:t>
            </a:r>
          </a:p>
          <a:p>
            <a:pPr lvl="1"/>
            <a:r>
              <a:rPr lang="en-GB" sz="2000"/>
              <a:t>Median age</a:t>
            </a:r>
          </a:p>
          <a:p>
            <a:pPr lvl="1"/>
            <a:r>
              <a:rPr lang="en-GB" sz="2000"/>
              <a:t>Old Age Dependency Ratio (OADR)</a:t>
            </a:r>
          </a:p>
          <a:p>
            <a:r>
              <a:rPr lang="en-GB" sz="2400"/>
              <a:t>According to traditional measures of ageing, the population is ageing rapidly</a:t>
            </a:r>
            <a:endParaRPr lang="en-GB" sz="2200"/>
          </a:p>
          <a:p>
            <a:r>
              <a:rPr lang="en-GB" sz="2400"/>
              <a:t>Implications for multiple areas, particularly increased demand for health, adult social care services and public state pensions (public spending). </a:t>
            </a:r>
          </a:p>
          <a:p>
            <a:endParaRPr lang="en-US"/>
          </a:p>
        </p:txBody>
      </p:sp>
    </p:spTree>
    <p:extLst>
      <p:ext uri="{BB962C8B-B14F-4D97-AF65-F5344CB8AC3E}">
        <p14:creationId xmlns:p14="http://schemas.microsoft.com/office/powerpoint/2010/main" val="33682479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2">
            <a:extLst>
              <a:ext uri="{FF2B5EF4-FFF2-40B4-BE49-F238E27FC236}">
                <a16:creationId xmlns:a16="http://schemas.microsoft.com/office/drawing/2014/main" id="{BDA69B46-307D-496A-8522-E7EFCEB17576}"/>
              </a:ext>
            </a:extLst>
          </p:cNvPr>
          <p:cNvSpPr>
            <a:spLocks noGrp="1"/>
          </p:cNvSpPr>
          <p:nvPr>
            <p:ph type="title"/>
          </p:nvPr>
        </p:nvSpPr>
        <p:spPr>
          <a:xfrm>
            <a:off x="5512156" y="642128"/>
            <a:ext cx="6384984" cy="192760"/>
          </a:xfrm>
        </p:spPr>
        <p:txBody>
          <a:bodyPr>
            <a:normAutofit fontScale="90000"/>
          </a:bodyPr>
          <a:lstStyle/>
          <a:p>
            <a:r>
              <a:rPr lang="en-GB" sz="2400"/>
              <a:t>Percentage of people aged 65 years and over, 75 years and over, and 85 years and over, 1950 to 2050, GB.</a:t>
            </a:r>
            <a:br>
              <a:rPr lang="en-GB" sz="2400"/>
            </a:br>
            <a:r>
              <a:rPr lang="en-US"/>
              <a:t> </a:t>
            </a:r>
          </a:p>
        </p:txBody>
      </p:sp>
      <p:sp>
        <p:nvSpPr>
          <p:cNvPr id="4" name="Content Placeholder 3">
            <a:extLst>
              <a:ext uri="{FF2B5EF4-FFF2-40B4-BE49-F238E27FC236}">
                <a16:creationId xmlns:a16="http://schemas.microsoft.com/office/drawing/2014/main" id="{773C48A6-2686-4274-80F0-3F682E595BD9}"/>
              </a:ext>
            </a:extLst>
          </p:cNvPr>
          <p:cNvSpPr>
            <a:spLocks noGrp="1"/>
          </p:cNvSpPr>
          <p:nvPr>
            <p:ph sz="quarter" idx="10"/>
          </p:nvPr>
        </p:nvSpPr>
        <p:spPr>
          <a:xfrm>
            <a:off x="838201" y="1953793"/>
            <a:ext cx="4673956" cy="2306273"/>
          </a:xfrm>
        </p:spPr>
        <p:txBody>
          <a:bodyPr wrap="square" anchor="t">
            <a:normAutofit fontScale="92500" lnSpcReduction="10000"/>
          </a:bodyPr>
          <a:lstStyle/>
          <a:p>
            <a:pPr marL="0" indent="0">
              <a:buNone/>
            </a:pPr>
            <a:r>
              <a:rPr lang="en-GB" sz="3000" b="1"/>
              <a:t>The population of Great Britain has aged since the middle of the 20th century and is projected to continue to age. </a:t>
            </a:r>
          </a:p>
          <a:p>
            <a:endParaRPr lang="en-GB" sz="3000"/>
          </a:p>
        </p:txBody>
      </p:sp>
      <p:sp>
        <p:nvSpPr>
          <p:cNvPr id="7" name="TextBox 6">
            <a:extLst>
              <a:ext uri="{FF2B5EF4-FFF2-40B4-BE49-F238E27FC236}">
                <a16:creationId xmlns:a16="http://schemas.microsoft.com/office/drawing/2014/main" id="{813B86B9-3F74-4036-95F3-70E5D41A4304}"/>
              </a:ext>
            </a:extLst>
          </p:cNvPr>
          <p:cNvSpPr txBox="1"/>
          <p:nvPr/>
        </p:nvSpPr>
        <p:spPr>
          <a:xfrm>
            <a:off x="838200" y="529650"/>
            <a:ext cx="9544050" cy="584775"/>
          </a:xfrm>
          <a:prstGeom prst="rect">
            <a:avLst/>
          </a:prstGeom>
        </p:spPr>
        <p:txBody>
          <a:bodyPr vert="horz" wrap="square" lIns="0" tIns="45720" rIns="91440" bIns="45720" rtlCol="0" anchor="b" anchorCtr="0">
            <a:spAutoFit/>
          </a:bodyPr>
          <a:lstStyle/>
          <a:p>
            <a:pPr algn="l"/>
            <a:r>
              <a:rPr lang="en-GB" sz="3200" b="1">
                <a:solidFill>
                  <a:srgbClr val="183E56"/>
                </a:solidFill>
                <a:latin typeface="+mj-lt"/>
                <a:cs typeface="Arial" panose="020B0604020202020204" pitchFamily="34" charset="0"/>
              </a:rPr>
              <a:t>Population Ageing </a:t>
            </a:r>
          </a:p>
        </p:txBody>
      </p:sp>
      <p:graphicFrame>
        <p:nvGraphicFramePr>
          <p:cNvPr id="12" name="Chart 11">
            <a:extLst>
              <a:ext uri="{FF2B5EF4-FFF2-40B4-BE49-F238E27FC236}">
                <a16:creationId xmlns:a16="http://schemas.microsoft.com/office/drawing/2014/main" id="{10AB9C59-63E0-4F71-A6E3-CE36D7F8DFF2}"/>
              </a:ext>
            </a:extLst>
          </p:cNvPr>
          <p:cNvGraphicFramePr>
            <a:graphicFrameLocks/>
          </p:cNvGraphicFramePr>
          <p:nvPr>
            <p:extLst>
              <p:ext uri="{D42A27DB-BD31-4B8C-83A1-F6EECF244321}">
                <p14:modId xmlns:p14="http://schemas.microsoft.com/office/powerpoint/2010/main" val="4112627452"/>
              </p:ext>
            </p:extLst>
          </p:nvPr>
        </p:nvGraphicFramePr>
        <p:xfrm>
          <a:off x="5326629" y="1731456"/>
          <a:ext cx="6464495" cy="4126244"/>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FE455918-1F4F-4C28-8529-F891C6720B78}"/>
              </a:ext>
            </a:extLst>
          </p:cNvPr>
          <p:cNvSpPr txBox="1"/>
          <p:nvPr/>
        </p:nvSpPr>
        <p:spPr>
          <a:xfrm>
            <a:off x="4171134" y="5713119"/>
            <a:ext cx="4357076" cy="276999"/>
          </a:xfrm>
          <a:prstGeom prst="rect">
            <a:avLst/>
          </a:prstGeom>
        </p:spPr>
        <p:txBody>
          <a:bodyPr vert="horz" wrap="square" lIns="0" tIns="45720" rIns="91440" bIns="45720" rtlCol="0" anchor="b" anchorCtr="0">
            <a:spAutoFit/>
          </a:bodyPr>
          <a:lstStyle/>
          <a:p>
            <a:r>
              <a:rPr lang="en-GB" sz="1200">
                <a:solidFill>
                  <a:srgbClr val="183E56"/>
                </a:solidFill>
                <a:latin typeface="Arial" panose="020B0604020202020204" pitchFamily="34" charset="0"/>
                <a:cs typeface="Arial" panose="020B0604020202020204" pitchFamily="34" charset="0"/>
              </a:rPr>
              <a:t>Source: Office for National Statistics</a:t>
            </a:r>
          </a:p>
        </p:txBody>
      </p:sp>
    </p:spTree>
    <p:extLst>
      <p:ext uri="{BB962C8B-B14F-4D97-AF65-F5344CB8AC3E}">
        <p14:creationId xmlns:p14="http://schemas.microsoft.com/office/powerpoint/2010/main" val="1226726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544AC9E-0D03-431E-9C02-641F1377CDF8}"/>
              </a:ext>
            </a:extLst>
          </p:cNvPr>
          <p:cNvSpPr>
            <a:spLocks noGrp="1"/>
          </p:cNvSpPr>
          <p:nvPr>
            <p:ph type="title"/>
          </p:nvPr>
        </p:nvSpPr>
        <p:spPr>
          <a:xfrm>
            <a:off x="1293668" y="584071"/>
            <a:ext cx="8411936" cy="935641"/>
          </a:xfrm>
        </p:spPr>
        <p:txBody>
          <a:bodyPr/>
          <a:lstStyle/>
          <a:p>
            <a:r>
              <a:rPr lang="en-GB"/>
              <a:t>Problems with traditional methods of measuring population ageing</a:t>
            </a:r>
          </a:p>
        </p:txBody>
      </p:sp>
      <p:sp>
        <p:nvSpPr>
          <p:cNvPr id="4" name="Content Placeholder 3">
            <a:extLst>
              <a:ext uri="{FF2B5EF4-FFF2-40B4-BE49-F238E27FC236}">
                <a16:creationId xmlns:a16="http://schemas.microsoft.com/office/drawing/2014/main" id="{6E8A5227-8950-4CE3-B565-98DC2E41881B}"/>
              </a:ext>
            </a:extLst>
          </p:cNvPr>
          <p:cNvSpPr>
            <a:spLocks noGrp="1"/>
          </p:cNvSpPr>
          <p:nvPr>
            <p:ph sz="quarter" idx="10"/>
          </p:nvPr>
        </p:nvSpPr>
        <p:spPr>
          <a:xfrm>
            <a:off x="1166379" y="2306598"/>
            <a:ext cx="10205566" cy="4272581"/>
          </a:xfrm>
        </p:spPr>
        <p:txBody>
          <a:bodyPr vert="horz" wrap="square" lIns="0" tIns="46800" rIns="0" bIns="45720" rtlCol="0" anchor="t">
            <a:spAutoFit/>
          </a:bodyPr>
          <a:lstStyle/>
          <a:p>
            <a:pPr marL="215900" indent="-215900"/>
            <a:r>
              <a:rPr lang="en-GB" sz="2400"/>
              <a:t>The proportion of people aged 65+ is not comparable over time as people are living longer, healthier lives than in the past</a:t>
            </a:r>
          </a:p>
          <a:p>
            <a:pPr marL="215900" indent="-215900"/>
            <a:endParaRPr lang="en-GB" sz="2400"/>
          </a:p>
          <a:p>
            <a:pPr marL="215900" indent="-215900"/>
            <a:r>
              <a:rPr lang="en-GB" sz="2400"/>
              <a:t>Is a 65 year old man as ‘old’ as a 65 year old woman? Women live longer!</a:t>
            </a:r>
          </a:p>
          <a:p>
            <a:pPr marL="215900" indent="-215900"/>
            <a:endParaRPr lang="en-GB" sz="2400"/>
          </a:p>
          <a:p>
            <a:pPr marL="215900" indent="-215900"/>
            <a:r>
              <a:rPr lang="en-GB" sz="2400"/>
              <a:t>People do not become ‘old’ on their 65</a:t>
            </a:r>
            <a:r>
              <a:rPr lang="en-GB" sz="2400" baseline="30000"/>
              <a:t>th</a:t>
            </a:r>
            <a:r>
              <a:rPr lang="en-GB" sz="2400"/>
              <a:t> birthday</a:t>
            </a:r>
          </a:p>
          <a:p>
            <a:pPr marL="0" indent="0">
              <a:buNone/>
            </a:pPr>
            <a:endParaRPr lang="en-GB" sz="2400">
              <a:cs typeface="Arial" panose="020B0604020202020204"/>
            </a:endParaRPr>
          </a:p>
          <a:p>
            <a:pPr marL="0" indent="0">
              <a:buNone/>
            </a:pPr>
            <a:endParaRPr lang="en-GB" b="1"/>
          </a:p>
          <a:p>
            <a:pPr marL="215900" indent="-215900"/>
            <a:endParaRPr lang="en-GB">
              <a:cs typeface="Arial" panose="020B0604020202020204"/>
            </a:endParaRPr>
          </a:p>
        </p:txBody>
      </p:sp>
    </p:spTree>
    <p:extLst>
      <p:ext uri="{BB962C8B-B14F-4D97-AF65-F5344CB8AC3E}">
        <p14:creationId xmlns:p14="http://schemas.microsoft.com/office/powerpoint/2010/main" val="18647871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F8C8956-BF3A-4D1D-AB8B-B31175052C76}"/>
              </a:ext>
            </a:extLst>
          </p:cNvPr>
          <p:cNvSpPr>
            <a:spLocks noGrp="1"/>
          </p:cNvSpPr>
          <p:nvPr>
            <p:ph type="title"/>
          </p:nvPr>
        </p:nvSpPr>
        <p:spPr/>
        <p:txBody>
          <a:bodyPr/>
          <a:lstStyle/>
          <a:p>
            <a:r>
              <a:rPr lang="en-GB"/>
              <a:t>Prospective measures of ageing</a:t>
            </a:r>
          </a:p>
        </p:txBody>
      </p:sp>
      <p:sp>
        <p:nvSpPr>
          <p:cNvPr id="4" name="Content Placeholder 3">
            <a:extLst>
              <a:ext uri="{FF2B5EF4-FFF2-40B4-BE49-F238E27FC236}">
                <a16:creationId xmlns:a16="http://schemas.microsoft.com/office/drawing/2014/main" id="{66CB3B3D-E949-4FFB-913E-260A2B1A7372}"/>
              </a:ext>
            </a:extLst>
          </p:cNvPr>
          <p:cNvSpPr>
            <a:spLocks noGrp="1"/>
          </p:cNvSpPr>
          <p:nvPr>
            <p:ph sz="quarter" idx="10"/>
          </p:nvPr>
        </p:nvSpPr>
        <p:spPr>
          <a:xfrm>
            <a:off x="552450" y="1356174"/>
            <a:ext cx="4705350" cy="4778360"/>
          </a:xfrm>
        </p:spPr>
        <p:txBody>
          <a:bodyPr/>
          <a:lstStyle/>
          <a:p>
            <a:r>
              <a:rPr lang="en-GB" sz="2400"/>
              <a:t>Sergei </a:t>
            </a:r>
            <a:r>
              <a:rPr lang="en-GB" sz="2400" err="1"/>
              <a:t>Scherbov</a:t>
            </a:r>
            <a:r>
              <a:rPr lang="en-GB" sz="2400"/>
              <a:t> and Warren Sanderson proposed an alternative definition of old age: the age at which someone has 15 years of Remaining Life Expectancy (RLE 15)</a:t>
            </a:r>
          </a:p>
          <a:p>
            <a:endParaRPr lang="en-GB" sz="2400"/>
          </a:p>
          <a:p>
            <a:r>
              <a:rPr lang="en-US" sz="2400"/>
              <a:t>As life expectancy increases over time, age at which RLE is 15 increases</a:t>
            </a:r>
          </a:p>
          <a:p>
            <a:endParaRPr lang="en-GB"/>
          </a:p>
        </p:txBody>
      </p:sp>
      <p:graphicFrame>
        <p:nvGraphicFramePr>
          <p:cNvPr id="5" name="Table 1" descr="Use alt text descriptions to write an explanation of what the table is showing. If this is described elsewhere on the slide, please just use the title." title="Basic table example">
            <a:extLst>
              <a:ext uri="{FF2B5EF4-FFF2-40B4-BE49-F238E27FC236}">
                <a16:creationId xmlns:a16="http://schemas.microsoft.com/office/drawing/2014/main" id="{67988F9C-B1A6-40FB-B0BB-D3D341BFB250}"/>
              </a:ext>
            </a:extLst>
          </p:cNvPr>
          <p:cNvGraphicFramePr>
            <a:graphicFrameLocks/>
          </p:cNvGraphicFramePr>
          <p:nvPr>
            <p:extLst>
              <p:ext uri="{D42A27DB-BD31-4B8C-83A1-F6EECF244321}">
                <p14:modId xmlns:p14="http://schemas.microsoft.com/office/powerpoint/2010/main" val="2154248599"/>
              </p:ext>
            </p:extLst>
          </p:nvPr>
        </p:nvGraphicFramePr>
        <p:xfrm>
          <a:off x="5736771" y="2977336"/>
          <a:ext cx="5741636" cy="2087682"/>
        </p:xfrm>
        <a:graphic>
          <a:graphicData uri="http://schemas.openxmlformats.org/drawingml/2006/table">
            <a:tbl>
              <a:tblPr firstRow="1" bandRow="1">
                <a:tableStyleId>{2D5ABB26-0587-4C30-8999-92F81FD0307C}</a:tableStyleId>
              </a:tblPr>
              <a:tblGrid>
                <a:gridCol w="1435409">
                  <a:extLst>
                    <a:ext uri="{9D8B030D-6E8A-4147-A177-3AD203B41FA5}">
                      <a16:colId xmlns:a16="http://schemas.microsoft.com/office/drawing/2014/main" val="1863434062"/>
                    </a:ext>
                  </a:extLst>
                </a:gridCol>
                <a:gridCol w="1435409">
                  <a:extLst>
                    <a:ext uri="{9D8B030D-6E8A-4147-A177-3AD203B41FA5}">
                      <a16:colId xmlns:a16="http://schemas.microsoft.com/office/drawing/2014/main" val="2553344789"/>
                    </a:ext>
                  </a:extLst>
                </a:gridCol>
                <a:gridCol w="1435409">
                  <a:extLst>
                    <a:ext uri="{9D8B030D-6E8A-4147-A177-3AD203B41FA5}">
                      <a16:colId xmlns:a16="http://schemas.microsoft.com/office/drawing/2014/main" val="1983590931"/>
                    </a:ext>
                  </a:extLst>
                </a:gridCol>
                <a:gridCol w="1435409">
                  <a:extLst>
                    <a:ext uri="{9D8B030D-6E8A-4147-A177-3AD203B41FA5}">
                      <a16:colId xmlns:a16="http://schemas.microsoft.com/office/drawing/2014/main" val="146959368"/>
                    </a:ext>
                  </a:extLst>
                </a:gridCol>
              </a:tblGrid>
              <a:tr h="662633">
                <a:tc>
                  <a:txBody>
                    <a:bodyPr/>
                    <a:lstStyle/>
                    <a:p>
                      <a:pPr algn="l"/>
                      <a:endParaRPr lang="en-US" sz="2800" b="1">
                        <a:ln>
                          <a:noFill/>
                        </a:ln>
                      </a:endParaRPr>
                    </a:p>
                  </a:txBody>
                  <a:tcPr marL="68580" marR="68580" marT="34290" marB="34290">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r"/>
                      <a:r>
                        <a:rPr lang="en-US" sz="2800" b="1">
                          <a:ln>
                            <a:noFill/>
                          </a:ln>
                        </a:rPr>
                        <a:t>1911</a:t>
                      </a:r>
                    </a:p>
                  </a:txBody>
                  <a:tcPr marL="68580" marR="68580" marT="34290" marB="34290">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r"/>
                      <a:r>
                        <a:rPr lang="en-US" sz="2800" b="1">
                          <a:ln>
                            <a:noFill/>
                          </a:ln>
                        </a:rPr>
                        <a:t>2017</a:t>
                      </a:r>
                    </a:p>
                  </a:txBody>
                  <a:tcPr marL="68580" marR="68580" marT="34290" marB="34290">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r"/>
                      <a:r>
                        <a:rPr lang="en-US" sz="2800" b="1">
                          <a:ln>
                            <a:noFill/>
                          </a:ln>
                        </a:rPr>
                        <a:t>2066</a:t>
                      </a:r>
                    </a:p>
                  </a:txBody>
                  <a:tcPr marL="68580" marR="68580" marT="34290" marB="34290">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792374939"/>
                  </a:ext>
                </a:extLst>
              </a:tr>
              <a:tr h="434449">
                <a:tc>
                  <a:txBody>
                    <a:bodyPr/>
                    <a:lstStyle/>
                    <a:p>
                      <a:pPr algn="l"/>
                      <a:r>
                        <a:rPr lang="en-US" sz="2400"/>
                        <a:t>Men</a:t>
                      </a:r>
                    </a:p>
                  </a:txBody>
                  <a:tcPr marL="68580" marR="68580" marT="34290" marB="34290" anchor="b">
                    <a:lnT w="12700" cap="flat" cmpd="sng" algn="ctr">
                      <a:noFill/>
                      <a:prstDash val="solid"/>
                      <a:round/>
                      <a:headEnd type="none" w="med" len="med"/>
                      <a:tailEnd type="none" w="med" len="med"/>
                    </a:lnT>
                  </a:tcPr>
                </a:tc>
                <a:tc>
                  <a:txBody>
                    <a:bodyPr/>
                    <a:lstStyle/>
                    <a:p>
                      <a:pPr algn="r"/>
                      <a:r>
                        <a:rPr lang="en-US" sz="2800"/>
                        <a:t>57</a:t>
                      </a:r>
                    </a:p>
                  </a:txBody>
                  <a:tcPr marL="68580" marR="68580" marT="34290" marB="34290" anchor="b">
                    <a:lnT w="12700" cap="flat" cmpd="sng" algn="ctr">
                      <a:noFill/>
                      <a:prstDash val="solid"/>
                      <a:round/>
                      <a:headEnd type="none" w="med" len="med"/>
                      <a:tailEnd type="none" w="med" len="med"/>
                    </a:lnT>
                  </a:tcPr>
                </a:tc>
                <a:tc>
                  <a:txBody>
                    <a:bodyPr/>
                    <a:lstStyle/>
                    <a:p>
                      <a:pPr algn="r"/>
                      <a:r>
                        <a:rPr lang="en-US" sz="2800"/>
                        <a:t>70</a:t>
                      </a:r>
                    </a:p>
                  </a:txBody>
                  <a:tcPr marL="68580" marR="68580" marT="34290" marB="34290" anchor="b">
                    <a:lnT w="12700" cap="flat" cmpd="sng" algn="ctr">
                      <a:noFill/>
                      <a:prstDash val="solid"/>
                      <a:round/>
                      <a:headEnd type="none" w="med" len="med"/>
                      <a:tailEnd type="none" w="med" len="med"/>
                    </a:lnT>
                  </a:tcPr>
                </a:tc>
                <a:tc>
                  <a:txBody>
                    <a:bodyPr/>
                    <a:lstStyle/>
                    <a:p>
                      <a:pPr algn="r"/>
                      <a:r>
                        <a:rPr lang="en-US" sz="2800"/>
                        <a:t>75</a:t>
                      </a:r>
                    </a:p>
                  </a:txBody>
                  <a:tcPr marL="68580" marR="68580" marT="34290" marB="34290" anchor="b">
                    <a:lnT w="12700" cap="flat" cmpd="sng" algn="ctr">
                      <a:noFill/>
                      <a:prstDash val="solid"/>
                      <a:round/>
                      <a:headEnd type="none" w="med" len="med"/>
                      <a:tailEnd type="none" w="med" len="med"/>
                    </a:lnT>
                  </a:tcPr>
                </a:tc>
                <a:extLst>
                  <a:ext uri="{0D108BD9-81ED-4DB2-BD59-A6C34878D82A}">
                    <a16:rowId xmlns:a16="http://schemas.microsoft.com/office/drawing/2014/main" val="3538998069"/>
                  </a:ext>
                </a:extLst>
              </a:tr>
              <a:tr h="434449">
                <a:tc>
                  <a:txBody>
                    <a:bodyPr/>
                    <a:lstStyle/>
                    <a:p>
                      <a:pPr algn="l"/>
                      <a:r>
                        <a:rPr lang="en-US" sz="2400"/>
                        <a:t>Women</a:t>
                      </a:r>
                    </a:p>
                  </a:txBody>
                  <a:tcPr marL="68580" marR="68580" marT="34290" marB="34290" anchor="b"/>
                </a:tc>
                <a:tc>
                  <a:txBody>
                    <a:bodyPr/>
                    <a:lstStyle/>
                    <a:p>
                      <a:pPr algn="r"/>
                      <a:r>
                        <a:rPr lang="en-US" sz="2800"/>
                        <a:t>60</a:t>
                      </a:r>
                    </a:p>
                  </a:txBody>
                  <a:tcPr marL="68580" marR="68580" marT="34290" marB="34290" anchor="b"/>
                </a:tc>
                <a:tc>
                  <a:txBody>
                    <a:bodyPr/>
                    <a:lstStyle/>
                    <a:p>
                      <a:pPr algn="r"/>
                      <a:r>
                        <a:rPr lang="en-US" sz="2800"/>
                        <a:t>72</a:t>
                      </a:r>
                    </a:p>
                  </a:txBody>
                  <a:tcPr marL="68580" marR="68580" marT="34290" marB="34290" anchor="b"/>
                </a:tc>
                <a:tc>
                  <a:txBody>
                    <a:bodyPr/>
                    <a:lstStyle/>
                    <a:p>
                      <a:pPr algn="r"/>
                      <a:r>
                        <a:rPr lang="en-US" sz="2800"/>
                        <a:t>77</a:t>
                      </a:r>
                    </a:p>
                  </a:txBody>
                  <a:tcPr marL="68580" marR="68580" marT="34290" marB="34290" anchor="b"/>
                </a:tc>
                <a:extLst>
                  <a:ext uri="{0D108BD9-81ED-4DB2-BD59-A6C34878D82A}">
                    <a16:rowId xmlns:a16="http://schemas.microsoft.com/office/drawing/2014/main" val="1202708059"/>
                  </a:ext>
                </a:extLst>
              </a:tr>
              <a:tr h="434449">
                <a:tc>
                  <a:txBody>
                    <a:bodyPr/>
                    <a:lstStyle/>
                    <a:p>
                      <a:pPr algn="l"/>
                      <a:endParaRPr lang="en-US" sz="1800"/>
                    </a:p>
                  </a:txBody>
                  <a:tcPr marL="68580" marR="68580" marT="34290" marB="34290" anchor="b">
                    <a:lnB w="12700" cap="flat" cmpd="sng" algn="ctr">
                      <a:noFill/>
                      <a:prstDash val="solid"/>
                      <a:round/>
                      <a:headEnd type="none" w="med" len="med"/>
                      <a:tailEnd type="none" w="med" len="med"/>
                    </a:lnB>
                  </a:tcPr>
                </a:tc>
                <a:tc>
                  <a:txBody>
                    <a:bodyPr/>
                    <a:lstStyle/>
                    <a:p>
                      <a:pPr algn="r"/>
                      <a:endParaRPr lang="en-US" sz="1800"/>
                    </a:p>
                  </a:txBody>
                  <a:tcPr marL="68580" marR="68580" marT="34290" marB="34290" anchor="b">
                    <a:lnB w="12700" cap="flat" cmpd="sng" algn="ctr">
                      <a:noFill/>
                      <a:prstDash val="solid"/>
                      <a:round/>
                      <a:headEnd type="none" w="med" len="med"/>
                      <a:tailEnd type="none" w="med" len="med"/>
                    </a:lnB>
                  </a:tcPr>
                </a:tc>
                <a:tc>
                  <a:txBody>
                    <a:bodyPr/>
                    <a:lstStyle/>
                    <a:p>
                      <a:pPr algn="r"/>
                      <a:endParaRPr lang="en-US" sz="1800"/>
                    </a:p>
                  </a:txBody>
                  <a:tcPr marL="68580" marR="68580" marT="34290" marB="34290" anchor="b">
                    <a:lnB w="12700" cap="flat" cmpd="sng" algn="ctr">
                      <a:noFill/>
                      <a:prstDash val="solid"/>
                      <a:round/>
                      <a:headEnd type="none" w="med" len="med"/>
                      <a:tailEnd type="none" w="med" len="med"/>
                    </a:lnB>
                  </a:tcPr>
                </a:tc>
                <a:tc>
                  <a:txBody>
                    <a:bodyPr/>
                    <a:lstStyle/>
                    <a:p>
                      <a:pPr algn="r"/>
                      <a:endParaRPr lang="en-US" sz="1800"/>
                    </a:p>
                  </a:txBody>
                  <a:tcPr marL="68580" marR="68580" marT="34290" marB="34290" anchor="b">
                    <a:lnB w="12700" cap="flat" cmpd="sng" algn="ctr">
                      <a:noFill/>
                      <a:prstDash val="solid"/>
                      <a:round/>
                      <a:headEnd type="none" w="med" len="med"/>
                      <a:tailEnd type="none" w="med" len="med"/>
                    </a:lnB>
                  </a:tcPr>
                </a:tc>
                <a:extLst>
                  <a:ext uri="{0D108BD9-81ED-4DB2-BD59-A6C34878D82A}">
                    <a16:rowId xmlns:a16="http://schemas.microsoft.com/office/drawing/2014/main" val="1456254934"/>
                  </a:ext>
                </a:extLst>
              </a:tr>
            </a:tbl>
          </a:graphicData>
        </a:graphic>
      </p:graphicFrame>
      <p:sp>
        <p:nvSpPr>
          <p:cNvPr id="6" name="TextBox 5">
            <a:extLst>
              <a:ext uri="{FF2B5EF4-FFF2-40B4-BE49-F238E27FC236}">
                <a16:creationId xmlns:a16="http://schemas.microsoft.com/office/drawing/2014/main" id="{4BAF0499-7E25-48A3-BF2F-218E0114DC22}"/>
              </a:ext>
            </a:extLst>
          </p:cNvPr>
          <p:cNvSpPr txBox="1"/>
          <p:nvPr/>
        </p:nvSpPr>
        <p:spPr>
          <a:xfrm>
            <a:off x="9193407" y="5617869"/>
            <a:ext cx="4357076" cy="276999"/>
          </a:xfrm>
          <a:prstGeom prst="rect">
            <a:avLst/>
          </a:prstGeom>
        </p:spPr>
        <p:txBody>
          <a:bodyPr vert="horz" wrap="square" lIns="0" tIns="45720" rIns="91440" bIns="45720" rtlCol="0" anchor="b" anchorCtr="0">
            <a:spAutoFit/>
          </a:bodyPr>
          <a:lstStyle/>
          <a:p>
            <a:r>
              <a:rPr lang="en-GB" sz="1200">
                <a:solidFill>
                  <a:srgbClr val="183E56"/>
                </a:solidFill>
                <a:latin typeface="Arial" panose="020B0604020202020204" pitchFamily="34" charset="0"/>
                <a:cs typeface="Arial" panose="020B0604020202020204" pitchFamily="34" charset="0"/>
              </a:rPr>
              <a:t>Source: Office for National Statistics</a:t>
            </a:r>
          </a:p>
        </p:txBody>
      </p:sp>
      <p:sp>
        <p:nvSpPr>
          <p:cNvPr id="7" name="Title 2">
            <a:extLst>
              <a:ext uri="{FF2B5EF4-FFF2-40B4-BE49-F238E27FC236}">
                <a16:creationId xmlns:a16="http://schemas.microsoft.com/office/drawing/2014/main" id="{026956A4-B757-436E-AE19-15828E2074C7}"/>
              </a:ext>
            </a:extLst>
          </p:cNvPr>
          <p:cNvSpPr txBox="1">
            <a:spLocks/>
          </p:cNvSpPr>
          <p:nvPr/>
        </p:nvSpPr>
        <p:spPr>
          <a:xfrm>
            <a:off x="5736771" y="2334083"/>
            <a:ext cx="5741636" cy="1286506"/>
          </a:xfrm>
          <a:prstGeom prst="rect">
            <a:avLst/>
          </a:prstGeom>
        </p:spPr>
        <p:txBody>
          <a:bodyPr vert="horz" wrap="square" lIns="0" tIns="0" rIns="0" bIns="0" rtlCol="0" anchor="t">
            <a:spAutoFit/>
          </a:bodyPr>
          <a:lstStyle>
            <a:lvl1pPr algn="l" defTabSz="685800" rtl="0" eaLnBrk="1" latinLnBrk="0" hangingPunct="1">
              <a:lnSpc>
                <a:spcPct val="95000"/>
              </a:lnSpc>
              <a:spcBef>
                <a:spcPct val="0"/>
              </a:spcBef>
              <a:spcAft>
                <a:spcPts val="750"/>
              </a:spcAft>
              <a:buNone/>
              <a:defRPr sz="3200" b="1" kern="1200" baseline="0">
                <a:solidFill>
                  <a:srgbClr val="003C57"/>
                </a:solidFill>
                <a:latin typeface="+mj-lt"/>
                <a:ea typeface="+mj-ea"/>
                <a:cs typeface="+mj-cs"/>
              </a:defRPr>
            </a:lvl1pPr>
          </a:lstStyle>
          <a:p>
            <a:r>
              <a:rPr lang="en-GB" sz="2000"/>
              <a:t>Age at which there is 15 years of remaining life expectancy, GB</a:t>
            </a:r>
            <a:br>
              <a:rPr lang="en-GB" sz="2000"/>
            </a:br>
            <a:br>
              <a:rPr lang="en-GB" sz="2000"/>
            </a:br>
            <a:r>
              <a:rPr lang="en-US" sz="2800"/>
              <a:t> </a:t>
            </a:r>
          </a:p>
        </p:txBody>
      </p:sp>
    </p:spTree>
    <p:extLst>
      <p:ext uri="{BB962C8B-B14F-4D97-AF65-F5344CB8AC3E}">
        <p14:creationId xmlns:p14="http://schemas.microsoft.com/office/powerpoint/2010/main" val="33608595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2">
            <a:extLst>
              <a:ext uri="{FF2B5EF4-FFF2-40B4-BE49-F238E27FC236}">
                <a16:creationId xmlns:a16="http://schemas.microsoft.com/office/drawing/2014/main" id="{BDA69B46-307D-496A-8522-E7EFCEB17576}"/>
              </a:ext>
            </a:extLst>
          </p:cNvPr>
          <p:cNvSpPr>
            <a:spLocks noGrp="1"/>
          </p:cNvSpPr>
          <p:nvPr>
            <p:ph type="title"/>
          </p:nvPr>
        </p:nvSpPr>
        <p:spPr>
          <a:xfrm>
            <a:off x="5709973" y="1231951"/>
            <a:ext cx="5854148" cy="418047"/>
          </a:xfrm>
        </p:spPr>
        <p:txBody>
          <a:bodyPr>
            <a:normAutofit fontScale="90000"/>
          </a:bodyPr>
          <a:lstStyle/>
          <a:p>
            <a:r>
              <a:rPr lang="en-GB" sz="2400"/>
              <a:t>Number of people aged 65 years and over, and with RLE15, 1981 to 2017, GB.</a:t>
            </a:r>
            <a:br>
              <a:rPr lang="en-GB" sz="2400"/>
            </a:br>
            <a:r>
              <a:rPr lang="en-US"/>
              <a:t> </a:t>
            </a:r>
          </a:p>
        </p:txBody>
      </p:sp>
      <p:graphicFrame>
        <p:nvGraphicFramePr>
          <p:cNvPr id="12" name="Content Placeholder 11">
            <a:extLst>
              <a:ext uri="{FF2B5EF4-FFF2-40B4-BE49-F238E27FC236}">
                <a16:creationId xmlns:a16="http://schemas.microsoft.com/office/drawing/2014/main" id="{A68B2732-EDF5-4D72-98EA-F5B76FB9602F}"/>
              </a:ext>
            </a:extLst>
          </p:cNvPr>
          <p:cNvGraphicFramePr>
            <a:graphicFrameLocks noGrp="1"/>
          </p:cNvGraphicFramePr>
          <p:nvPr>
            <p:ph sz="quarter" idx="10"/>
            <p:extLst>
              <p:ext uri="{D42A27DB-BD31-4B8C-83A1-F6EECF244321}">
                <p14:modId xmlns:p14="http://schemas.microsoft.com/office/powerpoint/2010/main" val="3839832354"/>
              </p:ext>
            </p:extLst>
          </p:nvPr>
        </p:nvGraphicFramePr>
        <p:xfrm>
          <a:off x="5367130" y="1878300"/>
          <a:ext cx="6539835" cy="4482745"/>
        </p:xfrm>
        <a:graphic>
          <a:graphicData uri="http://schemas.openxmlformats.org/drawingml/2006/chart">
            <c:chart xmlns:c="http://schemas.openxmlformats.org/drawingml/2006/chart" xmlns:r="http://schemas.openxmlformats.org/officeDocument/2006/relationships" r:id="rId3"/>
          </a:graphicData>
        </a:graphic>
      </p:graphicFrame>
      <p:sp>
        <p:nvSpPr>
          <p:cNvPr id="4" name="Content Placeholder 3">
            <a:extLst>
              <a:ext uri="{FF2B5EF4-FFF2-40B4-BE49-F238E27FC236}">
                <a16:creationId xmlns:a16="http://schemas.microsoft.com/office/drawing/2014/main" id="{773C48A6-2686-4274-80F0-3F682E595BD9}"/>
              </a:ext>
            </a:extLst>
          </p:cNvPr>
          <p:cNvSpPr>
            <a:spLocks noGrp="1"/>
          </p:cNvSpPr>
          <p:nvPr>
            <p:ph sz="quarter" idx="11"/>
          </p:nvPr>
        </p:nvSpPr>
        <p:spPr>
          <a:xfrm>
            <a:off x="808903" y="1440975"/>
            <a:ext cx="4690749" cy="2306273"/>
          </a:xfrm>
        </p:spPr>
        <p:txBody>
          <a:bodyPr wrap="square" anchor="t">
            <a:noAutofit/>
          </a:bodyPr>
          <a:lstStyle/>
          <a:p>
            <a:pPr marL="0" indent="0">
              <a:buNone/>
            </a:pPr>
            <a:r>
              <a:rPr lang="en-GB" sz="2400"/>
              <a:t>In 1981, the number and proportion of people aged 65 years and over matched those with RLE15 years or less. </a:t>
            </a:r>
          </a:p>
          <a:p>
            <a:pPr marL="0" indent="0">
              <a:buNone/>
            </a:pPr>
            <a:endParaRPr lang="en-GB" sz="2400"/>
          </a:p>
          <a:p>
            <a:pPr marL="0" indent="0">
              <a:buNone/>
            </a:pPr>
            <a:r>
              <a:rPr lang="en-GB" sz="2400"/>
              <a:t>While the number of those aged 65 years and over has increased, the number with RLE 15 has decreased.</a:t>
            </a:r>
          </a:p>
        </p:txBody>
      </p:sp>
      <p:sp>
        <p:nvSpPr>
          <p:cNvPr id="6" name="Title 2">
            <a:extLst>
              <a:ext uri="{FF2B5EF4-FFF2-40B4-BE49-F238E27FC236}">
                <a16:creationId xmlns:a16="http://schemas.microsoft.com/office/drawing/2014/main" id="{47861487-339E-4B33-9395-E43059A0777C}"/>
              </a:ext>
            </a:extLst>
          </p:cNvPr>
          <p:cNvSpPr txBox="1">
            <a:spLocks/>
          </p:cNvSpPr>
          <p:nvPr/>
        </p:nvSpPr>
        <p:spPr>
          <a:xfrm>
            <a:off x="838200" y="642126"/>
            <a:ext cx="10515600" cy="467820"/>
          </a:xfrm>
          <a:prstGeom prst="rect">
            <a:avLst/>
          </a:prstGeom>
        </p:spPr>
        <p:txBody>
          <a:bodyPr vert="horz" wrap="square" lIns="0" tIns="0" rIns="0" bIns="0" rtlCol="0" anchor="t">
            <a:spAutoFit/>
          </a:bodyPr>
          <a:lstStyle>
            <a:lvl1pPr algn="l" defTabSz="685800" rtl="0" eaLnBrk="1" latinLnBrk="0" hangingPunct="1">
              <a:lnSpc>
                <a:spcPct val="95000"/>
              </a:lnSpc>
              <a:spcBef>
                <a:spcPct val="0"/>
              </a:spcBef>
              <a:spcAft>
                <a:spcPts val="750"/>
              </a:spcAft>
              <a:buNone/>
              <a:defRPr sz="3200" b="1" kern="1200" baseline="0">
                <a:solidFill>
                  <a:srgbClr val="003C57"/>
                </a:solidFill>
                <a:latin typeface="+mj-lt"/>
                <a:ea typeface="+mj-ea"/>
                <a:cs typeface="+mj-cs"/>
              </a:defRPr>
            </a:lvl1pPr>
          </a:lstStyle>
          <a:p>
            <a:r>
              <a:rPr lang="en-GB"/>
              <a:t>Prospective measures of ageing</a:t>
            </a:r>
          </a:p>
        </p:txBody>
      </p:sp>
      <p:sp>
        <p:nvSpPr>
          <p:cNvPr id="3" name="TextBox 2">
            <a:extLst>
              <a:ext uri="{FF2B5EF4-FFF2-40B4-BE49-F238E27FC236}">
                <a16:creationId xmlns:a16="http://schemas.microsoft.com/office/drawing/2014/main" id="{2F5EA012-D96B-46A4-83D0-66CF0D75F766}"/>
              </a:ext>
            </a:extLst>
          </p:cNvPr>
          <p:cNvSpPr txBox="1"/>
          <p:nvPr/>
        </p:nvSpPr>
        <p:spPr>
          <a:xfrm>
            <a:off x="4283702" y="5695801"/>
            <a:ext cx="4357076" cy="276999"/>
          </a:xfrm>
          <a:prstGeom prst="rect">
            <a:avLst/>
          </a:prstGeom>
        </p:spPr>
        <p:txBody>
          <a:bodyPr vert="horz" wrap="square" lIns="0" tIns="45720" rIns="91440" bIns="45720" rtlCol="0" anchor="b" anchorCtr="0">
            <a:spAutoFit/>
          </a:bodyPr>
          <a:lstStyle/>
          <a:p>
            <a:r>
              <a:rPr lang="en-GB" sz="1200">
                <a:solidFill>
                  <a:srgbClr val="183E56"/>
                </a:solidFill>
                <a:latin typeface="Arial" panose="020B0604020202020204" pitchFamily="34" charset="0"/>
                <a:cs typeface="Arial" panose="020B0604020202020204" pitchFamily="34" charset="0"/>
              </a:rPr>
              <a:t>Source: Office for National Statistics</a:t>
            </a:r>
          </a:p>
        </p:txBody>
      </p:sp>
    </p:spTree>
    <p:extLst>
      <p:ext uri="{BB962C8B-B14F-4D97-AF65-F5344CB8AC3E}">
        <p14:creationId xmlns:p14="http://schemas.microsoft.com/office/powerpoint/2010/main" val="100516271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DC2A5D2-0149-4137-9BE2-C17C251417DF}"/>
              </a:ext>
            </a:extLst>
          </p:cNvPr>
          <p:cNvSpPr>
            <a:spLocks noGrp="1"/>
          </p:cNvSpPr>
          <p:nvPr>
            <p:ph type="title"/>
          </p:nvPr>
        </p:nvSpPr>
        <p:spPr>
          <a:xfrm>
            <a:off x="944334" y="562093"/>
            <a:ext cx="9391651" cy="1403461"/>
          </a:xfrm>
        </p:spPr>
        <p:txBody>
          <a:bodyPr/>
          <a:lstStyle/>
          <a:p>
            <a:r>
              <a:rPr lang="en-GB"/>
              <a:t>According to prospective measures of ageing, the population is ageing far more slowly</a:t>
            </a:r>
          </a:p>
        </p:txBody>
      </p:sp>
      <p:graphicFrame>
        <p:nvGraphicFramePr>
          <p:cNvPr id="7" name="Chart 6">
            <a:extLst>
              <a:ext uri="{FF2B5EF4-FFF2-40B4-BE49-F238E27FC236}">
                <a16:creationId xmlns:a16="http://schemas.microsoft.com/office/drawing/2014/main" id="{AB9745AA-83C4-4379-B0E5-F93B8CDD010D}"/>
              </a:ext>
            </a:extLst>
          </p:cNvPr>
          <p:cNvGraphicFramePr>
            <a:graphicFrameLocks/>
          </p:cNvGraphicFramePr>
          <p:nvPr>
            <p:extLst>
              <p:ext uri="{D42A27DB-BD31-4B8C-83A1-F6EECF244321}">
                <p14:modId xmlns:p14="http://schemas.microsoft.com/office/powerpoint/2010/main" val="555713736"/>
              </p:ext>
            </p:extLst>
          </p:nvPr>
        </p:nvGraphicFramePr>
        <p:xfrm>
          <a:off x="1275640" y="1588966"/>
          <a:ext cx="9193578" cy="4468747"/>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a:extLst>
              <a:ext uri="{FF2B5EF4-FFF2-40B4-BE49-F238E27FC236}">
                <a16:creationId xmlns:a16="http://schemas.microsoft.com/office/drawing/2014/main" id="{39D8FD35-747E-4A90-8A91-CCBFC9E364F2}"/>
              </a:ext>
            </a:extLst>
          </p:cNvPr>
          <p:cNvSpPr txBox="1"/>
          <p:nvPr/>
        </p:nvSpPr>
        <p:spPr>
          <a:xfrm>
            <a:off x="9513793" y="5730437"/>
            <a:ext cx="4357076" cy="276999"/>
          </a:xfrm>
          <a:prstGeom prst="rect">
            <a:avLst/>
          </a:prstGeom>
        </p:spPr>
        <p:txBody>
          <a:bodyPr vert="horz" wrap="square" lIns="0" tIns="45720" rIns="91440" bIns="45720" rtlCol="0" anchor="b" anchorCtr="0">
            <a:spAutoFit/>
          </a:bodyPr>
          <a:lstStyle/>
          <a:p>
            <a:r>
              <a:rPr lang="en-GB" sz="1200">
                <a:solidFill>
                  <a:srgbClr val="183E56"/>
                </a:solidFill>
                <a:latin typeface="Arial" panose="020B0604020202020204" pitchFamily="34" charset="0"/>
                <a:cs typeface="Arial" panose="020B0604020202020204" pitchFamily="34" charset="0"/>
              </a:rPr>
              <a:t>Source: Office for National Statistics</a:t>
            </a:r>
          </a:p>
        </p:txBody>
      </p:sp>
    </p:spTree>
    <p:extLst>
      <p:ext uri="{BB962C8B-B14F-4D97-AF65-F5344CB8AC3E}">
        <p14:creationId xmlns:p14="http://schemas.microsoft.com/office/powerpoint/2010/main" val="12221703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16E8875-0D36-4E9D-B478-33C96CAAD74E}"/>
              </a:ext>
            </a:extLst>
          </p:cNvPr>
          <p:cNvSpPr>
            <a:spLocks noGrp="1"/>
          </p:cNvSpPr>
          <p:nvPr>
            <p:ph type="title"/>
          </p:nvPr>
        </p:nvSpPr>
        <p:spPr/>
        <p:txBody>
          <a:bodyPr/>
          <a:lstStyle/>
          <a:p>
            <a:r>
              <a:rPr lang="en-GB"/>
              <a:t>Is age 70 the new age 65?</a:t>
            </a:r>
          </a:p>
        </p:txBody>
      </p:sp>
      <p:sp>
        <p:nvSpPr>
          <p:cNvPr id="4" name="Content Placeholder 3">
            <a:extLst>
              <a:ext uri="{FF2B5EF4-FFF2-40B4-BE49-F238E27FC236}">
                <a16:creationId xmlns:a16="http://schemas.microsoft.com/office/drawing/2014/main" id="{8AF1CDFB-4010-4F28-B1A0-E3E2F5813A64}"/>
              </a:ext>
            </a:extLst>
          </p:cNvPr>
          <p:cNvSpPr>
            <a:spLocks noGrp="1"/>
          </p:cNvSpPr>
          <p:nvPr>
            <p:ph sz="quarter" idx="10"/>
          </p:nvPr>
        </p:nvSpPr>
        <p:spPr>
          <a:xfrm>
            <a:off x="2139043" y="1403355"/>
            <a:ext cx="3173187" cy="4778360"/>
          </a:xfrm>
        </p:spPr>
        <p:txBody>
          <a:bodyPr/>
          <a:lstStyle/>
          <a:p>
            <a:pPr marL="0" indent="0">
              <a:buNone/>
            </a:pPr>
            <a:r>
              <a:rPr lang="en-GB" sz="2400"/>
              <a:t>In terms of prospective ages (RLE)…</a:t>
            </a:r>
          </a:p>
          <a:p>
            <a:pPr marL="0" indent="0">
              <a:buNone/>
            </a:pPr>
            <a:r>
              <a:rPr lang="en-GB" sz="2400"/>
              <a:t>A man aged 70 years in 2017 is equivalent to a man aged 65 years in 1997.</a:t>
            </a:r>
          </a:p>
          <a:p>
            <a:pPr marL="0" indent="0">
              <a:buNone/>
            </a:pPr>
            <a:r>
              <a:rPr lang="en-GB" sz="2400"/>
              <a:t>A woman aged 70 years in 2017 is equivalent to a woman aged 65 years in 1981</a:t>
            </a:r>
            <a:endParaRPr lang="en-GB"/>
          </a:p>
          <a:p>
            <a:endParaRPr lang="en-GB"/>
          </a:p>
        </p:txBody>
      </p:sp>
      <p:graphicFrame>
        <p:nvGraphicFramePr>
          <p:cNvPr id="5" name="Table 1" descr="Use alt text descriptions to write an explanation of what the table is showing. If this is described elsewhere on the slide, please just use the title." title="Basic table example">
            <a:extLst>
              <a:ext uri="{FF2B5EF4-FFF2-40B4-BE49-F238E27FC236}">
                <a16:creationId xmlns:a16="http://schemas.microsoft.com/office/drawing/2014/main" id="{4D44B95E-95D9-4C44-991D-377391FD7A20}"/>
              </a:ext>
            </a:extLst>
          </p:cNvPr>
          <p:cNvGraphicFramePr>
            <a:graphicFrameLocks/>
          </p:cNvGraphicFramePr>
          <p:nvPr/>
        </p:nvGraphicFramePr>
        <p:xfrm>
          <a:off x="5844074" y="1877949"/>
          <a:ext cx="4208885" cy="3304310"/>
        </p:xfrm>
        <a:graphic>
          <a:graphicData uri="http://schemas.openxmlformats.org/drawingml/2006/table">
            <a:tbl>
              <a:tblPr firstRow="1" bandRow="1">
                <a:tableStyleId>{2D5ABB26-0587-4C30-8999-92F81FD0307C}</a:tableStyleId>
              </a:tblPr>
              <a:tblGrid>
                <a:gridCol w="877855">
                  <a:extLst>
                    <a:ext uri="{9D8B030D-6E8A-4147-A177-3AD203B41FA5}">
                      <a16:colId xmlns:a16="http://schemas.microsoft.com/office/drawing/2014/main" val="1863434062"/>
                    </a:ext>
                  </a:extLst>
                </a:gridCol>
                <a:gridCol w="1604865">
                  <a:extLst>
                    <a:ext uri="{9D8B030D-6E8A-4147-A177-3AD203B41FA5}">
                      <a16:colId xmlns:a16="http://schemas.microsoft.com/office/drawing/2014/main" val="2553344789"/>
                    </a:ext>
                  </a:extLst>
                </a:gridCol>
                <a:gridCol w="1726165">
                  <a:extLst>
                    <a:ext uri="{9D8B030D-6E8A-4147-A177-3AD203B41FA5}">
                      <a16:colId xmlns:a16="http://schemas.microsoft.com/office/drawing/2014/main" val="1983590931"/>
                    </a:ext>
                  </a:extLst>
                </a:gridCol>
              </a:tblGrid>
              <a:tr h="585489">
                <a:tc>
                  <a:txBody>
                    <a:bodyPr/>
                    <a:lstStyle/>
                    <a:p>
                      <a:pPr algn="l"/>
                      <a:endParaRPr lang="en-US" sz="1800" b="1">
                        <a:ln>
                          <a:noFill/>
                        </a:ln>
                      </a:endParaRPr>
                    </a:p>
                  </a:txBody>
                  <a:tcPr marL="68580" marR="68580" marT="34290" marB="34290">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r"/>
                      <a:r>
                        <a:rPr lang="en-US" sz="1800" b="1">
                          <a:ln>
                            <a:noFill/>
                          </a:ln>
                        </a:rPr>
                        <a:t>Men (age at RLE 15)</a:t>
                      </a:r>
                    </a:p>
                  </a:txBody>
                  <a:tcPr marL="68580" marR="68580" marT="34290" marB="34290">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tc>
                  <a:txBody>
                    <a:bodyPr/>
                    <a:lstStyle/>
                    <a:p>
                      <a:pPr algn="r"/>
                      <a:r>
                        <a:rPr lang="en-US" sz="1800" b="1">
                          <a:ln>
                            <a:noFill/>
                          </a:ln>
                        </a:rPr>
                        <a:t>Women (age at RLE 17)</a:t>
                      </a:r>
                    </a:p>
                  </a:txBody>
                  <a:tcPr marL="68580" marR="68580" marT="34290" marB="34290">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val="3792374939"/>
                  </a:ext>
                </a:extLst>
              </a:tr>
              <a:tr h="383870">
                <a:tc>
                  <a:txBody>
                    <a:bodyPr/>
                    <a:lstStyle/>
                    <a:p>
                      <a:pPr algn="l"/>
                      <a:r>
                        <a:rPr lang="en-US" sz="1800"/>
                        <a:t>1911</a:t>
                      </a:r>
                    </a:p>
                  </a:txBody>
                  <a:tcPr marL="68580" marR="68580" marT="34290" marB="34290" anchor="b">
                    <a:lnT w="12700" cap="flat" cmpd="sng" algn="ctr">
                      <a:noFill/>
                      <a:prstDash val="solid"/>
                      <a:round/>
                      <a:headEnd type="none" w="med" len="med"/>
                      <a:tailEnd type="none" w="med" len="med"/>
                    </a:lnT>
                  </a:tcPr>
                </a:tc>
                <a:tc>
                  <a:txBody>
                    <a:bodyPr/>
                    <a:lstStyle/>
                    <a:p>
                      <a:pPr algn="r"/>
                      <a:r>
                        <a:rPr lang="en-US" sz="1800"/>
                        <a:t>57.8</a:t>
                      </a:r>
                    </a:p>
                  </a:txBody>
                  <a:tcPr marL="68580" marR="68580" marT="34290" marB="34290" anchor="b">
                    <a:lnT w="12700" cap="flat" cmpd="sng" algn="ctr">
                      <a:noFill/>
                      <a:prstDash val="solid"/>
                      <a:round/>
                      <a:headEnd type="none" w="med" len="med"/>
                      <a:tailEnd type="none" w="med" len="med"/>
                    </a:lnT>
                  </a:tcPr>
                </a:tc>
                <a:tc>
                  <a:txBody>
                    <a:bodyPr/>
                    <a:lstStyle/>
                    <a:p>
                      <a:pPr algn="r"/>
                      <a:r>
                        <a:rPr lang="en-US" sz="1800"/>
                        <a:t>57.4</a:t>
                      </a:r>
                    </a:p>
                  </a:txBody>
                  <a:tcPr marL="68580" marR="68580" marT="34290" marB="34290" anchor="b">
                    <a:lnT w="12700" cap="flat" cmpd="sng" algn="ctr">
                      <a:noFill/>
                      <a:prstDash val="solid"/>
                      <a:round/>
                      <a:headEnd type="none" w="med" len="med"/>
                      <a:tailEnd type="none" w="med" len="med"/>
                    </a:lnT>
                  </a:tcPr>
                </a:tc>
                <a:extLst>
                  <a:ext uri="{0D108BD9-81ED-4DB2-BD59-A6C34878D82A}">
                    <a16:rowId xmlns:a16="http://schemas.microsoft.com/office/drawing/2014/main" val="3538998069"/>
                  </a:ext>
                </a:extLst>
              </a:tr>
              <a:tr h="383870">
                <a:tc>
                  <a:txBody>
                    <a:bodyPr/>
                    <a:lstStyle/>
                    <a:p>
                      <a:pPr algn="l"/>
                      <a:r>
                        <a:rPr lang="en-US" sz="1800"/>
                        <a:t>1951</a:t>
                      </a:r>
                    </a:p>
                  </a:txBody>
                  <a:tcPr marL="68580" marR="68580" marT="34290" marB="34290" anchor="b"/>
                </a:tc>
                <a:tc>
                  <a:txBody>
                    <a:bodyPr/>
                    <a:lstStyle/>
                    <a:p>
                      <a:pPr algn="r"/>
                      <a:r>
                        <a:rPr lang="en-US" sz="1800"/>
                        <a:t>59</a:t>
                      </a:r>
                    </a:p>
                  </a:txBody>
                  <a:tcPr marL="68580" marR="68580" marT="34290" marB="34290" anchor="b"/>
                </a:tc>
                <a:tc>
                  <a:txBody>
                    <a:bodyPr/>
                    <a:lstStyle/>
                    <a:p>
                      <a:pPr algn="r"/>
                      <a:r>
                        <a:rPr lang="en-US" sz="1800"/>
                        <a:t>60.6</a:t>
                      </a:r>
                    </a:p>
                  </a:txBody>
                  <a:tcPr marL="68580" marR="68580" marT="34290" marB="34290" anchor="b"/>
                </a:tc>
                <a:extLst>
                  <a:ext uri="{0D108BD9-81ED-4DB2-BD59-A6C34878D82A}">
                    <a16:rowId xmlns:a16="http://schemas.microsoft.com/office/drawing/2014/main" val="1202708059"/>
                  </a:ext>
                </a:extLst>
              </a:tr>
              <a:tr h="383870">
                <a:tc>
                  <a:txBody>
                    <a:bodyPr/>
                    <a:lstStyle/>
                    <a:p>
                      <a:pPr algn="l"/>
                      <a:r>
                        <a:rPr lang="en-US" sz="1800" b="1">
                          <a:solidFill>
                            <a:schemeClr val="accent2"/>
                          </a:solidFill>
                        </a:rPr>
                        <a:t>1981</a:t>
                      </a:r>
                    </a:p>
                  </a:txBody>
                  <a:tcPr marL="68580" marR="68580" marT="34290" marB="34290" anchor="b"/>
                </a:tc>
                <a:tc>
                  <a:txBody>
                    <a:bodyPr/>
                    <a:lstStyle/>
                    <a:p>
                      <a:pPr algn="r"/>
                      <a:r>
                        <a:rPr lang="en-US" sz="1800"/>
                        <a:t>62</a:t>
                      </a:r>
                    </a:p>
                  </a:txBody>
                  <a:tcPr marL="68580" marR="68580" marT="34290" marB="34290" anchor="b"/>
                </a:tc>
                <a:tc>
                  <a:txBody>
                    <a:bodyPr/>
                    <a:lstStyle/>
                    <a:p>
                      <a:pPr algn="r"/>
                      <a:r>
                        <a:rPr lang="en-US" sz="1800" b="1">
                          <a:solidFill>
                            <a:schemeClr val="accent2"/>
                          </a:solidFill>
                        </a:rPr>
                        <a:t>65</a:t>
                      </a:r>
                    </a:p>
                  </a:txBody>
                  <a:tcPr marL="68580" marR="68580" marT="34290" marB="34290" anchor="b"/>
                </a:tc>
                <a:extLst>
                  <a:ext uri="{0D108BD9-81ED-4DB2-BD59-A6C34878D82A}">
                    <a16:rowId xmlns:a16="http://schemas.microsoft.com/office/drawing/2014/main" val="1456254934"/>
                  </a:ext>
                </a:extLst>
              </a:tr>
              <a:tr h="383870">
                <a:tc>
                  <a:txBody>
                    <a:bodyPr/>
                    <a:lstStyle/>
                    <a:p>
                      <a:pPr algn="l"/>
                      <a:r>
                        <a:rPr lang="en-US" sz="1800" b="1">
                          <a:solidFill>
                            <a:schemeClr val="accent4"/>
                          </a:solidFill>
                        </a:rPr>
                        <a:t>1997</a:t>
                      </a:r>
                    </a:p>
                  </a:txBody>
                  <a:tcPr marL="68580" marR="68580" marT="34290" marB="34290" anchor="b"/>
                </a:tc>
                <a:tc>
                  <a:txBody>
                    <a:bodyPr/>
                    <a:lstStyle/>
                    <a:p>
                      <a:pPr algn="r"/>
                      <a:r>
                        <a:rPr lang="en-US" sz="1800" b="1">
                          <a:solidFill>
                            <a:schemeClr val="accent4"/>
                          </a:solidFill>
                        </a:rPr>
                        <a:t>65</a:t>
                      </a:r>
                    </a:p>
                  </a:txBody>
                  <a:tcPr marL="68580" marR="68580" marT="34290" marB="34290" anchor="b"/>
                </a:tc>
                <a:tc>
                  <a:txBody>
                    <a:bodyPr/>
                    <a:lstStyle/>
                    <a:p>
                      <a:pPr algn="r"/>
                      <a:r>
                        <a:rPr lang="en-US" sz="1800"/>
                        <a:t>66.8</a:t>
                      </a:r>
                    </a:p>
                  </a:txBody>
                  <a:tcPr marL="68580" marR="68580" marT="34290" marB="34290" anchor="b"/>
                </a:tc>
                <a:extLst>
                  <a:ext uri="{0D108BD9-81ED-4DB2-BD59-A6C34878D82A}">
                    <a16:rowId xmlns:a16="http://schemas.microsoft.com/office/drawing/2014/main" val="1247077916"/>
                  </a:ext>
                </a:extLst>
              </a:tr>
              <a:tr h="383870">
                <a:tc>
                  <a:txBody>
                    <a:bodyPr/>
                    <a:lstStyle/>
                    <a:p>
                      <a:pPr algn="l"/>
                      <a:r>
                        <a:rPr lang="en-US" sz="1800" b="1" i="0"/>
                        <a:t>2017</a:t>
                      </a:r>
                    </a:p>
                  </a:txBody>
                  <a:tcPr marL="68580" marR="68580" marT="34290" marB="34290" anchor="b"/>
                </a:tc>
                <a:tc>
                  <a:txBody>
                    <a:bodyPr/>
                    <a:lstStyle/>
                    <a:p>
                      <a:pPr algn="r"/>
                      <a:r>
                        <a:rPr lang="en-US" sz="1800" b="1">
                          <a:solidFill>
                            <a:schemeClr val="accent4"/>
                          </a:solidFill>
                        </a:rPr>
                        <a:t>70</a:t>
                      </a:r>
                    </a:p>
                  </a:txBody>
                  <a:tcPr marL="68580" marR="68580" marT="34290" marB="34290" anchor="b"/>
                </a:tc>
                <a:tc>
                  <a:txBody>
                    <a:bodyPr/>
                    <a:lstStyle/>
                    <a:p>
                      <a:pPr algn="r"/>
                      <a:r>
                        <a:rPr lang="en-US" sz="1800" b="1">
                          <a:solidFill>
                            <a:schemeClr val="accent2"/>
                          </a:solidFill>
                        </a:rPr>
                        <a:t>70</a:t>
                      </a:r>
                    </a:p>
                  </a:txBody>
                  <a:tcPr marL="68580" marR="68580" marT="34290" marB="34290" anchor="b"/>
                </a:tc>
                <a:extLst>
                  <a:ext uri="{0D108BD9-81ED-4DB2-BD59-A6C34878D82A}">
                    <a16:rowId xmlns:a16="http://schemas.microsoft.com/office/drawing/2014/main" val="3615967629"/>
                  </a:ext>
                </a:extLst>
              </a:tr>
              <a:tr h="383870">
                <a:tc>
                  <a:txBody>
                    <a:bodyPr/>
                    <a:lstStyle/>
                    <a:p>
                      <a:pPr algn="l"/>
                      <a:r>
                        <a:rPr lang="en-US" sz="1800"/>
                        <a:t>2037</a:t>
                      </a:r>
                    </a:p>
                  </a:txBody>
                  <a:tcPr marL="68580" marR="68580" marT="34290" marB="34290" anchor="b"/>
                </a:tc>
                <a:tc>
                  <a:txBody>
                    <a:bodyPr/>
                    <a:lstStyle/>
                    <a:p>
                      <a:pPr algn="r"/>
                      <a:r>
                        <a:rPr lang="en-US" sz="1800"/>
                        <a:t>72.9</a:t>
                      </a:r>
                    </a:p>
                  </a:txBody>
                  <a:tcPr marL="68580" marR="68580" marT="34290" marB="34290" anchor="b"/>
                </a:tc>
                <a:tc>
                  <a:txBody>
                    <a:bodyPr/>
                    <a:lstStyle/>
                    <a:p>
                      <a:pPr algn="r"/>
                      <a:r>
                        <a:rPr lang="en-US" sz="1800"/>
                        <a:t>72.3</a:t>
                      </a:r>
                    </a:p>
                  </a:txBody>
                  <a:tcPr marL="68580" marR="68580" marT="34290" marB="34290" anchor="b"/>
                </a:tc>
                <a:extLst>
                  <a:ext uri="{0D108BD9-81ED-4DB2-BD59-A6C34878D82A}">
                    <a16:rowId xmlns:a16="http://schemas.microsoft.com/office/drawing/2014/main" val="2831819584"/>
                  </a:ext>
                </a:extLst>
              </a:tr>
              <a:tr h="383870">
                <a:tc>
                  <a:txBody>
                    <a:bodyPr/>
                    <a:lstStyle/>
                    <a:p>
                      <a:pPr algn="l"/>
                      <a:r>
                        <a:rPr lang="en-US" sz="1800"/>
                        <a:t>2057</a:t>
                      </a:r>
                    </a:p>
                  </a:txBody>
                  <a:tcPr marL="68580" marR="68580" marT="34290" marB="34290" anchor="b">
                    <a:lnB w="12700" cap="flat" cmpd="sng" algn="ctr">
                      <a:noFill/>
                      <a:prstDash val="solid"/>
                      <a:round/>
                      <a:headEnd type="none" w="med" len="med"/>
                      <a:tailEnd type="none" w="med" len="med"/>
                    </a:lnB>
                  </a:tcPr>
                </a:tc>
                <a:tc>
                  <a:txBody>
                    <a:bodyPr/>
                    <a:lstStyle/>
                    <a:p>
                      <a:pPr algn="r"/>
                      <a:r>
                        <a:rPr lang="en-US" sz="1800"/>
                        <a:t>75</a:t>
                      </a:r>
                    </a:p>
                  </a:txBody>
                  <a:tcPr marL="68580" marR="68580" marT="34290" marB="34290" anchor="b">
                    <a:lnB w="12700" cap="flat" cmpd="sng" algn="ctr">
                      <a:noFill/>
                      <a:prstDash val="solid"/>
                      <a:round/>
                      <a:headEnd type="none" w="med" len="med"/>
                      <a:tailEnd type="none" w="med" len="med"/>
                    </a:lnB>
                  </a:tcPr>
                </a:tc>
                <a:tc>
                  <a:txBody>
                    <a:bodyPr/>
                    <a:lstStyle/>
                    <a:p>
                      <a:pPr algn="r"/>
                      <a:r>
                        <a:rPr lang="en-US" sz="1800"/>
                        <a:t>74.1</a:t>
                      </a:r>
                    </a:p>
                  </a:txBody>
                  <a:tcPr marL="68580" marR="68580" marT="34290" marB="34290" anchor="b">
                    <a:lnB w="12700" cap="flat" cmpd="sng" algn="ctr">
                      <a:noFill/>
                      <a:prstDash val="solid"/>
                      <a:round/>
                      <a:headEnd type="none" w="med" len="med"/>
                      <a:tailEnd type="none" w="med" len="med"/>
                    </a:lnB>
                  </a:tcPr>
                </a:tc>
                <a:extLst>
                  <a:ext uri="{0D108BD9-81ED-4DB2-BD59-A6C34878D82A}">
                    <a16:rowId xmlns:a16="http://schemas.microsoft.com/office/drawing/2014/main" val="1295926308"/>
                  </a:ext>
                </a:extLst>
              </a:tr>
            </a:tbl>
          </a:graphicData>
        </a:graphic>
      </p:graphicFrame>
      <p:sp>
        <p:nvSpPr>
          <p:cNvPr id="7" name="TextBox 6">
            <a:extLst>
              <a:ext uri="{FF2B5EF4-FFF2-40B4-BE49-F238E27FC236}">
                <a16:creationId xmlns:a16="http://schemas.microsoft.com/office/drawing/2014/main" id="{BDBC24B2-2883-4973-9056-A7D89E4887C1}"/>
              </a:ext>
            </a:extLst>
          </p:cNvPr>
          <p:cNvSpPr txBox="1"/>
          <p:nvPr/>
        </p:nvSpPr>
        <p:spPr>
          <a:xfrm>
            <a:off x="5844074" y="1416285"/>
            <a:ext cx="4208885" cy="461665"/>
          </a:xfrm>
          <a:prstGeom prst="rect">
            <a:avLst/>
          </a:prstGeom>
        </p:spPr>
        <p:txBody>
          <a:bodyPr vert="horz" wrap="square" lIns="0" tIns="45720" rIns="91440" bIns="45720" rtlCol="0" anchor="b" anchorCtr="0">
            <a:spAutoFit/>
          </a:bodyPr>
          <a:lstStyle/>
          <a:p>
            <a:r>
              <a:rPr lang="en-GB" sz="1200" b="1">
                <a:solidFill>
                  <a:srgbClr val="003B57"/>
                </a:solidFill>
                <a:latin typeface="Arial" panose="020B0604020202020204"/>
              </a:rPr>
              <a:t>Age at which remaining life expectancy is 15 for men, and 17 for women, selected years, Great Britain</a:t>
            </a:r>
            <a:endParaRPr lang="en-GB" sz="1200">
              <a:solidFill>
                <a:srgbClr val="183E56"/>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2EC35B5B-2482-4A3A-8A58-B4AC9FF51CF7}"/>
              </a:ext>
            </a:extLst>
          </p:cNvPr>
          <p:cNvSpPr txBox="1"/>
          <p:nvPr/>
        </p:nvSpPr>
        <p:spPr>
          <a:xfrm>
            <a:off x="5914213" y="5205890"/>
            <a:ext cx="4357076" cy="276999"/>
          </a:xfrm>
          <a:prstGeom prst="rect">
            <a:avLst/>
          </a:prstGeom>
        </p:spPr>
        <p:txBody>
          <a:bodyPr vert="horz" wrap="square" lIns="0" tIns="45720" rIns="91440" bIns="45720" rtlCol="0" anchor="b" anchorCtr="0">
            <a:spAutoFit/>
          </a:bodyPr>
          <a:lstStyle/>
          <a:p>
            <a:r>
              <a:rPr lang="en-GB" sz="1200">
                <a:solidFill>
                  <a:srgbClr val="183E56"/>
                </a:solidFill>
                <a:latin typeface="Arial" panose="020B0604020202020204" pitchFamily="34" charset="0"/>
                <a:cs typeface="Arial" panose="020B0604020202020204" pitchFamily="34" charset="0"/>
              </a:rPr>
              <a:t>Source: Office for National Statistics</a:t>
            </a:r>
          </a:p>
        </p:txBody>
      </p:sp>
    </p:spTree>
    <p:extLst>
      <p:ext uri="{BB962C8B-B14F-4D97-AF65-F5344CB8AC3E}">
        <p14:creationId xmlns:p14="http://schemas.microsoft.com/office/powerpoint/2010/main" val="10827482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FC60BAF0-0B59-4DFF-91F0-02D4CF52303E}"/>
              </a:ext>
            </a:extLst>
          </p:cNvPr>
          <p:cNvSpPr>
            <a:spLocks noGrp="1"/>
          </p:cNvSpPr>
          <p:nvPr>
            <p:ph type="title"/>
          </p:nvPr>
        </p:nvSpPr>
        <p:spPr>
          <a:xfrm>
            <a:off x="1149285" y="349372"/>
            <a:ext cx="10853849" cy="814519"/>
          </a:xfrm>
        </p:spPr>
        <p:txBody>
          <a:bodyPr>
            <a:normAutofit fontScale="90000"/>
          </a:bodyPr>
          <a:lstStyle/>
          <a:p>
            <a:r>
              <a:rPr lang="en-GB"/>
              <a:t>Is age 70 the new age 65 in terms of health? (Women)</a:t>
            </a:r>
            <a:br>
              <a:rPr lang="en-GB"/>
            </a:br>
            <a:br>
              <a:rPr lang="en-GB" sz="2400"/>
            </a:br>
            <a:r>
              <a:rPr lang="en-US"/>
              <a:t> </a:t>
            </a:r>
          </a:p>
        </p:txBody>
      </p:sp>
      <p:sp>
        <p:nvSpPr>
          <p:cNvPr id="8" name="Content Placeholder 3">
            <a:extLst>
              <a:ext uri="{FF2B5EF4-FFF2-40B4-BE49-F238E27FC236}">
                <a16:creationId xmlns:a16="http://schemas.microsoft.com/office/drawing/2014/main" id="{4929AA4B-BCC8-44A2-A071-F86B77FB89AE}"/>
              </a:ext>
            </a:extLst>
          </p:cNvPr>
          <p:cNvSpPr>
            <a:spLocks noGrp="1"/>
          </p:cNvSpPr>
          <p:nvPr>
            <p:ph sz="quarter" idx="10"/>
          </p:nvPr>
        </p:nvSpPr>
        <p:spPr>
          <a:xfrm>
            <a:off x="630936" y="1163892"/>
            <a:ext cx="3733674" cy="5208628"/>
          </a:xfrm>
        </p:spPr>
        <p:txBody>
          <a:bodyPr wrap="square" anchor="t">
            <a:noAutofit/>
          </a:bodyPr>
          <a:lstStyle/>
          <a:p>
            <a:pPr marL="0" indent="0">
              <a:buNone/>
            </a:pPr>
            <a:r>
              <a:rPr lang="en-GB" sz="2300" dirty="0"/>
              <a:t>Levels of poor general health among women aged 70 in 2017 were around the same as for women aged 60 years in 1981.</a:t>
            </a:r>
          </a:p>
          <a:p>
            <a:pPr marL="0" indent="0">
              <a:buNone/>
            </a:pPr>
            <a:r>
              <a:rPr lang="en-GB" sz="2300" dirty="0"/>
              <a:t>  </a:t>
            </a:r>
          </a:p>
          <a:p>
            <a:pPr marL="0" indent="0">
              <a:buNone/>
            </a:pPr>
            <a:r>
              <a:rPr lang="en-GB" sz="2300" dirty="0"/>
              <a:t>Levels of limiting longstanding among women aged 70 in 2017 were around the same as for women aged 64 years in 1981.</a:t>
            </a:r>
          </a:p>
          <a:p>
            <a:pPr marL="0" indent="0">
              <a:buNone/>
            </a:pPr>
            <a:endParaRPr lang="en-GB" sz="2400" dirty="0"/>
          </a:p>
        </p:txBody>
      </p:sp>
      <p:pic>
        <p:nvPicPr>
          <p:cNvPr id="10" name="Content Placeholder 6" descr="Chart&#10;&#10;Description automatically generated">
            <a:extLst>
              <a:ext uri="{FF2B5EF4-FFF2-40B4-BE49-F238E27FC236}">
                <a16:creationId xmlns:a16="http://schemas.microsoft.com/office/drawing/2014/main" id="{B9F04ED7-4BDD-45FA-B142-53F1DFE86B33}"/>
              </a:ext>
            </a:extLst>
          </p:cNvPr>
          <p:cNvPicPr>
            <a:picLocks noChangeAspect="1"/>
          </p:cNvPicPr>
          <p:nvPr/>
        </p:nvPicPr>
        <p:blipFill rotWithShape="1">
          <a:blip r:embed="rId3"/>
          <a:srcRect b="11900"/>
          <a:stretch/>
        </p:blipFill>
        <p:spPr>
          <a:xfrm>
            <a:off x="4578756" y="1864203"/>
            <a:ext cx="6722993" cy="3891645"/>
          </a:xfrm>
          <a:prstGeom prst="rect">
            <a:avLst/>
          </a:prstGeom>
        </p:spPr>
      </p:pic>
      <p:sp>
        <p:nvSpPr>
          <p:cNvPr id="12" name="TextBox 11">
            <a:extLst>
              <a:ext uri="{FF2B5EF4-FFF2-40B4-BE49-F238E27FC236}">
                <a16:creationId xmlns:a16="http://schemas.microsoft.com/office/drawing/2014/main" id="{5EE5A555-35A2-4A5D-8916-903D8673ECA5}"/>
              </a:ext>
            </a:extLst>
          </p:cNvPr>
          <p:cNvSpPr txBox="1"/>
          <p:nvPr/>
        </p:nvSpPr>
        <p:spPr>
          <a:xfrm>
            <a:off x="4578757" y="1007230"/>
            <a:ext cx="7424378" cy="830997"/>
          </a:xfrm>
          <a:prstGeom prst="rect">
            <a:avLst/>
          </a:prstGeom>
        </p:spPr>
        <p:txBody>
          <a:bodyPr vert="horz" wrap="square" lIns="0" tIns="45720" rIns="91440" bIns="45720" rtlCol="0" anchor="b" anchorCtr="0">
            <a:spAutoFit/>
          </a:bodyPr>
          <a:lstStyle/>
          <a:p>
            <a:r>
              <a:rPr lang="en-GB" sz="2400" b="1" dirty="0">
                <a:solidFill>
                  <a:srgbClr val="183E56"/>
                </a:solidFill>
                <a:latin typeface="+mj-lt"/>
                <a:cs typeface="Arial" panose="020B0604020202020204" pitchFamily="34" charset="0"/>
              </a:rPr>
              <a:t>Percentage of women reporting limiting longstanding illness, 1981 and 2017, GB</a:t>
            </a:r>
          </a:p>
        </p:txBody>
      </p:sp>
      <p:sp>
        <p:nvSpPr>
          <p:cNvPr id="14" name="TextBox 13">
            <a:extLst>
              <a:ext uri="{FF2B5EF4-FFF2-40B4-BE49-F238E27FC236}">
                <a16:creationId xmlns:a16="http://schemas.microsoft.com/office/drawing/2014/main" id="{AB66DAB7-A7B6-4620-87DE-B646E634271E}"/>
              </a:ext>
            </a:extLst>
          </p:cNvPr>
          <p:cNvSpPr txBox="1"/>
          <p:nvPr/>
        </p:nvSpPr>
        <p:spPr>
          <a:xfrm>
            <a:off x="9577009" y="5794709"/>
            <a:ext cx="2616599" cy="276999"/>
          </a:xfrm>
          <a:prstGeom prst="rect">
            <a:avLst/>
          </a:prstGeom>
        </p:spPr>
        <p:txBody>
          <a:bodyPr vert="horz" wrap="square" lIns="0" tIns="45720" rIns="91440" bIns="45720" rtlCol="0" anchor="b" anchorCtr="0">
            <a:spAutoFit/>
          </a:bodyPr>
          <a:lstStyle/>
          <a:p>
            <a:r>
              <a:rPr lang="en-GB" sz="1200">
                <a:solidFill>
                  <a:srgbClr val="183E56"/>
                </a:solidFill>
                <a:latin typeface="Arial" panose="020B0604020202020204" pitchFamily="34" charset="0"/>
                <a:cs typeface="Arial" panose="020B0604020202020204" pitchFamily="34" charset="0"/>
              </a:rPr>
              <a:t>Source: Office for National Statistics</a:t>
            </a:r>
          </a:p>
        </p:txBody>
      </p:sp>
    </p:spTree>
    <p:extLst>
      <p:ext uri="{BB962C8B-B14F-4D97-AF65-F5344CB8AC3E}">
        <p14:creationId xmlns:p14="http://schemas.microsoft.com/office/powerpoint/2010/main" val="23169426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77669520-AA9F-4171-B3C8-47F62831CD0D}"/>
              </a:ext>
            </a:extLst>
          </p:cNvPr>
          <p:cNvSpPr>
            <a:spLocks noGrp="1"/>
          </p:cNvSpPr>
          <p:nvPr>
            <p:ph type="title"/>
          </p:nvPr>
        </p:nvSpPr>
        <p:spPr>
          <a:xfrm>
            <a:off x="1149285" y="349372"/>
            <a:ext cx="10853849" cy="814519"/>
          </a:xfrm>
        </p:spPr>
        <p:txBody>
          <a:bodyPr>
            <a:normAutofit fontScale="90000"/>
          </a:bodyPr>
          <a:lstStyle/>
          <a:p>
            <a:r>
              <a:rPr lang="en-GB"/>
              <a:t>Is age 70 the new age 65 in terms of health? (Men)</a:t>
            </a:r>
            <a:br>
              <a:rPr lang="en-GB"/>
            </a:br>
            <a:br>
              <a:rPr lang="en-GB" sz="2400"/>
            </a:br>
            <a:r>
              <a:rPr lang="en-US"/>
              <a:t> </a:t>
            </a:r>
          </a:p>
        </p:txBody>
      </p:sp>
      <p:sp>
        <p:nvSpPr>
          <p:cNvPr id="8" name="Content Placeholder 3">
            <a:extLst>
              <a:ext uri="{FF2B5EF4-FFF2-40B4-BE49-F238E27FC236}">
                <a16:creationId xmlns:a16="http://schemas.microsoft.com/office/drawing/2014/main" id="{903CA0B9-8581-4B4A-B229-951C85D6AC8C}"/>
              </a:ext>
            </a:extLst>
          </p:cNvPr>
          <p:cNvSpPr>
            <a:spLocks noGrp="1"/>
          </p:cNvSpPr>
          <p:nvPr>
            <p:ph sz="quarter" idx="10"/>
          </p:nvPr>
        </p:nvSpPr>
        <p:spPr>
          <a:xfrm>
            <a:off x="593120" y="1068641"/>
            <a:ext cx="3411952" cy="5001239"/>
          </a:xfrm>
        </p:spPr>
        <p:txBody>
          <a:bodyPr wrap="square" anchor="t">
            <a:noAutofit/>
          </a:bodyPr>
          <a:lstStyle/>
          <a:p>
            <a:pPr marL="0" indent="0">
              <a:buNone/>
            </a:pPr>
            <a:r>
              <a:rPr lang="en-GB" sz="2300" dirty="0"/>
              <a:t>Levels of poor general health among men aged 70 in 2017 were around the same as for men aged 65 years in 1997.</a:t>
            </a:r>
          </a:p>
          <a:p>
            <a:pPr marL="0" indent="0">
              <a:buNone/>
            </a:pPr>
            <a:endParaRPr lang="en-GB" sz="2300" dirty="0"/>
          </a:p>
          <a:p>
            <a:pPr marL="0" indent="0">
              <a:buNone/>
            </a:pPr>
            <a:r>
              <a:rPr lang="en-GB" sz="2300" dirty="0"/>
              <a:t>Levels of limiting longstanding among men aged 70 in 2017 were around the same as for men aged 57 years in 1997.</a:t>
            </a:r>
          </a:p>
          <a:p>
            <a:pPr marL="0" indent="0">
              <a:buNone/>
            </a:pPr>
            <a:r>
              <a:rPr lang="en-GB" dirty="0"/>
              <a:t> </a:t>
            </a:r>
            <a:endParaRPr lang="en-GB" sz="2400" dirty="0"/>
          </a:p>
        </p:txBody>
      </p:sp>
      <p:sp>
        <p:nvSpPr>
          <p:cNvPr id="10" name="TextBox 9">
            <a:extLst>
              <a:ext uri="{FF2B5EF4-FFF2-40B4-BE49-F238E27FC236}">
                <a16:creationId xmlns:a16="http://schemas.microsoft.com/office/drawing/2014/main" id="{4D0DBC2B-E4B3-4360-B6D3-D8EE7F0A41D7}"/>
              </a:ext>
            </a:extLst>
          </p:cNvPr>
          <p:cNvSpPr txBox="1"/>
          <p:nvPr/>
        </p:nvSpPr>
        <p:spPr>
          <a:xfrm>
            <a:off x="4578757" y="1007230"/>
            <a:ext cx="7424378" cy="830997"/>
          </a:xfrm>
          <a:prstGeom prst="rect">
            <a:avLst/>
          </a:prstGeom>
        </p:spPr>
        <p:txBody>
          <a:bodyPr vert="horz" wrap="square" lIns="0" tIns="45720" rIns="91440" bIns="45720" rtlCol="0" anchor="b" anchorCtr="0">
            <a:spAutoFit/>
          </a:bodyPr>
          <a:lstStyle/>
          <a:p>
            <a:r>
              <a:rPr lang="en-GB" sz="2400" b="1">
                <a:solidFill>
                  <a:srgbClr val="183E56"/>
                </a:solidFill>
                <a:latin typeface="+mj-lt"/>
                <a:cs typeface="Arial" panose="020B0604020202020204" pitchFamily="34" charset="0"/>
              </a:rPr>
              <a:t>Percentage of men reporting limiting longstanding illness, 1997 and 2017, GB.</a:t>
            </a:r>
          </a:p>
        </p:txBody>
      </p:sp>
      <p:pic>
        <p:nvPicPr>
          <p:cNvPr id="12" name="Content Placeholder 8" descr="Chart, line chart&#10;&#10;Description automatically generated">
            <a:extLst>
              <a:ext uri="{FF2B5EF4-FFF2-40B4-BE49-F238E27FC236}">
                <a16:creationId xmlns:a16="http://schemas.microsoft.com/office/drawing/2014/main" id="{340FE295-DCB8-49DB-8B71-BD6832015FDA}"/>
              </a:ext>
            </a:extLst>
          </p:cNvPr>
          <p:cNvPicPr>
            <a:picLocks noChangeAspect="1"/>
          </p:cNvPicPr>
          <p:nvPr/>
        </p:nvPicPr>
        <p:blipFill>
          <a:blip r:embed="rId2"/>
          <a:stretch>
            <a:fillRect/>
          </a:stretch>
        </p:blipFill>
        <p:spPr>
          <a:xfrm>
            <a:off x="4554575" y="1797787"/>
            <a:ext cx="6221628" cy="4002834"/>
          </a:xfrm>
          <a:prstGeom prst="rect">
            <a:avLst/>
          </a:prstGeom>
        </p:spPr>
      </p:pic>
      <p:sp>
        <p:nvSpPr>
          <p:cNvPr id="14" name="TextBox 13">
            <a:extLst>
              <a:ext uri="{FF2B5EF4-FFF2-40B4-BE49-F238E27FC236}">
                <a16:creationId xmlns:a16="http://schemas.microsoft.com/office/drawing/2014/main" id="{5CEB6A21-27C9-4229-9762-F71A9FBE60A5}"/>
              </a:ext>
            </a:extLst>
          </p:cNvPr>
          <p:cNvSpPr txBox="1"/>
          <p:nvPr/>
        </p:nvSpPr>
        <p:spPr>
          <a:xfrm>
            <a:off x="9577009" y="5794709"/>
            <a:ext cx="2616599" cy="276999"/>
          </a:xfrm>
          <a:prstGeom prst="rect">
            <a:avLst/>
          </a:prstGeom>
        </p:spPr>
        <p:txBody>
          <a:bodyPr vert="horz" wrap="square" lIns="0" tIns="45720" rIns="91440" bIns="45720" rtlCol="0" anchor="b" anchorCtr="0">
            <a:spAutoFit/>
          </a:bodyPr>
          <a:lstStyle/>
          <a:p>
            <a:r>
              <a:rPr lang="en-GB" sz="1200">
                <a:solidFill>
                  <a:srgbClr val="183E56"/>
                </a:solidFill>
                <a:latin typeface="Arial" panose="020B0604020202020204" pitchFamily="34" charset="0"/>
                <a:cs typeface="Arial" panose="020B0604020202020204" pitchFamily="34" charset="0"/>
              </a:rPr>
              <a:t>Source: Office for National Statistics</a:t>
            </a:r>
          </a:p>
        </p:txBody>
      </p:sp>
    </p:spTree>
    <p:extLst>
      <p:ext uri="{BB962C8B-B14F-4D97-AF65-F5344CB8AC3E}">
        <p14:creationId xmlns:p14="http://schemas.microsoft.com/office/powerpoint/2010/main" val="21187638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99ADBBE-A12C-44A5-982A-A6E695521421}"/>
              </a:ext>
            </a:extLst>
          </p:cNvPr>
          <p:cNvSpPr>
            <a:spLocks noGrp="1"/>
          </p:cNvSpPr>
          <p:nvPr>
            <p:ph type="title"/>
          </p:nvPr>
        </p:nvSpPr>
        <p:spPr>
          <a:xfrm>
            <a:off x="838200" y="642127"/>
            <a:ext cx="10515600" cy="546593"/>
          </a:xfrm>
        </p:spPr>
        <p:txBody>
          <a:bodyPr/>
          <a:lstStyle/>
          <a:p>
            <a:r>
              <a:rPr lang="en-GB"/>
              <a:t>Implications and limitations</a:t>
            </a:r>
            <a:br>
              <a:rPr lang="en-GB"/>
            </a:br>
            <a:endParaRPr lang="en-GB"/>
          </a:p>
        </p:txBody>
      </p:sp>
      <p:sp>
        <p:nvSpPr>
          <p:cNvPr id="7" name="Content Placeholder 6">
            <a:extLst>
              <a:ext uri="{FF2B5EF4-FFF2-40B4-BE49-F238E27FC236}">
                <a16:creationId xmlns:a16="http://schemas.microsoft.com/office/drawing/2014/main" id="{6EEB7A96-206F-4FE0-AF12-249E42453B9D}"/>
              </a:ext>
            </a:extLst>
          </p:cNvPr>
          <p:cNvSpPr>
            <a:spLocks noGrp="1"/>
          </p:cNvSpPr>
          <p:nvPr>
            <p:ph idx="1"/>
          </p:nvPr>
        </p:nvSpPr>
        <p:spPr>
          <a:xfrm>
            <a:off x="838200" y="1188720"/>
            <a:ext cx="10515600" cy="5962401"/>
          </a:xfrm>
        </p:spPr>
        <p:txBody>
          <a:bodyPr/>
          <a:lstStyle/>
          <a:p>
            <a:pPr marL="0" indent="0">
              <a:buNone/>
            </a:pPr>
            <a:r>
              <a:rPr lang="en-GB" sz="2200" dirty="0"/>
              <a:t>Implications: </a:t>
            </a:r>
          </a:p>
          <a:p>
            <a:pPr lvl="1"/>
            <a:r>
              <a:rPr lang="en-GB" sz="2200" dirty="0"/>
              <a:t>Prospective measures provide a different perspective on population ageing and may provide a better indication of the health of an ageing population than the proportion of people in the population of a set chronological age.</a:t>
            </a:r>
          </a:p>
          <a:p>
            <a:pPr marL="0" indent="0">
              <a:buNone/>
            </a:pPr>
            <a:r>
              <a:rPr lang="en-GB" sz="2200" dirty="0"/>
              <a:t> </a:t>
            </a:r>
          </a:p>
          <a:p>
            <a:pPr marL="0" indent="0">
              <a:buNone/>
            </a:pPr>
            <a:r>
              <a:rPr lang="en-GB" sz="2200" dirty="0"/>
              <a:t>Limitations:</a:t>
            </a:r>
          </a:p>
          <a:p>
            <a:pPr lvl="1"/>
            <a:r>
              <a:rPr lang="en-GB" sz="2200" dirty="0"/>
              <a:t>health measures used are self-reported and may not have been interpreted consistently by people over time or at different ages </a:t>
            </a:r>
          </a:p>
          <a:p>
            <a:pPr lvl="1"/>
            <a:r>
              <a:rPr lang="en-GB" sz="2200" dirty="0"/>
              <a:t>Larger  sample sizes and more consistent data over time would be needed to fully assess the questions we have posed and draw firm conclusions</a:t>
            </a:r>
          </a:p>
          <a:p>
            <a:pPr lvl="1"/>
            <a:r>
              <a:rPr lang="en-GB" sz="2200" i="1" dirty="0"/>
              <a:t>Data sources, method and analyses used, including limitations of the data are fully reported in </a:t>
            </a:r>
            <a:r>
              <a:rPr lang="en-GB" sz="2200" i="1" dirty="0">
                <a:hlinkClick r:id="rId3"/>
              </a:rPr>
              <a:t>Living longer: is age 70 the new age 65? Methodology guide</a:t>
            </a:r>
            <a:endParaRPr lang="en-GB" sz="2200" i="1" dirty="0"/>
          </a:p>
          <a:p>
            <a:pPr marL="0" indent="0">
              <a:buNone/>
            </a:pPr>
            <a:endParaRPr lang="en-GB" sz="1600" dirty="0"/>
          </a:p>
          <a:p>
            <a:endParaRPr lang="en-GB" sz="1600" dirty="0"/>
          </a:p>
          <a:p>
            <a:endParaRPr lang="en-GB" sz="2400" dirty="0"/>
          </a:p>
        </p:txBody>
      </p:sp>
    </p:spTree>
    <p:extLst>
      <p:ext uri="{BB962C8B-B14F-4D97-AF65-F5344CB8AC3E}">
        <p14:creationId xmlns:p14="http://schemas.microsoft.com/office/powerpoint/2010/main" val="915242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Chart&#10;&#10;Description automatically generated">
            <a:extLst>
              <a:ext uri="{FF2B5EF4-FFF2-40B4-BE49-F238E27FC236}">
                <a16:creationId xmlns:a16="http://schemas.microsoft.com/office/drawing/2014/main" id="{B3C53000-A99E-419A-A80C-89CC572FE0D9}"/>
              </a:ext>
            </a:extLst>
          </p:cNvPr>
          <p:cNvPicPr>
            <a:picLocks noChangeAspect="1"/>
          </p:cNvPicPr>
          <p:nvPr/>
        </p:nvPicPr>
        <p:blipFill rotWithShape="1">
          <a:blip r:embed="rId3">
            <a:extLst>
              <a:ext uri="{28A0092B-C50C-407E-A947-70E740481C1C}">
                <a14:useLocalDpi xmlns:a14="http://schemas.microsoft.com/office/drawing/2010/main" val="0"/>
              </a:ext>
            </a:extLst>
          </a:blip>
          <a:srcRect t="8544" r="4520"/>
          <a:stretch/>
        </p:blipFill>
        <p:spPr>
          <a:xfrm>
            <a:off x="8139573" y="1629998"/>
            <a:ext cx="3914222" cy="3749268"/>
          </a:xfrm>
          <a:prstGeom prst="rect">
            <a:avLst/>
          </a:prstGeom>
        </p:spPr>
      </p:pic>
      <p:pic>
        <p:nvPicPr>
          <p:cNvPr id="9" name="Picture 8" descr="Chart&#10;&#10;Description automatically generated">
            <a:extLst>
              <a:ext uri="{FF2B5EF4-FFF2-40B4-BE49-F238E27FC236}">
                <a16:creationId xmlns:a16="http://schemas.microsoft.com/office/drawing/2014/main" id="{0A601E90-0FFC-4AAD-B732-BD8C57932EA3}"/>
              </a:ext>
            </a:extLst>
          </p:cNvPr>
          <p:cNvPicPr>
            <a:picLocks noChangeAspect="1"/>
          </p:cNvPicPr>
          <p:nvPr/>
        </p:nvPicPr>
        <p:blipFill rotWithShape="1">
          <a:blip r:embed="rId4">
            <a:extLst>
              <a:ext uri="{28A0092B-C50C-407E-A947-70E740481C1C}">
                <a14:useLocalDpi xmlns:a14="http://schemas.microsoft.com/office/drawing/2010/main" val="0"/>
              </a:ext>
            </a:extLst>
          </a:blip>
          <a:srcRect t="7736" r="5281"/>
          <a:stretch/>
        </p:blipFill>
        <p:spPr>
          <a:xfrm>
            <a:off x="4171492" y="1627518"/>
            <a:ext cx="3849015" cy="3749268"/>
          </a:xfrm>
          <a:prstGeom prst="rect">
            <a:avLst/>
          </a:prstGeom>
        </p:spPr>
      </p:pic>
      <p:sp>
        <p:nvSpPr>
          <p:cNvPr id="2" name="Title 1">
            <a:extLst>
              <a:ext uri="{FF2B5EF4-FFF2-40B4-BE49-F238E27FC236}">
                <a16:creationId xmlns:a16="http://schemas.microsoft.com/office/drawing/2014/main" id="{5B085215-7DF5-49A5-B4FB-B38F05AA919F}"/>
              </a:ext>
            </a:extLst>
          </p:cNvPr>
          <p:cNvSpPr>
            <a:spLocks noGrp="1"/>
          </p:cNvSpPr>
          <p:nvPr>
            <p:ph type="title"/>
          </p:nvPr>
        </p:nvSpPr>
        <p:spPr>
          <a:xfrm>
            <a:off x="0" y="844147"/>
            <a:ext cx="12192000" cy="341632"/>
          </a:xfrm>
        </p:spPr>
        <p:txBody>
          <a:bodyPr/>
          <a:lstStyle/>
          <a:p>
            <a:pPr algn="ctr"/>
            <a:r>
              <a:rPr lang="en-GB" sz="1800"/>
              <a:t>Population by single year of age and sex, UK</a:t>
            </a:r>
          </a:p>
        </p:txBody>
      </p:sp>
      <p:sp>
        <p:nvSpPr>
          <p:cNvPr id="6" name="Title 1">
            <a:extLst>
              <a:ext uri="{FF2B5EF4-FFF2-40B4-BE49-F238E27FC236}">
                <a16:creationId xmlns:a16="http://schemas.microsoft.com/office/drawing/2014/main" id="{205A89BD-0C00-41E5-B9BB-8F3ABB19E2B4}"/>
              </a:ext>
            </a:extLst>
          </p:cNvPr>
          <p:cNvSpPr txBox="1">
            <a:spLocks/>
          </p:cNvSpPr>
          <p:nvPr/>
        </p:nvSpPr>
        <p:spPr>
          <a:xfrm>
            <a:off x="73888" y="5730607"/>
            <a:ext cx="12192000" cy="286232"/>
          </a:xfrm>
          <a:prstGeom prst="rect">
            <a:avLst/>
          </a:prstGeom>
        </p:spPr>
        <p:txBody>
          <a:bodyPr vert="horz" wrap="square" lIns="0" tIns="45720" rIns="91440" bIns="45720" rtlCol="0" anchor="t" anchorCtr="0">
            <a:spAutoFit/>
          </a:bodyPr>
          <a:lstStyle>
            <a:lvl1pPr algn="l" defTabSz="914400" rtl="0" eaLnBrk="1" latinLnBrk="0" hangingPunct="1">
              <a:lnSpc>
                <a:spcPct val="90000"/>
              </a:lnSpc>
              <a:spcBef>
                <a:spcPct val="0"/>
              </a:spcBef>
              <a:buNone/>
              <a:defRPr sz="4800" b="1" kern="1200" baseline="0">
                <a:solidFill>
                  <a:srgbClr val="003C57"/>
                </a:solidFill>
                <a:latin typeface="+mj-lt"/>
                <a:ea typeface="+mj-ea"/>
                <a:cs typeface="+mj-cs"/>
              </a:defRPr>
            </a:lvl1pPr>
          </a:lstStyle>
          <a:p>
            <a:r>
              <a:rPr lang="en-GB" sz="1400"/>
              <a:t>Source:</a:t>
            </a:r>
            <a:r>
              <a:rPr lang="en-GB" sz="1400" b="0"/>
              <a:t> Office for National Statistics, National Records of Scotland, Northern Ireland Statistics and Research Agency</a:t>
            </a:r>
          </a:p>
        </p:txBody>
      </p:sp>
      <p:sp>
        <p:nvSpPr>
          <p:cNvPr id="11" name="Title 1">
            <a:extLst>
              <a:ext uri="{FF2B5EF4-FFF2-40B4-BE49-F238E27FC236}">
                <a16:creationId xmlns:a16="http://schemas.microsoft.com/office/drawing/2014/main" id="{08DA3F35-6F3A-4D70-A3AB-58543CE1601E}"/>
              </a:ext>
            </a:extLst>
          </p:cNvPr>
          <p:cNvSpPr txBox="1">
            <a:spLocks/>
          </p:cNvSpPr>
          <p:nvPr/>
        </p:nvSpPr>
        <p:spPr>
          <a:xfrm>
            <a:off x="4851487" y="1313586"/>
            <a:ext cx="3040233" cy="313932"/>
          </a:xfrm>
          <a:prstGeom prst="rect">
            <a:avLst/>
          </a:prstGeom>
        </p:spPr>
        <p:txBody>
          <a:bodyPr vert="horz" wrap="square" lIns="0" tIns="45720" rIns="91440" bIns="45720" rtlCol="0" anchor="t" anchorCtr="0">
            <a:spAutoFit/>
          </a:bodyPr>
          <a:lstStyle>
            <a:lvl1pPr algn="l" defTabSz="914400" rtl="0" eaLnBrk="1" latinLnBrk="0" hangingPunct="1">
              <a:lnSpc>
                <a:spcPct val="90000"/>
              </a:lnSpc>
              <a:spcBef>
                <a:spcPct val="0"/>
              </a:spcBef>
              <a:buNone/>
              <a:defRPr sz="4800" b="1" kern="1200" baseline="0">
                <a:solidFill>
                  <a:srgbClr val="003C57"/>
                </a:solidFill>
                <a:latin typeface="+mj-lt"/>
                <a:ea typeface="+mj-ea"/>
                <a:cs typeface="+mj-cs"/>
              </a:defRPr>
            </a:lvl1pPr>
          </a:lstStyle>
          <a:p>
            <a:pPr algn="ctr"/>
            <a:r>
              <a:rPr lang="en-GB" sz="1600"/>
              <a:t>Mid-1971</a:t>
            </a:r>
          </a:p>
        </p:txBody>
      </p:sp>
      <p:sp>
        <p:nvSpPr>
          <p:cNvPr id="12" name="Title 1">
            <a:extLst>
              <a:ext uri="{FF2B5EF4-FFF2-40B4-BE49-F238E27FC236}">
                <a16:creationId xmlns:a16="http://schemas.microsoft.com/office/drawing/2014/main" id="{6B78ACBA-445C-48C2-A1BC-96A9A7F04D14}"/>
              </a:ext>
            </a:extLst>
          </p:cNvPr>
          <p:cNvSpPr txBox="1">
            <a:spLocks/>
          </p:cNvSpPr>
          <p:nvPr/>
        </p:nvSpPr>
        <p:spPr>
          <a:xfrm>
            <a:off x="9170999" y="1313586"/>
            <a:ext cx="2350441" cy="313932"/>
          </a:xfrm>
          <a:prstGeom prst="rect">
            <a:avLst/>
          </a:prstGeom>
        </p:spPr>
        <p:txBody>
          <a:bodyPr vert="horz" wrap="square" lIns="0" tIns="45720" rIns="91440" bIns="45720" rtlCol="0" anchor="t" anchorCtr="0">
            <a:spAutoFit/>
          </a:bodyPr>
          <a:lstStyle>
            <a:lvl1pPr algn="l" defTabSz="914400" rtl="0" eaLnBrk="1" latinLnBrk="0" hangingPunct="1">
              <a:lnSpc>
                <a:spcPct val="90000"/>
              </a:lnSpc>
              <a:spcBef>
                <a:spcPct val="0"/>
              </a:spcBef>
              <a:buNone/>
              <a:defRPr sz="4800" b="1" kern="1200" baseline="0">
                <a:solidFill>
                  <a:srgbClr val="003C57"/>
                </a:solidFill>
                <a:latin typeface="+mj-lt"/>
                <a:ea typeface="+mj-ea"/>
                <a:cs typeface="+mj-cs"/>
              </a:defRPr>
            </a:lvl1pPr>
          </a:lstStyle>
          <a:p>
            <a:pPr algn="ctr"/>
            <a:r>
              <a:rPr lang="en-GB" sz="1600"/>
              <a:t>Mid-2020</a:t>
            </a:r>
          </a:p>
        </p:txBody>
      </p:sp>
      <p:pic>
        <p:nvPicPr>
          <p:cNvPr id="15" name="Picture 14" descr="Chart&#10;&#10;Description automatically generated">
            <a:extLst>
              <a:ext uri="{FF2B5EF4-FFF2-40B4-BE49-F238E27FC236}">
                <a16:creationId xmlns:a16="http://schemas.microsoft.com/office/drawing/2014/main" id="{9312E73A-2CC4-45B7-84D7-C0BCA800EE17}"/>
              </a:ext>
            </a:extLst>
          </p:cNvPr>
          <p:cNvPicPr>
            <a:picLocks noChangeAspect="1"/>
          </p:cNvPicPr>
          <p:nvPr/>
        </p:nvPicPr>
        <p:blipFill rotWithShape="1">
          <a:blip r:embed="rId5">
            <a:extLst>
              <a:ext uri="{28A0092B-C50C-407E-A947-70E740481C1C}">
                <a14:useLocalDpi xmlns:a14="http://schemas.microsoft.com/office/drawing/2010/main" val="0"/>
              </a:ext>
            </a:extLst>
          </a:blip>
          <a:srcRect t="8414" r="4261"/>
          <a:stretch/>
        </p:blipFill>
        <p:spPr>
          <a:xfrm>
            <a:off x="119271" y="1611139"/>
            <a:ext cx="3933155" cy="3762533"/>
          </a:xfrm>
          <a:prstGeom prst="rect">
            <a:avLst/>
          </a:prstGeom>
        </p:spPr>
      </p:pic>
      <p:sp>
        <p:nvSpPr>
          <p:cNvPr id="16" name="Title 1">
            <a:extLst>
              <a:ext uri="{FF2B5EF4-FFF2-40B4-BE49-F238E27FC236}">
                <a16:creationId xmlns:a16="http://schemas.microsoft.com/office/drawing/2014/main" id="{DEF0DBB1-75AC-4702-9BA5-4358A49D6BBA}"/>
              </a:ext>
            </a:extLst>
          </p:cNvPr>
          <p:cNvSpPr txBox="1">
            <a:spLocks/>
          </p:cNvSpPr>
          <p:nvPr/>
        </p:nvSpPr>
        <p:spPr>
          <a:xfrm>
            <a:off x="846402" y="1277594"/>
            <a:ext cx="3040233" cy="313932"/>
          </a:xfrm>
          <a:prstGeom prst="rect">
            <a:avLst/>
          </a:prstGeom>
        </p:spPr>
        <p:txBody>
          <a:bodyPr vert="horz" wrap="square" lIns="0" tIns="45720" rIns="91440" bIns="45720" rtlCol="0" anchor="t" anchorCtr="0">
            <a:spAutoFit/>
          </a:bodyPr>
          <a:lstStyle>
            <a:lvl1pPr algn="l" defTabSz="914400" rtl="0" eaLnBrk="1" latinLnBrk="0" hangingPunct="1">
              <a:lnSpc>
                <a:spcPct val="90000"/>
              </a:lnSpc>
              <a:spcBef>
                <a:spcPct val="0"/>
              </a:spcBef>
              <a:buNone/>
              <a:defRPr sz="4800" b="1" kern="1200" baseline="0">
                <a:solidFill>
                  <a:srgbClr val="003C57"/>
                </a:solidFill>
                <a:latin typeface="+mj-lt"/>
                <a:ea typeface="+mj-ea"/>
                <a:cs typeface="+mj-cs"/>
              </a:defRPr>
            </a:lvl1pPr>
          </a:lstStyle>
          <a:p>
            <a:pPr algn="ctr"/>
            <a:r>
              <a:rPr lang="en-GB" sz="1600"/>
              <a:t>Mid-1951</a:t>
            </a:r>
          </a:p>
        </p:txBody>
      </p:sp>
      <p:sp>
        <p:nvSpPr>
          <p:cNvPr id="3" name="Title 7">
            <a:extLst>
              <a:ext uri="{FF2B5EF4-FFF2-40B4-BE49-F238E27FC236}">
                <a16:creationId xmlns:a16="http://schemas.microsoft.com/office/drawing/2014/main" id="{E8D3CCC8-96C3-4B2F-87B5-6BBAF4BA27CB}"/>
              </a:ext>
            </a:extLst>
          </p:cNvPr>
          <p:cNvSpPr txBox="1">
            <a:spLocks/>
          </p:cNvSpPr>
          <p:nvPr/>
        </p:nvSpPr>
        <p:spPr>
          <a:xfrm>
            <a:off x="3643744" y="140492"/>
            <a:ext cx="5060373" cy="48013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2700" kern="1200" baseline="0">
                <a:solidFill>
                  <a:srgbClr val="323132"/>
                </a:solidFill>
                <a:latin typeface="+mj-lt"/>
                <a:ea typeface="+mj-ea"/>
                <a:cs typeface="+mj-cs"/>
              </a:defRPr>
            </a:lvl1pPr>
          </a:lstStyle>
          <a:p>
            <a:r>
              <a:rPr lang="en-GB" sz="2800"/>
              <a:t>The UK population is ageing</a:t>
            </a:r>
            <a:endParaRPr lang="en-GB" sz="2800">
              <a:cs typeface="Arial"/>
            </a:endParaRPr>
          </a:p>
        </p:txBody>
      </p:sp>
    </p:spTree>
    <p:extLst>
      <p:ext uri="{BB962C8B-B14F-4D97-AF65-F5344CB8AC3E}">
        <p14:creationId xmlns:p14="http://schemas.microsoft.com/office/powerpoint/2010/main" val="22842593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7CF423-D82C-924A-90A3-D0DF1658A0BF}"/>
              </a:ext>
            </a:extLst>
          </p:cNvPr>
          <p:cNvSpPr>
            <a:spLocks noGrp="1"/>
          </p:cNvSpPr>
          <p:nvPr>
            <p:ph type="title"/>
          </p:nvPr>
        </p:nvSpPr>
        <p:spPr>
          <a:xfrm>
            <a:off x="838200" y="505584"/>
            <a:ext cx="10515600" cy="646331"/>
          </a:xfrm>
        </p:spPr>
        <p:txBody>
          <a:bodyPr/>
          <a:lstStyle/>
          <a:p>
            <a:r>
              <a:rPr lang="en-US" sz="4000"/>
              <a:t>Old-Age Dependency Ratio</a:t>
            </a:r>
          </a:p>
        </p:txBody>
      </p:sp>
      <p:sp>
        <p:nvSpPr>
          <p:cNvPr id="3" name="Content Placeholder 2">
            <a:extLst>
              <a:ext uri="{FF2B5EF4-FFF2-40B4-BE49-F238E27FC236}">
                <a16:creationId xmlns:a16="http://schemas.microsoft.com/office/drawing/2014/main" id="{BBB51275-77E7-2A4D-8FB3-EA8856EF70BE}"/>
              </a:ext>
            </a:extLst>
          </p:cNvPr>
          <p:cNvSpPr>
            <a:spLocks noGrp="1"/>
          </p:cNvSpPr>
          <p:nvPr>
            <p:ph idx="1"/>
          </p:nvPr>
        </p:nvSpPr>
        <p:spPr>
          <a:xfrm>
            <a:off x="838200" y="1703399"/>
            <a:ext cx="10515600" cy="3136243"/>
          </a:xfrm>
        </p:spPr>
        <p:txBody>
          <a:bodyPr/>
          <a:lstStyle/>
          <a:p>
            <a:pPr algn="just"/>
            <a:r>
              <a:rPr lang="en-US" sz="2400"/>
              <a:t>The Old Age Dependency Ratio (OADR) is a ratio of the population who are of current State Pension age (SPA) and higher relative to the size of the population aged 16 years and over and under SPA. Given that SPA shifts in line with legislation, the OADR is expressed as follows:</a:t>
            </a:r>
          </a:p>
          <a:p>
            <a:endParaRPr lang="en-US"/>
          </a:p>
          <a:p>
            <a:endParaRPr lang="en-US"/>
          </a:p>
          <a:p>
            <a:endParaRPr lang="en-US"/>
          </a:p>
        </p:txBody>
      </p:sp>
      <p:pic>
        <p:nvPicPr>
          <p:cNvPr id="5" name="Picture 4">
            <a:extLst>
              <a:ext uri="{FF2B5EF4-FFF2-40B4-BE49-F238E27FC236}">
                <a16:creationId xmlns:a16="http://schemas.microsoft.com/office/drawing/2014/main" id="{65AF7B9B-A2D0-4ABC-A61A-6C9B0282D033}"/>
              </a:ext>
            </a:extLst>
          </p:cNvPr>
          <p:cNvPicPr>
            <a:picLocks noChangeAspect="1"/>
          </p:cNvPicPr>
          <p:nvPr/>
        </p:nvPicPr>
        <p:blipFill>
          <a:blip r:embed="rId3"/>
          <a:stretch>
            <a:fillRect/>
          </a:stretch>
        </p:blipFill>
        <p:spPr>
          <a:xfrm>
            <a:off x="1424409" y="3961433"/>
            <a:ext cx="8958084" cy="888970"/>
          </a:xfrm>
          <a:prstGeom prst="rect">
            <a:avLst/>
          </a:prstGeom>
        </p:spPr>
      </p:pic>
    </p:spTree>
    <p:extLst>
      <p:ext uri="{BB962C8B-B14F-4D97-AF65-F5344CB8AC3E}">
        <p14:creationId xmlns:p14="http://schemas.microsoft.com/office/powerpoint/2010/main" val="1220677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66463101-F2FB-4EC7-9563-3CD43BE782B5}"/>
              </a:ext>
            </a:extLst>
          </p:cNvPr>
          <p:cNvSpPr txBox="1">
            <a:spLocks/>
          </p:cNvSpPr>
          <p:nvPr/>
        </p:nvSpPr>
        <p:spPr>
          <a:xfrm>
            <a:off x="838200" y="505584"/>
            <a:ext cx="10515600" cy="646331"/>
          </a:xfrm>
          <a:prstGeom prst="rect">
            <a:avLst/>
          </a:prstGeom>
        </p:spPr>
        <p:txBody>
          <a:bodyPr/>
          <a:lstStyle>
            <a:lvl1pPr algn="l" defTabSz="914400" rtl="0" eaLnBrk="1" latinLnBrk="0" hangingPunct="1">
              <a:lnSpc>
                <a:spcPct val="90000"/>
              </a:lnSpc>
              <a:spcBef>
                <a:spcPct val="0"/>
              </a:spcBef>
              <a:buNone/>
              <a:defRPr sz="4800" b="1" kern="1200" baseline="0">
                <a:solidFill>
                  <a:srgbClr val="003C57"/>
                </a:solidFill>
                <a:latin typeface="+mj-lt"/>
                <a:ea typeface="+mj-ea"/>
                <a:cs typeface="+mj-cs"/>
              </a:defRPr>
            </a:lvl1pPr>
          </a:lstStyle>
          <a:p>
            <a:r>
              <a:rPr lang="en-US" sz="2400"/>
              <a:t>Historical and principal projection of OADR, UK, 1992 – 2069</a:t>
            </a:r>
          </a:p>
          <a:p>
            <a:endParaRPr lang="en-US" sz="2400"/>
          </a:p>
        </p:txBody>
      </p:sp>
      <p:graphicFrame>
        <p:nvGraphicFramePr>
          <p:cNvPr id="8" name="Content Placeholder 7">
            <a:extLst>
              <a:ext uri="{FF2B5EF4-FFF2-40B4-BE49-F238E27FC236}">
                <a16:creationId xmlns:a16="http://schemas.microsoft.com/office/drawing/2014/main" id="{D456283A-575E-4BD4-98E4-FC2503368C60}"/>
              </a:ext>
            </a:extLst>
          </p:cNvPr>
          <p:cNvGraphicFramePr>
            <a:graphicFrameLocks noGrp="1"/>
          </p:cNvGraphicFramePr>
          <p:nvPr>
            <p:ph idx="1"/>
            <p:extLst>
              <p:ext uri="{D42A27DB-BD31-4B8C-83A1-F6EECF244321}">
                <p14:modId xmlns:p14="http://schemas.microsoft.com/office/powerpoint/2010/main" val="2998686935"/>
              </p:ext>
            </p:extLst>
          </p:nvPr>
        </p:nvGraphicFramePr>
        <p:xfrm>
          <a:off x="600206" y="1041400"/>
          <a:ext cx="10515600" cy="4775200"/>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6831484F-DEC4-4DEF-9E85-06A13CA166F2}"/>
              </a:ext>
            </a:extLst>
          </p:cNvPr>
          <p:cNvSpPr txBox="1"/>
          <p:nvPr/>
        </p:nvSpPr>
        <p:spPr>
          <a:xfrm>
            <a:off x="9193407" y="5617869"/>
            <a:ext cx="4357076" cy="276999"/>
          </a:xfrm>
          <a:prstGeom prst="rect">
            <a:avLst/>
          </a:prstGeom>
        </p:spPr>
        <p:txBody>
          <a:bodyPr vert="horz" wrap="square" lIns="0" tIns="45720" rIns="91440" bIns="45720" rtlCol="0" anchor="b" anchorCtr="0">
            <a:spAutoFit/>
          </a:bodyPr>
          <a:lstStyle/>
          <a:p>
            <a:r>
              <a:rPr lang="en-GB" sz="1200">
                <a:solidFill>
                  <a:srgbClr val="183E56"/>
                </a:solidFill>
                <a:latin typeface="Arial" panose="020B0604020202020204" pitchFamily="34" charset="0"/>
                <a:cs typeface="Arial" panose="020B0604020202020204" pitchFamily="34" charset="0"/>
              </a:rPr>
              <a:t>Source: Office for National Statistics</a:t>
            </a:r>
          </a:p>
        </p:txBody>
      </p:sp>
    </p:spTree>
    <p:extLst>
      <p:ext uri="{BB962C8B-B14F-4D97-AF65-F5344CB8AC3E}">
        <p14:creationId xmlns:p14="http://schemas.microsoft.com/office/powerpoint/2010/main" val="305675091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7CF423-D82C-924A-90A3-D0DF1658A0BF}"/>
              </a:ext>
            </a:extLst>
          </p:cNvPr>
          <p:cNvSpPr>
            <a:spLocks noGrp="1"/>
          </p:cNvSpPr>
          <p:nvPr>
            <p:ph type="title"/>
          </p:nvPr>
        </p:nvSpPr>
        <p:spPr>
          <a:xfrm>
            <a:off x="838200" y="588683"/>
            <a:ext cx="10515600" cy="590931"/>
          </a:xfrm>
        </p:spPr>
        <p:txBody>
          <a:bodyPr/>
          <a:lstStyle/>
          <a:p>
            <a:r>
              <a:rPr lang="en-US" sz="3600"/>
              <a:t>Active Dependency Ratio</a:t>
            </a:r>
          </a:p>
        </p:txBody>
      </p:sp>
      <p:sp>
        <p:nvSpPr>
          <p:cNvPr id="3" name="Content Placeholder 2">
            <a:extLst>
              <a:ext uri="{FF2B5EF4-FFF2-40B4-BE49-F238E27FC236}">
                <a16:creationId xmlns:a16="http://schemas.microsoft.com/office/drawing/2014/main" id="{BBB51275-77E7-2A4D-8FB3-EA8856EF70BE}"/>
              </a:ext>
            </a:extLst>
          </p:cNvPr>
          <p:cNvSpPr>
            <a:spLocks noGrp="1"/>
          </p:cNvSpPr>
          <p:nvPr>
            <p:ph idx="1"/>
          </p:nvPr>
        </p:nvSpPr>
        <p:spPr>
          <a:xfrm>
            <a:off x="856343" y="1587968"/>
            <a:ext cx="10515600" cy="1643527"/>
          </a:xfrm>
        </p:spPr>
        <p:txBody>
          <a:bodyPr/>
          <a:lstStyle/>
          <a:p>
            <a:pPr algn="just"/>
            <a:r>
              <a:rPr lang="en-US" sz="2800"/>
              <a:t>The Active Dependency Ratio (ADR) is a ratio of the adult population who are economically inactive relative to the size of the adult population who are economically active. The ADR is expressed as follows:</a:t>
            </a:r>
          </a:p>
        </p:txBody>
      </p:sp>
      <p:pic>
        <p:nvPicPr>
          <p:cNvPr id="5" name="Picture 4">
            <a:extLst>
              <a:ext uri="{FF2B5EF4-FFF2-40B4-BE49-F238E27FC236}">
                <a16:creationId xmlns:a16="http://schemas.microsoft.com/office/drawing/2014/main" id="{155B891A-762E-4AF3-833A-509CE9EBD9D0}"/>
              </a:ext>
            </a:extLst>
          </p:cNvPr>
          <p:cNvPicPr>
            <a:picLocks noChangeAspect="1"/>
          </p:cNvPicPr>
          <p:nvPr/>
        </p:nvPicPr>
        <p:blipFill>
          <a:blip r:embed="rId3"/>
          <a:stretch>
            <a:fillRect/>
          </a:stretch>
        </p:blipFill>
        <p:spPr>
          <a:xfrm>
            <a:off x="1312397" y="3760376"/>
            <a:ext cx="9101624" cy="877265"/>
          </a:xfrm>
          <a:prstGeom prst="rect">
            <a:avLst/>
          </a:prstGeom>
        </p:spPr>
      </p:pic>
    </p:spTree>
    <p:extLst>
      <p:ext uri="{BB962C8B-B14F-4D97-AF65-F5344CB8AC3E}">
        <p14:creationId xmlns:p14="http://schemas.microsoft.com/office/powerpoint/2010/main" val="40229114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7CF423-D82C-924A-90A3-D0DF1658A0BF}"/>
              </a:ext>
            </a:extLst>
          </p:cNvPr>
          <p:cNvSpPr>
            <a:spLocks noGrp="1"/>
          </p:cNvSpPr>
          <p:nvPr>
            <p:ph type="title"/>
          </p:nvPr>
        </p:nvSpPr>
        <p:spPr>
          <a:xfrm>
            <a:off x="838200" y="392050"/>
            <a:ext cx="10515600" cy="292388"/>
          </a:xfrm>
        </p:spPr>
        <p:txBody>
          <a:bodyPr/>
          <a:lstStyle/>
          <a:p>
            <a:r>
              <a:rPr lang="en-US" sz="2000"/>
              <a:t>Active Dependency Ratio for the aged 16 years and over population, UK, 1993 to 2020</a:t>
            </a:r>
          </a:p>
        </p:txBody>
      </p:sp>
      <p:graphicFrame>
        <p:nvGraphicFramePr>
          <p:cNvPr id="9" name="Chart 8">
            <a:extLst>
              <a:ext uri="{FF2B5EF4-FFF2-40B4-BE49-F238E27FC236}">
                <a16:creationId xmlns:a16="http://schemas.microsoft.com/office/drawing/2014/main" id="{F836A3CE-ACD4-4E35-B5D0-488BE61C7E2F}"/>
              </a:ext>
            </a:extLst>
          </p:cNvPr>
          <p:cNvGraphicFramePr>
            <a:graphicFrameLocks/>
          </p:cNvGraphicFramePr>
          <p:nvPr>
            <p:extLst>
              <p:ext uri="{D42A27DB-BD31-4B8C-83A1-F6EECF244321}">
                <p14:modId xmlns:p14="http://schemas.microsoft.com/office/powerpoint/2010/main" val="595438977"/>
              </p:ext>
            </p:extLst>
          </p:nvPr>
        </p:nvGraphicFramePr>
        <p:xfrm>
          <a:off x="838200" y="891514"/>
          <a:ext cx="9295356" cy="5074972"/>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CF2065E0-72A6-415E-9991-BAE13A487E82}"/>
              </a:ext>
            </a:extLst>
          </p:cNvPr>
          <p:cNvSpPr txBox="1"/>
          <p:nvPr/>
        </p:nvSpPr>
        <p:spPr>
          <a:xfrm>
            <a:off x="9193407" y="5617869"/>
            <a:ext cx="4357076" cy="276999"/>
          </a:xfrm>
          <a:prstGeom prst="rect">
            <a:avLst/>
          </a:prstGeom>
        </p:spPr>
        <p:txBody>
          <a:bodyPr vert="horz" wrap="square" lIns="0" tIns="45720" rIns="91440" bIns="45720" rtlCol="0" anchor="b" anchorCtr="0">
            <a:spAutoFit/>
          </a:bodyPr>
          <a:lstStyle/>
          <a:p>
            <a:r>
              <a:rPr lang="en-GB" sz="1200">
                <a:solidFill>
                  <a:srgbClr val="183E56"/>
                </a:solidFill>
                <a:latin typeface="Arial" panose="020B0604020202020204" pitchFamily="34" charset="0"/>
                <a:cs typeface="Arial" panose="020B0604020202020204" pitchFamily="34" charset="0"/>
              </a:rPr>
              <a:t>Source: Office for National Statistics</a:t>
            </a:r>
          </a:p>
        </p:txBody>
      </p:sp>
    </p:spTree>
    <p:extLst>
      <p:ext uri="{BB962C8B-B14F-4D97-AF65-F5344CB8AC3E}">
        <p14:creationId xmlns:p14="http://schemas.microsoft.com/office/powerpoint/2010/main" val="24597796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7CF423-D82C-924A-90A3-D0DF1658A0BF}"/>
              </a:ext>
            </a:extLst>
          </p:cNvPr>
          <p:cNvSpPr>
            <a:spLocks noGrp="1"/>
          </p:cNvSpPr>
          <p:nvPr>
            <p:ph type="title"/>
          </p:nvPr>
        </p:nvSpPr>
        <p:spPr>
          <a:xfrm>
            <a:off x="981527" y="394465"/>
            <a:ext cx="10228945" cy="292388"/>
          </a:xfrm>
        </p:spPr>
        <p:txBody>
          <a:bodyPr/>
          <a:lstStyle/>
          <a:p>
            <a:r>
              <a:rPr lang="en-US" sz="2000"/>
              <a:t>Percentage of population economically active by age group, UK, 1993 to 2020</a:t>
            </a:r>
          </a:p>
        </p:txBody>
      </p:sp>
      <p:graphicFrame>
        <p:nvGraphicFramePr>
          <p:cNvPr id="10" name="Chart 9">
            <a:extLst>
              <a:ext uri="{FF2B5EF4-FFF2-40B4-BE49-F238E27FC236}">
                <a16:creationId xmlns:a16="http://schemas.microsoft.com/office/drawing/2014/main" id="{5355A57C-9349-49BD-A11D-F2603500873F}"/>
              </a:ext>
            </a:extLst>
          </p:cNvPr>
          <p:cNvGraphicFramePr>
            <a:graphicFrameLocks/>
          </p:cNvGraphicFramePr>
          <p:nvPr>
            <p:extLst>
              <p:ext uri="{D42A27DB-BD31-4B8C-83A1-F6EECF244321}">
                <p14:modId xmlns:p14="http://schemas.microsoft.com/office/powerpoint/2010/main" val="401877463"/>
              </p:ext>
            </p:extLst>
          </p:nvPr>
        </p:nvGraphicFramePr>
        <p:xfrm>
          <a:off x="1479444" y="895997"/>
          <a:ext cx="8242071" cy="4806580"/>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BE413D08-B5C8-4DA1-9392-46863622D138}"/>
              </a:ext>
            </a:extLst>
          </p:cNvPr>
          <p:cNvSpPr txBox="1"/>
          <p:nvPr/>
        </p:nvSpPr>
        <p:spPr>
          <a:xfrm>
            <a:off x="9193407" y="5617869"/>
            <a:ext cx="4357076" cy="276999"/>
          </a:xfrm>
          <a:prstGeom prst="rect">
            <a:avLst/>
          </a:prstGeom>
        </p:spPr>
        <p:txBody>
          <a:bodyPr vert="horz" wrap="square" lIns="0" tIns="45720" rIns="91440" bIns="45720" rtlCol="0" anchor="b" anchorCtr="0">
            <a:spAutoFit/>
          </a:bodyPr>
          <a:lstStyle/>
          <a:p>
            <a:r>
              <a:rPr lang="en-GB" sz="1200">
                <a:solidFill>
                  <a:srgbClr val="183E56"/>
                </a:solidFill>
                <a:latin typeface="Arial" panose="020B0604020202020204" pitchFamily="34" charset="0"/>
                <a:cs typeface="Arial" panose="020B0604020202020204" pitchFamily="34" charset="0"/>
              </a:rPr>
              <a:t>Source: Office for National Statistics</a:t>
            </a:r>
          </a:p>
        </p:txBody>
      </p:sp>
    </p:spTree>
    <p:extLst>
      <p:ext uri="{BB962C8B-B14F-4D97-AF65-F5344CB8AC3E}">
        <p14:creationId xmlns:p14="http://schemas.microsoft.com/office/powerpoint/2010/main" val="4468337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831ACD1-5962-4C5F-94B4-0536866801C1}"/>
              </a:ext>
            </a:extLst>
          </p:cNvPr>
          <p:cNvSpPr>
            <a:spLocks noGrp="1"/>
          </p:cNvSpPr>
          <p:nvPr>
            <p:ph type="title"/>
          </p:nvPr>
        </p:nvSpPr>
        <p:spPr>
          <a:xfrm>
            <a:off x="838200" y="2769529"/>
            <a:ext cx="10515600" cy="789447"/>
          </a:xfrm>
        </p:spPr>
        <p:txBody>
          <a:bodyPr/>
          <a:lstStyle/>
          <a:p>
            <a:r>
              <a:rPr lang="en-GB"/>
              <a:t>In summary</a:t>
            </a:r>
          </a:p>
        </p:txBody>
      </p:sp>
    </p:spTree>
    <p:extLst>
      <p:ext uri="{BB962C8B-B14F-4D97-AF65-F5344CB8AC3E}">
        <p14:creationId xmlns:p14="http://schemas.microsoft.com/office/powerpoint/2010/main" val="165550975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B4989E7-F74D-4BD5-8688-FE3F5073A455}"/>
              </a:ext>
            </a:extLst>
          </p:cNvPr>
          <p:cNvSpPr>
            <a:spLocks noGrp="1"/>
          </p:cNvSpPr>
          <p:nvPr>
            <p:ph type="title"/>
          </p:nvPr>
        </p:nvSpPr>
        <p:spPr/>
        <p:txBody>
          <a:bodyPr/>
          <a:lstStyle/>
          <a:p>
            <a:r>
              <a:rPr lang="en-GB"/>
              <a:t>Conclusions</a:t>
            </a:r>
          </a:p>
        </p:txBody>
      </p:sp>
      <p:sp>
        <p:nvSpPr>
          <p:cNvPr id="5" name="Content Placeholder 4">
            <a:extLst>
              <a:ext uri="{FF2B5EF4-FFF2-40B4-BE49-F238E27FC236}">
                <a16:creationId xmlns:a16="http://schemas.microsoft.com/office/drawing/2014/main" id="{D17F2DBB-A258-4241-89A0-E32C8BE45A37}"/>
              </a:ext>
            </a:extLst>
          </p:cNvPr>
          <p:cNvSpPr>
            <a:spLocks noGrp="1"/>
          </p:cNvSpPr>
          <p:nvPr>
            <p:ph sz="quarter" idx="10"/>
          </p:nvPr>
        </p:nvSpPr>
        <p:spPr>
          <a:xfrm>
            <a:off x="838200" y="1417173"/>
            <a:ext cx="10534651" cy="5080494"/>
          </a:xfrm>
        </p:spPr>
        <p:txBody>
          <a:bodyPr/>
          <a:lstStyle/>
          <a:p>
            <a:r>
              <a:rPr lang="en-GB" sz="3200" b="0" i="0" kern="1200">
                <a:solidFill>
                  <a:schemeClr val="tx1"/>
                </a:solidFill>
                <a:effectLst/>
                <a:latin typeface="+mn-lt"/>
                <a:ea typeface="+mn-ea"/>
                <a:cs typeface="+mn-cs"/>
              </a:rPr>
              <a:t>Increases in economic activity at older ages may help to offset the impact of population ageing on the economy in the future</a:t>
            </a:r>
          </a:p>
          <a:p>
            <a:r>
              <a:rPr lang="en-GB" sz="3200" b="0" i="0" kern="1200">
                <a:solidFill>
                  <a:schemeClr val="tx1"/>
                </a:solidFill>
                <a:effectLst/>
                <a:latin typeface="+mn-lt"/>
                <a:ea typeface="+mn-ea"/>
                <a:cs typeface="+mn-cs"/>
              </a:rPr>
              <a:t>Increasing SPA has contributed to increased participation at older ages, but uncertainty around whether this trend will continue </a:t>
            </a:r>
          </a:p>
          <a:p>
            <a:r>
              <a:rPr lang="en-GB" sz="3200"/>
              <a:t>Health is a key factor in future participation rates at older ages</a:t>
            </a:r>
            <a:endParaRPr lang="en-GB" sz="3200" b="0" i="0" kern="1200">
              <a:solidFill>
                <a:schemeClr val="tx1"/>
              </a:solidFill>
              <a:effectLst/>
              <a:latin typeface="+mn-lt"/>
              <a:ea typeface="+mn-ea"/>
              <a:cs typeface="+mn-cs"/>
            </a:endParaRPr>
          </a:p>
          <a:p>
            <a:endParaRPr lang="en-GB" sz="3200" b="0" i="0" kern="1200">
              <a:solidFill>
                <a:schemeClr val="tx1"/>
              </a:solidFill>
              <a:effectLst/>
              <a:latin typeface="+mn-lt"/>
              <a:ea typeface="+mn-ea"/>
              <a:cs typeface="+mn-cs"/>
            </a:endParaRPr>
          </a:p>
        </p:txBody>
      </p:sp>
    </p:spTree>
    <p:extLst>
      <p:ext uri="{BB962C8B-B14F-4D97-AF65-F5344CB8AC3E}">
        <p14:creationId xmlns:p14="http://schemas.microsoft.com/office/powerpoint/2010/main" val="419774805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304E01B-DCFF-4669-BB38-394314D30875}"/>
              </a:ext>
            </a:extLst>
          </p:cNvPr>
          <p:cNvSpPr>
            <a:spLocks noGrp="1"/>
          </p:cNvSpPr>
          <p:nvPr>
            <p:ph type="title"/>
          </p:nvPr>
        </p:nvSpPr>
        <p:spPr>
          <a:xfrm>
            <a:off x="856345" y="761305"/>
            <a:ext cx="10515600" cy="789447"/>
          </a:xfrm>
        </p:spPr>
        <p:txBody>
          <a:bodyPr/>
          <a:lstStyle/>
          <a:p>
            <a:r>
              <a:rPr lang="en-GB"/>
              <a:t>Q&amp;A</a:t>
            </a:r>
          </a:p>
        </p:txBody>
      </p:sp>
      <p:sp>
        <p:nvSpPr>
          <p:cNvPr id="6" name="Subtitle 5">
            <a:extLst>
              <a:ext uri="{FF2B5EF4-FFF2-40B4-BE49-F238E27FC236}">
                <a16:creationId xmlns:a16="http://schemas.microsoft.com/office/drawing/2014/main" id="{BFBAF91A-D972-4CE1-AF82-F00023B60788}"/>
              </a:ext>
            </a:extLst>
          </p:cNvPr>
          <p:cNvSpPr>
            <a:spLocks noGrp="1"/>
          </p:cNvSpPr>
          <p:nvPr>
            <p:ph type="subTitle" idx="1"/>
          </p:nvPr>
        </p:nvSpPr>
        <p:spPr>
          <a:xfrm>
            <a:off x="1328530" y="2030673"/>
            <a:ext cx="10515600" cy="3226999"/>
          </a:xfrm>
        </p:spPr>
        <p:txBody>
          <a:bodyPr/>
          <a:lstStyle/>
          <a:p>
            <a:r>
              <a:rPr lang="en-GB"/>
              <a:t>Contact info: </a:t>
            </a:r>
            <a:r>
              <a:rPr lang="en-GB">
                <a:hlinkClick r:id="rId3"/>
              </a:rPr>
              <a:t>pop.info@ons.gov.uk</a:t>
            </a:r>
            <a:endParaRPr lang="en-GB"/>
          </a:p>
          <a:p>
            <a:endParaRPr lang="en-GB"/>
          </a:p>
          <a:p>
            <a:r>
              <a:rPr lang="en-GB"/>
              <a:t>Publications: </a:t>
            </a:r>
          </a:p>
          <a:p>
            <a:r>
              <a:rPr lang="en-GB">
                <a:hlinkClick r:id="rId4"/>
              </a:rPr>
              <a:t>Living longer: is age 70 the new age 65?</a:t>
            </a:r>
            <a:r>
              <a:rPr lang="en-GB"/>
              <a:t> </a:t>
            </a:r>
            <a:r>
              <a:rPr lang="en-GB">
                <a:hlinkClick r:id="rId5"/>
              </a:rPr>
              <a:t>Methodology guide</a:t>
            </a:r>
            <a:endParaRPr lang="en-GB"/>
          </a:p>
          <a:p>
            <a:endParaRPr lang="en-GB"/>
          </a:p>
          <a:p>
            <a:r>
              <a:rPr lang="en-GB">
                <a:hlinkClick r:id="rId6"/>
              </a:rPr>
              <a:t>Living longer and old-age dependency – what does the future hold?</a:t>
            </a:r>
            <a:endParaRPr lang="en-GB"/>
          </a:p>
        </p:txBody>
      </p:sp>
    </p:spTree>
    <p:extLst>
      <p:ext uri="{BB962C8B-B14F-4D97-AF65-F5344CB8AC3E}">
        <p14:creationId xmlns:p14="http://schemas.microsoft.com/office/powerpoint/2010/main" val="300199704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a:extLst>
              <a:ext uri="{FF2B5EF4-FFF2-40B4-BE49-F238E27FC236}">
                <a16:creationId xmlns:a16="http://schemas.microsoft.com/office/drawing/2014/main" id="{2B42C91A-136F-0846-B8A8-6577BC19336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C531F1-065E-594C-8147-D209A7179285}" type="datetime4">
              <a:rPr kumimoji="0" lang="en-GB" sz="2000" b="1"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 November 2021</a:t>
            </a:fld>
            <a:endParaRPr kumimoji="0" lang="en-US" sz="2000" b="1"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 name="Title">
            <a:extLst>
              <a:ext uri="{FF2B5EF4-FFF2-40B4-BE49-F238E27FC236}">
                <a16:creationId xmlns:a16="http://schemas.microsoft.com/office/drawing/2014/main" id="{33390947-43D2-4B70-9AF9-17A7702A05F3}"/>
              </a:ext>
            </a:extLst>
          </p:cNvPr>
          <p:cNvSpPr txBox="1">
            <a:spLocks/>
          </p:cNvSpPr>
          <p:nvPr/>
        </p:nvSpPr>
        <p:spPr>
          <a:xfrm>
            <a:off x="838200" y="1488330"/>
            <a:ext cx="5860237" cy="2044409"/>
          </a:xfrm>
          <a:prstGeom prst="rect">
            <a:avLst/>
          </a:prstGeom>
        </p:spPr>
        <p:txBody>
          <a:bodyPr vert="horz" lIns="0" tIns="0" rIns="0" bIns="0" rtlCol="0" anchor="t" anchorCtr="0">
            <a:normAutofit fontScale="92500"/>
          </a:bodyPr>
          <a:lstStyle>
            <a:lvl1pPr algn="l" defTabSz="914400" rtl="0" eaLnBrk="1" latinLnBrk="0" hangingPunct="1">
              <a:lnSpc>
                <a:spcPct val="95000"/>
              </a:lnSpc>
              <a:spcBef>
                <a:spcPct val="0"/>
              </a:spcBef>
              <a:spcAft>
                <a:spcPts val="1000"/>
              </a:spcAft>
              <a:buNone/>
              <a:defRPr sz="4800" b="1" kern="1200" baseline="0">
                <a:solidFill>
                  <a:schemeClr val="bg1"/>
                </a:solidFill>
                <a:latin typeface="+mj-lt"/>
                <a:ea typeface="+mj-ea"/>
                <a:cs typeface="+mj-cs"/>
              </a:defRPr>
            </a:lvl1pPr>
          </a:lstStyle>
          <a:p>
            <a:pPr>
              <a:tabLst>
                <a:tab pos="2063354" algn="l"/>
              </a:tabLst>
            </a:pPr>
            <a:r>
              <a:rPr lang="en-GB" sz="3600"/>
              <a:t>Living Longer: The implications of childlessness among tomorrow's older population</a:t>
            </a:r>
            <a:endParaRPr lang="en-US" sz="3600"/>
          </a:p>
        </p:txBody>
      </p:sp>
      <p:sp>
        <p:nvSpPr>
          <p:cNvPr id="5" name="Presenter Information">
            <a:extLst>
              <a:ext uri="{FF2B5EF4-FFF2-40B4-BE49-F238E27FC236}">
                <a16:creationId xmlns:a16="http://schemas.microsoft.com/office/drawing/2014/main" id="{E3D25890-B6A3-4150-8507-0853328CEFDB}"/>
              </a:ext>
            </a:extLst>
          </p:cNvPr>
          <p:cNvSpPr>
            <a:spLocks noGrp="1"/>
          </p:cNvSpPr>
          <p:nvPr>
            <p:ph idx="1"/>
          </p:nvPr>
        </p:nvSpPr>
        <p:spPr>
          <a:xfrm>
            <a:off x="838200" y="5110773"/>
            <a:ext cx="10241096" cy="374718"/>
          </a:xfrm>
        </p:spPr>
        <p:txBody>
          <a:bodyPr/>
          <a:lstStyle/>
          <a:p>
            <a:r>
              <a:rPr lang="en-US" sz="2400">
                <a:hlinkClick r:id="rId3"/>
              </a:rPr>
              <a:t>Article link</a:t>
            </a:r>
            <a:endParaRPr lang="en-US" sz="2400"/>
          </a:p>
        </p:txBody>
      </p:sp>
    </p:spTree>
    <p:extLst>
      <p:ext uri="{BB962C8B-B14F-4D97-AF65-F5344CB8AC3E}">
        <p14:creationId xmlns:p14="http://schemas.microsoft.com/office/powerpoint/2010/main" val="264359462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838200" y="457224"/>
            <a:ext cx="10515600" cy="466281"/>
          </a:xfrm>
        </p:spPr>
        <p:txBody>
          <a:bodyPr/>
          <a:lstStyle/>
          <a:p>
            <a:r>
              <a:rPr lang="en-GB"/>
              <a:t>Numbers of births peaked post-WW1, post-WW2 and in the 1960s</a:t>
            </a:r>
          </a:p>
        </p:txBody>
      </p:sp>
      <p:sp>
        <p:nvSpPr>
          <p:cNvPr id="5" name="Rectangle 4">
            <a:extLst>
              <a:ext uri="{FF2B5EF4-FFF2-40B4-BE49-F238E27FC236}">
                <a16:creationId xmlns:a16="http://schemas.microsoft.com/office/drawing/2014/main" id="{94CC518A-A2FB-4695-8D8B-56CC65DB7F52}"/>
              </a:ext>
            </a:extLst>
          </p:cNvPr>
          <p:cNvSpPr/>
          <p:nvPr/>
        </p:nvSpPr>
        <p:spPr>
          <a:xfrm>
            <a:off x="8328752" y="2379643"/>
            <a:ext cx="1115694" cy="2533880"/>
          </a:xfrm>
          <a:prstGeom prst="rect">
            <a:avLst/>
          </a:prstGeom>
          <a:solidFill>
            <a:schemeClr val="bg2">
              <a:lumMod val="90000"/>
            </a:scheme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3">
            <a:extLst>
              <a:ext uri="{FF2B5EF4-FFF2-40B4-BE49-F238E27FC236}">
                <a16:creationId xmlns:a16="http://schemas.microsoft.com/office/drawing/2014/main" id="{6E28C584-C106-45B2-B64E-AD4E0C3800AD}"/>
              </a:ext>
            </a:extLst>
          </p:cNvPr>
          <p:cNvSpPr txBox="1">
            <a:spLocks noChangeArrowheads="1"/>
          </p:cNvSpPr>
          <p:nvPr/>
        </p:nvSpPr>
        <p:spPr>
          <a:xfrm>
            <a:off x="1874572" y="5542499"/>
            <a:ext cx="4138697" cy="218586"/>
          </a:xfrm>
          <a:prstGeom prst="rect">
            <a:avLst/>
          </a:prstGeom>
        </p:spPr>
        <p:txBody>
          <a:bodyPr vert="horz" wrap="square" lIns="0" tIns="0" rIns="0" bIns="0" rtlCol="0" anchor="t" anchorCtr="0">
            <a:spAutoFit/>
          </a:bodyPr>
          <a:lstStyle>
            <a:lvl1pPr marL="228600" indent="-228600" algn="l" defTabSz="914400" rtl="0" eaLnBrk="1" latinLnBrk="0" hangingPunct="1">
              <a:lnSpc>
                <a:spcPct val="110000"/>
              </a:lnSpc>
              <a:spcBef>
                <a:spcPts val="1000"/>
              </a:spcBef>
              <a:spcAft>
                <a:spcPts val="375"/>
              </a:spcAft>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spcAft>
                <a:spcPts val="375"/>
              </a:spcAft>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spcAft>
                <a:spcPts val="375"/>
              </a:spcAft>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spcAft>
                <a:spcPts val="375"/>
              </a:spcAft>
              <a:buFont typeface="Arial" panose="020B0604020202020204" pitchFamily="34" charset="0"/>
              <a:buChar char="•"/>
              <a:defRPr sz="15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spcAft>
                <a:spcPts val="375"/>
              </a:spcAft>
              <a:buFont typeface="Arial" panose="020B0604020202020204" pitchFamily="34" charset="0"/>
              <a:buChar char="•"/>
              <a:defRPr sz="135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400"/>
              <a:t>Source: Office for National Statistics</a:t>
            </a:r>
          </a:p>
        </p:txBody>
      </p:sp>
      <p:sp>
        <p:nvSpPr>
          <p:cNvPr id="8" name="TextBox 7">
            <a:extLst>
              <a:ext uri="{FF2B5EF4-FFF2-40B4-BE49-F238E27FC236}">
                <a16:creationId xmlns:a16="http://schemas.microsoft.com/office/drawing/2014/main" id="{9D77DD02-FBF4-4A17-A9FE-C8E17FB0455A}"/>
              </a:ext>
            </a:extLst>
          </p:cNvPr>
          <p:cNvSpPr txBox="1"/>
          <p:nvPr/>
        </p:nvSpPr>
        <p:spPr>
          <a:xfrm>
            <a:off x="3761772" y="2534877"/>
            <a:ext cx="1597306" cy="523220"/>
          </a:xfrm>
          <a:prstGeom prst="rect">
            <a:avLst/>
          </a:prstGeom>
          <a:noFill/>
        </p:spPr>
        <p:txBody>
          <a:bodyPr wrap="square" rtlCol="0">
            <a:spAutoFit/>
          </a:bodyPr>
          <a:lstStyle/>
          <a:p>
            <a:r>
              <a:rPr lang="en-GB" sz="1400"/>
              <a:t>958,000 births in 1920</a:t>
            </a:r>
          </a:p>
        </p:txBody>
      </p:sp>
      <p:pic>
        <p:nvPicPr>
          <p:cNvPr id="2" name="Picture 1">
            <a:extLst>
              <a:ext uri="{FF2B5EF4-FFF2-40B4-BE49-F238E27FC236}">
                <a16:creationId xmlns:a16="http://schemas.microsoft.com/office/drawing/2014/main" id="{9187DE1B-8D35-4CCE-9389-22D3F7020FB6}"/>
              </a:ext>
            </a:extLst>
          </p:cNvPr>
          <p:cNvPicPr>
            <a:picLocks noChangeAspect="1"/>
          </p:cNvPicPr>
          <p:nvPr/>
        </p:nvPicPr>
        <p:blipFill>
          <a:blip r:embed="rId3"/>
          <a:stretch>
            <a:fillRect/>
          </a:stretch>
        </p:blipFill>
        <p:spPr>
          <a:xfrm>
            <a:off x="2084680" y="1204447"/>
            <a:ext cx="9126503" cy="4871126"/>
          </a:xfrm>
          <a:prstGeom prst="rect">
            <a:avLst/>
          </a:prstGeom>
        </p:spPr>
      </p:pic>
    </p:spTree>
    <p:extLst>
      <p:ext uri="{BB962C8B-B14F-4D97-AF65-F5344CB8AC3E}">
        <p14:creationId xmlns:p14="http://schemas.microsoft.com/office/powerpoint/2010/main" val="12496746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85215-7DF5-49A5-B4FB-B38F05AA919F}"/>
              </a:ext>
            </a:extLst>
          </p:cNvPr>
          <p:cNvSpPr>
            <a:spLocks noGrp="1"/>
          </p:cNvSpPr>
          <p:nvPr>
            <p:ph type="title"/>
          </p:nvPr>
        </p:nvSpPr>
        <p:spPr>
          <a:xfrm>
            <a:off x="0" y="808634"/>
            <a:ext cx="12192000" cy="341632"/>
          </a:xfrm>
        </p:spPr>
        <p:txBody>
          <a:bodyPr/>
          <a:lstStyle/>
          <a:p>
            <a:pPr algn="ctr"/>
            <a:r>
              <a:rPr lang="en-GB" sz="1800"/>
              <a:t>Population by single year of age and sex, mid-2020 and projected mid-2043</a:t>
            </a:r>
          </a:p>
        </p:txBody>
      </p:sp>
      <p:pic>
        <p:nvPicPr>
          <p:cNvPr id="10" name="Picture 9" descr="Map&#10;&#10;Description automatically generated">
            <a:extLst>
              <a:ext uri="{FF2B5EF4-FFF2-40B4-BE49-F238E27FC236}">
                <a16:creationId xmlns:a16="http://schemas.microsoft.com/office/drawing/2014/main" id="{B74513F1-3E8F-4FC1-A0B4-857E16E689E1}"/>
              </a:ext>
            </a:extLst>
          </p:cNvPr>
          <p:cNvPicPr>
            <a:picLocks noChangeAspect="1"/>
          </p:cNvPicPr>
          <p:nvPr/>
        </p:nvPicPr>
        <p:blipFill rotWithShape="1">
          <a:blip r:embed="rId3">
            <a:extLst>
              <a:ext uri="{28A0092B-C50C-407E-A947-70E740481C1C}">
                <a14:useLocalDpi xmlns:a14="http://schemas.microsoft.com/office/drawing/2010/main" val="0"/>
              </a:ext>
            </a:extLst>
          </a:blip>
          <a:srcRect t="6732" r="5017"/>
          <a:stretch/>
        </p:blipFill>
        <p:spPr>
          <a:xfrm>
            <a:off x="3482864" y="1146948"/>
            <a:ext cx="5374047" cy="4558471"/>
          </a:xfrm>
          <a:prstGeom prst="rect">
            <a:avLst/>
          </a:prstGeom>
        </p:spPr>
      </p:pic>
      <p:sp>
        <p:nvSpPr>
          <p:cNvPr id="3" name="Title 7">
            <a:extLst>
              <a:ext uri="{FF2B5EF4-FFF2-40B4-BE49-F238E27FC236}">
                <a16:creationId xmlns:a16="http://schemas.microsoft.com/office/drawing/2014/main" id="{3BBFCF28-A9D5-402A-9A82-914D6D41C54D}"/>
              </a:ext>
            </a:extLst>
          </p:cNvPr>
          <p:cNvSpPr txBox="1">
            <a:spLocks/>
          </p:cNvSpPr>
          <p:nvPr/>
        </p:nvSpPr>
        <p:spPr>
          <a:xfrm>
            <a:off x="2474768" y="257390"/>
            <a:ext cx="8192309" cy="48013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2700" kern="1200" baseline="0">
                <a:solidFill>
                  <a:srgbClr val="323132"/>
                </a:solidFill>
                <a:latin typeface="+mj-lt"/>
                <a:ea typeface="+mj-ea"/>
                <a:cs typeface="+mj-cs"/>
              </a:defRPr>
            </a:lvl1pPr>
          </a:lstStyle>
          <a:p>
            <a:r>
              <a:rPr lang="en-GB" sz="2800"/>
              <a:t>The population is projected to continue to age</a:t>
            </a:r>
          </a:p>
        </p:txBody>
      </p:sp>
      <p:sp>
        <p:nvSpPr>
          <p:cNvPr id="12" name="Title 1">
            <a:extLst>
              <a:ext uri="{FF2B5EF4-FFF2-40B4-BE49-F238E27FC236}">
                <a16:creationId xmlns:a16="http://schemas.microsoft.com/office/drawing/2014/main" id="{3E6769DF-7F87-41B9-B1FF-936532F424AD}"/>
              </a:ext>
            </a:extLst>
          </p:cNvPr>
          <p:cNvSpPr txBox="1">
            <a:spLocks/>
          </p:cNvSpPr>
          <p:nvPr/>
        </p:nvSpPr>
        <p:spPr>
          <a:xfrm>
            <a:off x="73888" y="5730607"/>
            <a:ext cx="12192000" cy="286232"/>
          </a:xfrm>
          <a:prstGeom prst="rect">
            <a:avLst/>
          </a:prstGeom>
        </p:spPr>
        <p:txBody>
          <a:bodyPr vert="horz" wrap="square" lIns="0" tIns="45720" rIns="91440" bIns="45720" rtlCol="0" anchor="t" anchorCtr="0">
            <a:spAutoFit/>
          </a:bodyPr>
          <a:lstStyle>
            <a:lvl1pPr algn="l" defTabSz="914400" rtl="0" eaLnBrk="1" latinLnBrk="0" hangingPunct="1">
              <a:lnSpc>
                <a:spcPct val="90000"/>
              </a:lnSpc>
              <a:spcBef>
                <a:spcPct val="0"/>
              </a:spcBef>
              <a:buNone/>
              <a:defRPr sz="4800" b="1" kern="1200" baseline="0">
                <a:solidFill>
                  <a:srgbClr val="003C57"/>
                </a:solidFill>
                <a:latin typeface="+mj-lt"/>
                <a:ea typeface="+mj-ea"/>
                <a:cs typeface="+mj-cs"/>
              </a:defRPr>
            </a:lvl1pPr>
          </a:lstStyle>
          <a:p>
            <a:r>
              <a:rPr lang="en-GB" sz="1400"/>
              <a:t>Source:</a:t>
            </a:r>
            <a:r>
              <a:rPr lang="en-GB" sz="1400" b="0"/>
              <a:t> Office for National Statistics, National Records of Scotland, Northern Ireland Statistics and Research Agency</a:t>
            </a:r>
          </a:p>
        </p:txBody>
      </p:sp>
    </p:spTree>
    <p:extLst>
      <p:ext uri="{BB962C8B-B14F-4D97-AF65-F5344CB8AC3E}">
        <p14:creationId xmlns:p14="http://schemas.microsoft.com/office/powerpoint/2010/main" val="90702646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9306A6F3-90D9-488D-B85A-DF42E502737B}"/>
              </a:ext>
            </a:extLst>
          </p:cNvPr>
          <p:cNvSpPr/>
          <p:nvPr/>
        </p:nvSpPr>
        <p:spPr>
          <a:xfrm>
            <a:off x="9065625" y="1983036"/>
            <a:ext cx="1018895" cy="2115239"/>
          </a:xfrm>
          <a:prstGeom prst="rect">
            <a:avLst/>
          </a:prstGeom>
          <a:solidFill>
            <a:schemeClr val="bg2">
              <a:lumMod val="90000"/>
            </a:schemeClr>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98" name="Rectangle 2"/>
          <p:cNvSpPr>
            <a:spLocks noGrp="1" noChangeArrowheads="1"/>
          </p:cNvSpPr>
          <p:nvPr>
            <p:ph type="title"/>
          </p:nvPr>
        </p:nvSpPr>
        <p:spPr/>
        <p:txBody>
          <a:bodyPr/>
          <a:lstStyle/>
          <a:p>
            <a:r>
              <a:rPr lang="en-GB"/>
              <a:t>Differences in childlessness in the three large 20th century birth cohorts</a:t>
            </a:r>
          </a:p>
        </p:txBody>
      </p:sp>
      <p:sp>
        <p:nvSpPr>
          <p:cNvPr id="4099" name="Rectangle 3"/>
          <p:cNvSpPr>
            <a:spLocks noGrp="1" noChangeArrowheads="1"/>
          </p:cNvSpPr>
          <p:nvPr>
            <p:ph idx="1"/>
          </p:nvPr>
        </p:nvSpPr>
        <p:spPr>
          <a:xfrm>
            <a:off x="364475" y="2325621"/>
            <a:ext cx="3381260" cy="1546321"/>
          </a:xfrm>
        </p:spPr>
        <p:txBody>
          <a:bodyPr/>
          <a:lstStyle/>
          <a:p>
            <a:pPr marL="0" indent="0">
              <a:buNone/>
            </a:pPr>
            <a:r>
              <a:rPr lang="en-GB">
                <a:solidFill>
                  <a:srgbClr val="183E56"/>
                </a:solidFill>
              </a:rPr>
              <a:t>Post-WW1 – 1 in 5</a:t>
            </a:r>
          </a:p>
          <a:p>
            <a:pPr marL="0" indent="0">
              <a:buNone/>
            </a:pPr>
            <a:r>
              <a:rPr lang="en-GB">
                <a:solidFill>
                  <a:srgbClr val="183E56"/>
                </a:solidFill>
              </a:rPr>
              <a:t>Post-WW2 – 1 in 10</a:t>
            </a:r>
          </a:p>
          <a:p>
            <a:pPr marL="0" indent="0">
              <a:buNone/>
            </a:pPr>
            <a:r>
              <a:rPr lang="en-GB">
                <a:solidFill>
                  <a:srgbClr val="183E56"/>
                </a:solidFill>
              </a:rPr>
              <a:t>1960s – 1 in 5</a:t>
            </a:r>
          </a:p>
        </p:txBody>
      </p:sp>
      <p:sp>
        <p:nvSpPr>
          <p:cNvPr id="5" name="Rectangle 3">
            <a:extLst>
              <a:ext uri="{FF2B5EF4-FFF2-40B4-BE49-F238E27FC236}">
                <a16:creationId xmlns:a16="http://schemas.microsoft.com/office/drawing/2014/main" id="{6F1F0EC6-53C8-4436-B56A-63CCDB3E6BAD}"/>
              </a:ext>
            </a:extLst>
          </p:cNvPr>
          <p:cNvSpPr txBox="1">
            <a:spLocks noChangeArrowheads="1"/>
          </p:cNvSpPr>
          <p:nvPr/>
        </p:nvSpPr>
        <p:spPr bwMode="auto">
          <a:xfrm>
            <a:off x="680934" y="4968658"/>
            <a:ext cx="10830132" cy="101723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800">
                <a:solidFill>
                  <a:srgbClr val="002D46"/>
                </a:solidFill>
                <a:latin typeface="+mn-lt"/>
                <a:ea typeface="+mn-ea"/>
                <a:cs typeface="+mn-cs"/>
              </a:defRPr>
            </a:lvl1pPr>
            <a:lvl2pPr marL="763588" indent="-285750" algn="l" rtl="0" eaLnBrk="1" fontAlgn="base" hangingPunct="1">
              <a:spcBef>
                <a:spcPct val="20000"/>
              </a:spcBef>
              <a:spcAft>
                <a:spcPct val="0"/>
              </a:spcAft>
              <a:defRPr sz="2400">
                <a:solidFill>
                  <a:srgbClr val="002D46"/>
                </a:solidFill>
                <a:latin typeface="+mn-lt"/>
                <a:ea typeface="+mn-ea"/>
              </a:defRPr>
            </a:lvl2pPr>
            <a:lvl3pPr marL="1182688" indent="-228600" algn="l" rtl="0" eaLnBrk="1" fontAlgn="base" hangingPunct="1">
              <a:spcBef>
                <a:spcPct val="20000"/>
              </a:spcBef>
              <a:spcAft>
                <a:spcPct val="0"/>
              </a:spcAft>
              <a:buChar char="•"/>
              <a:defRPr sz="2000">
                <a:solidFill>
                  <a:srgbClr val="002D46"/>
                </a:solidFill>
                <a:latin typeface="+mn-lt"/>
                <a:ea typeface="+mn-ea"/>
              </a:defRPr>
            </a:lvl3pPr>
            <a:lvl4pPr marL="1619250" indent="-246063" algn="l" rtl="0" eaLnBrk="1" fontAlgn="base" hangingPunct="1">
              <a:spcBef>
                <a:spcPct val="20000"/>
              </a:spcBef>
              <a:spcAft>
                <a:spcPct val="0"/>
              </a:spcAft>
              <a:defRPr>
                <a:solidFill>
                  <a:srgbClr val="002D46"/>
                </a:solidFill>
                <a:latin typeface="+mn-lt"/>
                <a:ea typeface="+mn-ea"/>
              </a:defRPr>
            </a:lvl4pPr>
            <a:lvl5pPr marL="2057400" indent="-228600" algn="l" rtl="0" eaLnBrk="1" fontAlgn="base" hangingPunct="1">
              <a:spcBef>
                <a:spcPct val="20000"/>
              </a:spcBef>
              <a:spcAft>
                <a:spcPct val="0"/>
              </a:spcAft>
              <a:defRPr sz="2000">
                <a:solidFill>
                  <a:schemeClr val="tx1"/>
                </a:solidFill>
                <a:latin typeface="+mn-lt"/>
                <a:ea typeface="+mn-ea"/>
              </a:defRPr>
            </a:lvl5pPr>
            <a:lvl6pPr marL="2514600" indent="-228600" algn="l" rtl="0" eaLnBrk="1" fontAlgn="base" hangingPunct="1">
              <a:spcBef>
                <a:spcPct val="20000"/>
              </a:spcBef>
              <a:spcAft>
                <a:spcPct val="0"/>
              </a:spcAft>
              <a:defRPr sz="2000">
                <a:solidFill>
                  <a:schemeClr val="tx1"/>
                </a:solidFill>
                <a:latin typeface="+mn-lt"/>
                <a:ea typeface="+mn-ea"/>
              </a:defRPr>
            </a:lvl6pPr>
            <a:lvl7pPr marL="2971800" indent="-228600" algn="l" rtl="0" eaLnBrk="1" fontAlgn="base" hangingPunct="1">
              <a:spcBef>
                <a:spcPct val="20000"/>
              </a:spcBef>
              <a:spcAft>
                <a:spcPct val="0"/>
              </a:spcAft>
              <a:defRPr sz="2000">
                <a:solidFill>
                  <a:schemeClr val="tx1"/>
                </a:solidFill>
                <a:latin typeface="+mn-lt"/>
                <a:ea typeface="+mn-ea"/>
              </a:defRPr>
            </a:lvl7pPr>
            <a:lvl8pPr marL="3429000" indent="-228600" algn="l" rtl="0" eaLnBrk="1" fontAlgn="base" hangingPunct="1">
              <a:spcBef>
                <a:spcPct val="20000"/>
              </a:spcBef>
              <a:spcAft>
                <a:spcPct val="0"/>
              </a:spcAft>
              <a:defRPr sz="2000">
                <a:solidFill>
                  <a:schemeClr val="tx1"/>
                </a:solidFill>
                <a:latin typeface="+mn-lt"/>
                <a:ea typeface="+mn-ea"/>
              </a:defRPr>
            </a:lvl8pPr>
            <a:lvl9pPr marL="3886200" indent="-228600" algn="l" rtl="0" eaLnBrk="1" fontAlgn="base" hangingPunct="1">
              <a:spcBef>
                <a:spcPct val="20000"/>
              </a:spcBef>
              <a:spcAft>
                <a:spcPct val="0"/>
              </a:spcAft>
              <a:defRPr sz="2000">
                <a:solidFill>
                  <a:schemeClr val="tx1"/>
                </a:solidFill>
                <a:latin typeface="+mn-lt"/>
                <a:ea typeface="+mn-ea"/>
              </a:defRPr>
            </a:lvl9pPr>
          </a:lstStyle>
          <a:p>
            <a:pPr marL="0" indent="0">
              <a:buNone/>
            </a:pPr>
            <a:r>
              <a:rPr lang="en-GB" kern="0">
                <a:latin typeface="Arial"/>
                <a:ea typeface="ＭＳ Ｐゴシック"/>
              </a:rPr>
              <a:t>1960s cohort twice as likely to remain childless than the post-WW2 cohort</a:t>
            </a:r>
          </a:p>
        </p:txBody>
      </p:sp>
      <p:sp>
        <p:nvSpPr>
          <p:cNvPr id="18" name="Rectangle 3">
            <a:extLst>
              <a:ext uri="{FF2B5EF4-FFF2-40B4-BE49-F238E27FC236}">
                <a16:creationId xmlns:a16="http://schemas.microsoft.com/office/drawing/2014/main" id="{1285179E-075A-4111-9877-B4303A59A783}"/>
              </a:ext>
            </a:extLst>
          </p:cNvPr>
          <p:cNvSpPr txBox="1">
            <a:spLocks noChangeArrowheads="1"/>
          </p:cNvSpPr>
          <p:nvPr/>
        </p:nvSpPr>
        <p:spPr>
          <a:xfrm>
            <a:off x="3407858" y="4773865"/>
            <a:ext cx="4138697" cy="218586"/>
          </a:xfrm>
          <a:prstGeom prst="rect">
            <a:avLst/>
          </a:prstGeom>
        </p:spPr>
        <p:txBody>
          <a:bodyPr vert="horz" wrap="square" lIns="0" tIns="0" rIns="0" bIns="0" rtlCol="0" anchor="t" anchorCtr="0">
            <a:spAutoFit/>
          </a:bodyPr>
          <a:lstStyle>
            <a:lvl1pPr marL="228600" indent="-228600" algn="l" defTabSz="914400" rtl="0" eaLnBrk="1" latinLnBrk="0" hangingPunct="1">
              <a:lnSpc>
                <a:spcPct val="110000"/>
              </a:lnSpc>
              <a:spcBef>
                <a:spcPts val="1000"/>
              </a:spcBef>
              <a:spcAft>
                <a:spcPts val="375"/>
              </a:spcAft>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spcAft>
                <a:spcPts val="375"/>
              </a:spcAft>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spcAft>
                <a:spcPts val="375"/>
              </a:spcAft>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spcAft>
                <a:spcPts val="375"/>
              </a:spcAft>
              <a:buFont typeface="Arial" panose="020B0604020202020204" pitchFamily="34" charset="0"/>
              <a:buChar char="•"/>
              <a:defRPr sz="15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spcAft>
                <a:spcPts val="375"/>
              </a:spcAft>
              <a:buFont typeface="Arial" panose="020B0604020202020204" pitchFamily="34" charset="0"/>
              <a:buChar char="•"/>
              <a:defRPr sz="135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400"/>
              <a:t>Source: Office for National Statistics</a:t>
            </a:r>
          </a:p>
        </p:txBody>
      </p:sp>
      <p:pic>
        <p:nvPicPr>
          <p:cNvPr id="6" name="Picture 5">
            <a:extLst>
              <a:ext uri="{FF2B5EF4-FFF2-40B4-BE49-F238E27FC236}">
                <a16:creationId xmlns:a16="http://schemas.microsoft.com/office/drawing/2014/main" id="{96C4F303-C009-4464-B921-DA70FC7FF8B2}"/>
              </a:ext>
            </a:extLst>
          </p:cNvPr>
          <p:cNvPicPr>
            <a:picLocks noChangeAspect="1"/>
          </p:cNvPicPr>
          <p:nvPr/>
        </p:nvPicPr>
        <p:blipFill>
          <a:blip r:embed="rId3"/>
          <a:stretch>
            <a:fillRect/>
          </a:stretch>
        </p:blipFill>
        <p:spPr>
          <a:xfrm>
            <a:off x="3932375" y="1096769"/>
            <a:ext cx="7779170" cy="3895682"/>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GB"/>
              <a:t>The number of women reaching old age without children</a:t>
            </a:r>
          </a:p>
        </p:txBody>
      </p:sp>
      <p:sp>
        <p:nvSpPr>
          <p:cNvPr id="8" name="Rectangle 3">
            <a:extLst>
              <a:ext uri="{FF2B5EF4-FFF2-40B4-BE49-F238E27FC236}">
                <a16:creationId xmlns:a16="http://schemas.microsoft.com/office/drawing/2014/main" id="{72DFE8DE-EB6D-46AF-AE59-2809D76A92A7}"/>
              </a:ext>
            </a:extLst>
          </p:cNvPr>
          <p:cNvSpPr txBox="1">
            <a:spLocks noChangeArrowheads="1"/>
          </p:cNvSpPr>
          <p:nvPr/>
        </p:nvSpPr>
        <p:spPr bwMode="auto">
          <a:xfrm>
            <a:off x="7589299" y="1822886"/>
            <a:ext cx="3958208" cy="323472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2800">
                <a:solidFill>
                  <a:srgbClr val="002D46"/>
                </a:solidFill>
                <a:latin typeface="+mn-lt"/>
                <a:ea typeface="+mn-ea"/>
                <a:cs typeface="+mn-cs"/>
              </a:defRPr>
            </a:lvl1pPr>
            <a:lvl2pPr marL="742950" indent="-285750" algn="l" rtl="0" fontAlgn="base">
              <a:spcBef>
                <a:spcPct val="20000"/>
              </a:spcBef>
              <a:spcAft>
                <a:spcPct val="0"/>
              </a:spcAft>
              <a:defRPr sz="2400">
                <a:solidFill>
                  <a:srgbClr val="002D46"/>
                </a:solidFill>
                <a:latin typeface="+mn-lt"/>
              </a:defRPr>
            </a:lvl2pPr>
            <a:lvl3pPr marL="1143000" indent="-228600" algn="l" rtl="0" fontAlgn="base">
              <a:spcBef>
                <a:spcPct val="20000"/>
              </a:spcBef>
              <a:spcAft>
                <a:spcPct val="0"/>
              </a:spcAft>
              <a:buChar char="•"/>
              <a:defRPr sz="2000">
                <a:solidFill>
                  <a:srgbClr val="002D46"/>
                </a:solidFill>
                <a:latin typeface="+mn-lt"/>
              </a:defRPr>
            </a:lvl3pPr>
            <a:lvl4pPr marL="1600200" indent="-228600" algn="l" rtl="0" fontAlgn="base">
              <a:spcBef>
                <a:spcPct val="20000"/>
              </a:spcBef>
              <a:spcAft>
                <a:spcPct val="0"/>
              </a:spcAft>
              <a:defRPr>
                <a:solidFill>
                  <a:srgbClr val="002D46"/>
                </a:solidFill>
                <a:latin typeface="+mn-lt"/>
              </a:defRPr>
            </a:lvl4pPr>
            <a:lvl5pPr marL="2057400" indent="-228600" algn="l" rtl="0" fontAlgn="base">
              <a:spcBef>
                <a:spcPct val="20000"/>
              </a:spcBef>
              <a:spcAft>
                <a:spcPct val="0"/>
              </a:spcAft>
              <a:defRPr sz="2000">
                <a:solidFill>
                  <a:schemeClr val="tx1"/>
                </a:solidFill>
                <a:latin typeface="+mn-lt"/>
              </a:defRPr>
            </a:lvl5pPr>
            <a:lvl6pPr marL="2514600" indent="-228600" algn="l" rtl="0" fontAlgn="base">
              <a:spcBef>
                <a:spcPct val="20000"/>
              </a:spcBef>
              <a:spcAft>
                <a:spcPct val="0"/>
              </a:spcAft>
              <a:defRPr sz="2000">
                <a:solidFill>
                  <a:schemeClr val="tx1"/>
                </a:solidFill>
                <a:latin typeface="+mn-lt"/>
              </a:defRPr>
            </a:lvl6pPr>
            <a:lvl7pPr marL="2971800" indent="-228600" algn="l" rtl="0" fontAlgn="base">
              <a:spcBef>
                <a:spcPct val="20000"/>
              </a:spcBef>
              <a:spcAft>
                <a:spcPct val="0"/>
              </a:spcAft>
              <a:defRPr sz="2000">
                <a:solidFill>
                  <a:schemeClr val="tx1"/>
                </a:solidFill>
                <a:latin typeface="+mn-lt"/>
              </a:defRPr>
            </a:lvl7pPr>
            <a:lvl8pPr marL="3429000" indent="-228600" algn="l" rtl="0" fontAlgn="base">
              <a:spcBef>
                <a:spcPct val="20000"/>
              </a:spcBef>
              <a:spcAft>
                <a:spcPct val="0"/>
              </a:spcAft>
              <a:defRPr sz="2000">
                <a:solidFill>
                  <a:schemeClr val="tx1"/>
                </a:solidFill>
                <a:latin typeface="+mn-lt"/>
              </a:defRPr>
            </a:lvl8pPr>
            <a:lvl9pPr marL="3886200" indent="-228600" algn="l" rtl="0" fontAlgn="base">
              <a:spcBef>
                <a:spcPct val="20000"/>
              </a:spcBef>
              <a:spcAft>
                <a:spcPct val="0"/>
              </a:spcAft>
              <a:defRPr sz="2000">
                <a:solidFill>
                  <a:schemeClr val="tx1"/>
                </a:solidFill>
                <a:latin typeface="+mn-lt"/>
              </a:defRPr>
            </a:lvl9pPr>
          </a:lstStyle>
          <a:p>
            <a:pPr marL="0" indent="0">
              <a:buNone/>
            </a:pPr>
            <a:r>
              <a:rPr lang="en-GB" kern="0">
                <a:latin typeface="Arial"/>
              </a:rPr>
              <a:t>Projected increase in the number of women reaching old age without children as the large 1960s cohort turn 80</a:t>
            </a:r>
          </a:p>
          <a:p>
            <a:endParaRPr lang="en-GB" kern="0">
              <a:latin typeface="Arial"/>
            </a:endParaRPr>
          </a:p>
        </p:txBody>
      </p:sp>
      <p:sp>
        <p:nvSpPr>
          <p:cNvPr id="14" name="Rectangle 3">
            <a:extLst>
              <a:ext uri="{FF2B5EF4-FFF2-40B4-BE49-F238E27FC236}">
                <a16:creationId xmlns:a16="http://schemas.microsoft.com/office/drawing/2014/main" id="{9A4BCDA7-42B0-4374-86F6-912E01448ADF}"/>
              </a:ext>
            </a:extLst>
          </p:cNvPr>
          <p:cNvSpPr txBox="1">
            <a:spLocks noChangeArrowheads="1"/>
          </p:cNvSpPr>
          <p:nvPr/>
        </p:nvSpPr>
        <p:spPr>
          <a:xfrm>
            <a:off x="717014" y="5057612"/>
            <a:ext cx="4138697" cy="218586"/>
          </a:xfrm>
          <a:prstGeom prst="rect">
            <a:avLst/>
          </a:prstGeom>
        </p:spPr>
        <p:txBody>
          <a:bodyPr vert="horz" wrap="square" lIns="0" tIns="0" rIns="0" bIns="0" rtlCol="0" anchor="t" anchorCtr="0">
            <a:spAutoFit/>
          </a:bodyPr>
          <a:lstStyle>
            <a:lvl1pPr marL="228600" indent="-228600" algn="l" defTabSz="914400" rtl="0" eaLnBrk="1" latinLnBrk="0" hangingPunct="1">
              <a:lnSpc>
                <a:spcPct val="110000"/>
              </a:lnSpc>
              <a:spcBef>
                <a:spcPts val="1000"/>
              </a:spcBef>
              <a:spcAft>
                <a:spcPts val="375"/>
              </a:spcAft>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spcAft>
                <a:spcPts val="375"/>
              </a:spcAft>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spcAft>
                <a:spcPts val="375"/>
              </a:spcAft>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spcAft>
                <a:spcPts val="375"/>
              </a:spcAft>
              <a:buFont typeface="Arial" panose="020B0604020202020204" pitchFamily="34" charset="0"/>
              <a:buChar char="•"/>
              <a:defRPr sz="15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spcAft>
                <a:spcPts val="375"/>
              </a:spcAft>
              <a:buFont typeface="Arial" panose="020B0604020202020204" pitchFamily="34" charset="0"/>
              <a:buChar char="•"/>
              <a:defRPr sz="135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400"/>
              <a:t>Source: Office for National Statistics</a:t>
            </a:r>
          </a:p>
        </p:txBody>
      </p:sp>
      <p:pic>
        <p:nvPicPr>
          <p:cNvPr id="4" name="Picture 3">
            <a:extLst>
              <a:ext uri="{FF2B5EF4-FFF2-40B4-BE49-F238E27FC236}">
                <a16:creationId xmlns:a16="http://schemas.microsoft.com/office/drawing/2014/main" id="{1DB43EC6-5CFE-4A2E-845B-F8ABFA7189DF}"/>
              </a:ext>
            </a:extLst>
          </p:cNvPr>
          <p:cNvPicPr>
            <a:picLocks noChangeAspect="1"/>
          </p:cNvPicPr>
          <p:nvPr/>
        </p:nvPicPr>
        <p:blipFill>
          <a:blip r:embed="rId3"/>
          <a:stretch>
            <a:fillRect/>
          </a:stretch>
        </p:blipFill>
        <p:spPr>
          <a:xfrm>
            <a:off x="480011" y="1410999"/>
            <a:ext cx="6163590" cy="3865199"/>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0BD76-6E50-4126-B694-C954B235E765}"/>
              </a:ext>
            </a:extLst>
          </p:cNvPr>
          <p:cNvSpPr>
            <a:spLocks noGrp="1"/>
          </p:cNvSpPr>
          <p:nvPr>
            <p:ph type="title"/>
          </p:nvPr>
        </p:nvSpPr>
        <p:spPr/>
        <p:txBody>
          <a:bodyPr/>
          <a:lstStyle/>
          <a:p>
            <a:r>
              <a:rPr lang="en-GB"/>
              <a:t>What are the informal care implications of high levels of childlessness?</a:t>
            </a:r>
            <a:br>
              <a:rPr lang="en-GB"/>
            </a:br>
            <a:endParaRPr lang="en-GB"/>
          </a:p>
        </p:txBody>
      </p:sp>
      <p:sp>
        <p:nvSpPr>
          <p:cNvPr id="3" name="Content Placeholder 2">
            <a:extLst>
              <a:ext uri="{FF2B5EF4-FFF2-40B4-BE49-F238E27FC236}">
                <a16:creationId xmlns:a16="http://schemas.microsoft.com/office/drawing/2014/main" id="{27E39D21-DA34-4DA4-A849-9F40FBC3206E}"/>
              </a:ext>
            </a:extLst>
          </p:cNvPr>
          <p:cNvSpPr>
            <a:spLocks noGrp="1"/>
          </p:cNvSpPr>
          <p:nvPr>
            <p:ph idx="1"/>
          </p:nvPr>
        </p:nvSpPr>
        <p:spPr>
          <a:xfrm>
            <a:off x="838200" y="1248478"/>
            <a:ext cx="10515600" cy="852546"/>
          </a:xfrm>
        </p:spPr>
        <p:txBody>
          <a:bodyPr/>
          <a:lstStyle/>
          <a:p>
            <a:pPr marL="0" indent="0">
              <a:buNone/>
            </a:pPr>
            <a:r>
              <a:rPr lang="en-GB"/>
              <a:t>Adult children are the most common providers of informal care at the oldest ages</a:t>
            </a:r>
          </a:p>
          <a:p>
            <a:endParaRPr lang="en-GB"/>
          </a:p>
        </p:txBody>
      </p:sp>
      <p:sp>
        <p:nvSpPr>
          <p:cNvPr id="5" name="Content Placeholder 2">
            <a:extLst>
              <a:ext uri="{FF2B5EF4-FFF2-40B4-BE49-F238E27FC236}">
                <a16:creationId xmlns:a16="http://schemas.microsoft.com/office/drawing/2014/main" id="{BCD8157D-08C0-450D-B064-AC32A9EAFE90}"/>
              </a:ext>
            </a:extLst>
          </p:cNvPr>
          <p:cNvSpPr txBox="1">
            <a:spLocks/>
          </p:cNvSpPr>
          <p:nvPr/>
        </p:nvSpPr>
        <p:spPr bwMode="auto">
          <a:xfrm>
            <a:off x="418054" y="2101024"/>
            <a:ext cx="3600400" cy="283453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2800">
                <a:solidFill>
                  <a:srgbClr val="002D46"/>
                </a:solidFill>
                <a:latin typeface="+mn-lt"/>
                <a:ea typeface="+mn-ea"/>
                <a:cs typeface="+mn-cs"/>
              </a:defRPr>
            </a:lvl1pPr>
            <a:lvl2pPr marL="742950" indent="-285750" algn="l" rtl="0" fontAlgn="base">
              <a:spcBef>
                <a:spcPct val="20000"/>
              </a:spcBef>
              <a:spcAft>
                <a:spcPct val="0"/>
              </a:spcAft>
              <a:defRPr sz="2400">
                <a:solidFill>
                  <a:srgbClr val="002D46"/>
                </a:solidFill>
                <a:latin typeface="+mn-lt"/>
              </a:defRPr>
            </a:lvl2pPr>
            <a:lvl3pPr marL="1143000" indent="-228600" algn="l" rtl="0" fontAlgn="base">
              <a:spcBef>
                <a:spcPct val="20000"/>
              </a:spcBef>
              <a:spcAft>
                <a:spcPct val="0"/>
              </a:spcAft>
              <a:buChar char="•"/>
              <a:defRPr sz="2000">
                <a:solidFill>
                  <a:srgbClr val="002D46"/>
                </a:solidFill>
                <a:latin typeface="+mn-lt"/>
              </a:defRPr>
            </a:lvl3pPr>
            <a:lvl4pPr marL="1600200" indent="-228600" algn="l" rtl="0" fontAlgn="base">
              <a:spcBef>
                <a:spcPct val="20000"/>
              </a:spcBef>
              <a:spcAft>
                <a:spcPct val="0"/>
              </a:spcAft>
              <a:defRPr>
                <a:solidFill>
                  <a:srgbClr val="002D46"/>
                </a:solidFill>
                <a:latin typeface="+mn-lt"/>
              </a:defRPr>
            </a:lvl4pPr>
            <a:lvl5pPr marL="2057400" indent="-228600" algn="l" rtl="0" fontAlgn="base">
              <a:spcBef>
                <a:spcPct val="20000"/>
              </a:spcBef>
              <a:spcAft>
                <a:spcPct val="0"/>
              </a:spcAft>
              <a:defRPr sz="2000">
                <a:solidFill>
                  <a:schemeClr val="tx1"/>
                </a:solidFill>
                <a:latin typeface="+mn-lt"/>
              </a:defRPr>
            </a:lvl5pPr>
            <a:lvl6pPr marL="2514600" indent="-228600" algn="l" rtl="0" fontAlgn="base">
              <a:spcBef>
                <a:spcPct val="20000"/>
              </a:spcBef>
              <a:spcAft>
                <a:spcPct val="0"/>
              </a:spcAft>
              <a:defRPr sz="2000">
                <a:solidFill>
                  <a:schemeClr val="tx1"/>
                </a:solidFill>
                <a:latin typeface="+mn-lt"/>
              </a:defRPr>
            </a:lvl6pPr>
            <a:lvl7pPr marL="2971800" indent="-228600" algn="l" rtl="0" fontAlgn="base">
              <a:spcBef>
                <a:spcPct val="20000"/>
              </a:spcBef>
              <a:spcAft>
                <a:spcPct val="0"/>
              </a:spcAft>
              <a:defRPr sz="2000">
                <a:solidFill>
                  <a:schemeClr val="tx1"/>
                </a:solidFill>
                <a:latin typeface="+mn-lt"/>
              </a:defRPr>
            </a:lvl7pPr>
            <a:lvl8pPr marL="3429000" indent="-228600" algn="l" rtl="0" fontAlgn="base">
              <a:spcBef>
                <a:spcPct val="20000"/>
              </a:spcBef>
              <a:spcAft>
                <a:spcPct val="0"/>
              </a:spcAft>
              <a:defRPr sz="2000">
                <a:solidFill>
                  <a:schemeClr val="tx1"/>
                </a:solidFill>
                <a:latin typeface="+mn-lt"/>
              </a:defRPr>
            </a:lvl8pPr>
            <a:lvl9pPr marL="3886200" indent="-228600" algn="l" rtl="0" fontAlgn="base">
              <a:spcBef>
                <a:spcPct val="20000"/>
              </a:spcBef>
              <a:spcAft>
                <a:spcPct val="0"/>
              </a:spcAft>
              <a:defRPr sz="2000">
                <a:solidFill>
                  <a:schemeClr val="tx1"/>
                </a:solidFill>
                <a:latin typeface="+mn-lt"/>
              </a:defRPr>
            </a:lvl9pPr>
          </a:lstStyle>
          <a:p>
            <a:r>
              <a:rPr lang="en-GB" sz="2400" kern="0">
                <a:latin typeface="Arial"/>
              </a:rPr>
              <a:t>31% of those aged 85 years and over receive informal care from a child/children</a:t>
            </a:r>
          </a:p>
          <a:p>
            <a:pPr marL="400050">
              <a:buFont typeface="Arial" panose="020B0604020202020204" pitchFamily="34" charset="0"/>
              <a:buChar char="•"/>
            </a:pPr>
            <a:r>
              <a:rPr lang="en-GB" sz="2400" kern="0">
                <a:latin typeface="Arial"/>
              </a:rPr>
              <a:t>20% receive informal care solely from a child/children</a:t>
            </a:r>
          </a:p>
          <a:p>
            <a:pPr marL="400050">
              <a:buFont typeface="Arial" panose="020B0604020202020204" pitchFamily="34" charset="0"/>
              <a:buChar char="•"/>
            </a:pPr>
            <a:endParaRPr lang="en-GB" kern="0">
              <a:latin typeface="Arial"/>
            </a:endParaRPr>
          </a:p>
          <a:p>
            <a:endParaRPr lang="en-GB" kern="0">
              <a:latin typeface="Arial"/>
            </a:endParaRPr>
          </a:p>
        </p:txBody>
      </p:sp>
      <p:sp>
        <p:nvSpPr>
          <p:cNvPr id="9" name="Rectangle 3">
            <a:extLst>
              <a:ext uri="{FF2B5EF4-FFF2-40B4-BE49-F238E27FC236}">
                <a16:creationId xmlns:a16="http://schemas.microsoft.com/office/drawing/2014/main" id="{5DDADD7E-DF03-4CF3-9AD7-D5E018804468}"/>
              </a:ext>
            </a:extLst>
          </p:cNvPr>
          <p:cNvSpPr txBox="1">
            <a:spLocks noChangeArrowheads="1"/>
          </p:cNvSpPr>
          <p:nvPr/>
        </p:nvSpPr>
        <p:spPr>
          <a:xfrm>
            <a:off x="5192567" y="5609522"/>
            <a:ext cx="4138697" cy="218586"/>
          </a:xfrm>
          <a:prstGeom prst="rect">
            <a:avLst/>
          </a:prstGeom>
        </p:spPr>
        <p:txBody>
          <a:bodyPr vert="horz" wrap="square" lIns="0" tIns="0" rIns="0" bIns="0" rtlCol="0" anchor="t" anchorCtr="0">
            <a:spAutoFit/>
          </a:bodyPr>
          <a:lstStyle>
            <a:lvl1pPr marL="228600" indent="-228600" algn="l" defTabSz="914400" rtl="0" eaLnBrk="1" latinLnBrk="0" hangingPunct="1">
              <a:lnSpc>
                <a:spcPct val="110000"/>
              </a:lnSpc>
              <a:spcBef>
                <a:spcPts val="1000"/>
              </a:spcBef>
              <a:spcAft>
                <a:spcPts val="375"/>
              </a:spcAft>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spcAft>
                <a:spcPts val="375"/>
              </a:spcAft>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spcAft>
                <a:spcPts val="375"/>
              </a:spcAft>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spcAft>
                <a:spcPts val="375"/>
              </a:spcAft>
              <a:buFont typeface="Arial" panose="020B0604020202020204" pitchFamily="34" charset="0"/>
              <a:buChar char="•"/>
              <a:defRPr sz="15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spcAft>
                <a:spcPts val="375"/>
              </a:spcAft>
              <a:buFont typeface="Arial" panose="020B0604020202020204" pitchFamily="34" charset="0"/>
              <a:buChar char="•"/>
              <a:defRPr sz="135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400"/>
              <a:t>Source: Health Survey for England, 2018</a:t>
            </a:r>
          </a:p>
        </p:txBody>
      </p:sp>
      <p:pic>
        <p:nvPicPr>
          <p:cNvPr id="4" name="Picture 3">
            <a:extLst>
              <a:ext uri="{FF2B5EF4-FFF2-40B4-BE49-F238E27FC236}">
                <a16:creationId xmlns:a16="http://schemas.microsoft.com/office/drawing/2014/main" id="{9872649D-D0E6-42AE-828A-1DEF2DE457A3}"/>
              </a:ext>
            </a:extLst>
          </p:cNvPr>
          <p:cNvPicPr>
            <a:picLocks noChangeAspect="1"/>
          </p:cNvPicPr>
          <p:nvPr/>
        </p:nvPicPr>
        <p:blipFill>
          <a:blip r:embed="rId3"/>
          <a:stretch>
            <a:fillRect/>
          </a:stretch>
        </p:blipFill>
        <p:spPr>
          <a:xfrm>
            <a:off x="4438600" y="1729845"/>
            <a:ext cx="5962405" cy="4194412"/>
          </a:xfrm>
          <a:prstGeom prst="rect">
            <a:avLst/>
          </a:prstGeom>
        </p:spPr>
      </p:pic>
    </p:spTree>
    <p:extLst>
      <p:ext uri="{BB962C8B-B14F-4D97-AF65-F5344CB8AC3E}">
        <p14:creationId xmlns:p14="http://schemas.microsoft.com/office/powerpoint/2010/main" val="17475597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0BD76-6E50-4126-B694-C954B235E765}"/>
              </a:ext>
            </a:extLst>
          </p:cNvPr>
          <p:cNvSpPr>
            <a:spLocks noGrp="1"/>
          </p:cNvSpPr>
          <p:nvPr>
            <p:ph type="title"/>
          </p:nvPr>
        </p:nvSpPr>
        <p:spPr/>
        <p:txBody>
          <a:bodyPr/>
          <a:lstStyle/>
          <a:p>
            <a:r>
              <a:rPr lang="en-GB"/>
              <a:t>What are the informal care implications of high levels of childlessness?</a:t>
            </a:r>
            <a:br>
              <a:rPr lang="en-GB"/>
            </a:br>
            <a:endParaRPr lang="en-GB"/>
          </a:p>
        </p:txBody>
      </p:sp>
      <p:sp>
        <p:nvSpPr>
          <p:cNvPr id="3" name="Content Placeholder 2">
            <a:extLst>
              <a:ext uri="{FF2B5EF4-FFF2-40B4-BE49-F238E27FC236}">
                <a16:creationId xmlns:a16="http://schemas.microsoft.com/office/drawing/2014/main" id="{27E39D21-DA34-4DA4-A849-9F40FBC3206E}"/>
              </a:ext>
            </a:extLst>
          </p:cNvPr>
          <p:cNvSpPr>
            <a:spLocks noGrp="1"/>
          </p:cNvSpPr>
          <p:nvPr>
            <p:ph idx="1"/>
          </p:nvPr>
        </p:nvSpPr>
        <p:spPr>
          <a:xfrm>
            <a:off x="838200" y="1586841"/>
            <a:ext cx="10515600" cy="3709990"/>
          </a:xfrm>
        </p:spPr>
        <p:txBody>
          <a:bodyPr/>
          <a:lstStyle/>
          <a:p>
            <a:pPr marL="171450" indent="0">
              <a:buNone/>
            </a:pPr>
            <a:r>
              <a:rPr lang="en-GB"/>
              <a:t>Those aged 65 years and over without children are less likely to be in receipt of informal care and more likely to receive formal care</a:t>
            </a:r>
          </a:p>
          <a:p>
            <a:pPr marL="400050">
              <a:buFont typeface="Arial" panose="020B0604020202020204" pitchFamily="34" charset="0"/>
              <a:buChar char="•"/>
            </a:pPr>
            <a:endParaRPr lang="en-GB"/>
          </a:p>
          <a:p>
            <a:pPr marL="400050">
              <a:buFont typeface="Arial" panose="020B0604020202020204" pitchFamily="34" charset="0"/>
              <a:buChar char="•"/>
            </a:pPr>
            <a:endParaRPr lang="en-GB"/>
          </a:p>
          <a:p>
            <a:pPr marL="400050">
              <a:buFont typeface="Arial" panose="020B0604020202020204" pitchFamily="34" charset="0"/>
              <a:buChar char="•"/>
            </a:pPr>
            <a:endParaRPr lang="en-GB"/>
          </a:p>
          <a:p>
            <a:pPr marL="171450" indent="0">
              <a:buNone/>
            </a:pPr>
            <a:endParaRPr lang="en-GB"/>
          </a:p>
          <a:p>
            <a:endParaRPr lang="en-GB"/>
          </a:p>
        </p:txBody>
      </p:sp>
      <p:graphicFrame>
        <p:nvGraphicFramePr>
          <p:cNvPr id="4" name="Table 4">
            <a:extLst>
              <a:ext uri="{FF2B5EF4-FFF2-40B4-BE49-F238E27FC236}">
                <a16:creationId xmlns:a16="http://schemas.microsoft.com/office/drawing/2014/main" id="{32831DC1-4BC0-4DBA-93A9-55DA21A9C92B}"/>
              </a:ext>
            </a:extLst>
          </p:cNvPr>
          <p:cNvGraphicFramePr>
            <a:graphicFrameLocks noGrp="1"/>
          </p:cNvGraphicFramePr>
          <p:nvPr>
            <p:extLst>
              <p:ext uri="{D42A27DB-BD31-4B8C-83A1-F6EECF244321}">
                <p14:modId xmlns:p14="http://schemas.microsoft.com/office/powerpoint/2010/main" val="3210612601"/>
              </p:ext>
            </p:extLst>
          </p:nvPr>
        </p:nvGraphicFramePr>
        <p:xfrm>
          <a:off x="2129481" y="2922795"/>
          <a:ext cx="7772400" cy="1483360"/>
        </p:xfrm>
        <a:graphic>
          <a:graphicData uri="http://schemas.openxmlformats.org/drawingml/2006/table">
            <a:tbl>
              <a:tblPr firstRow="1" bandRow="1">
                <a:tableStyleId>{5C22544A-7EE6-4342-B048-85BDC9FD1C3A}</a:tableStyleId>
              </a:tblPr>
              <a:tblGrid>
                <a:gridCol w="2590800">
                  <a:extLst>
                    <a:ext uri="{9D8B030D-6E8A-4147-A177-3AD203B41FA5}">
                      <a16:colId xmlns:a16="http://schemas.microsoft.com/office/drawing/2014/main" val="1685476144"/>
                    </a:ext>
                  </a:extLst>
                </a:gridCol>
                <a:gridCol w="2590800">
                  <a:extLst>
                    <a:ext uri="{9D8B030D-6E8A-4147-A177-3AD203B41FA5}">
                      <a16:colId xmlns:a16="http://schemas.microsoft.com/office/drawing/2014/main" val="4184565290"/>
                    </a:ext>
                  </a:extLst>
                </a:gridCol>
                <a:gridCol w="2590800">
                  <a:extLst>
                    <a:ext uri="{9D8B030D-6E8A-4147-A177-3AD203B41FA5}">
                      <a16:colId xmlns:a16="http://schemas.microsoft.com/office/drawing/2014/main" val="4147166221"/>
                    </a:ext>
                  </a:extLst>
                </a:gridCol>
              </a:tblGrid>
              <a:tr h="370840">
                <a:tc>
                  <a:txBody>
                    <a:bodyPr/>
                    <a:lstStyle/>
                    <a:p>
                      <a:endParaRPr lang="en-GB">
                        <a:solidFill>
                          <a:srgbClr val="002060"/>
                        </a:solidFill>
                      </a:endParaRPr>
                    </a:p>
                  </a:txBody>
                  <a:tcPr/>
                </a:tc>
                <a:tc>
                  <a:txBody>
                    <a:bodyPr/>
                    <a:lstStyle/>
                    <a:p>
                      <a:r>
                        <a:rPr lang="en-GB">
                          <a:solidFill>
                            <a:srgbClr val="002060"/>
                          </a:solidFill>
                        </a:rPr>
                        <a:t>No children</a:t>
                      </a:r>
                    </a:p>
                  </a:txBody>
                  <a:tcPr/>
                </a:tc>
                <a:tc>
                  <a:txBody>
                    <a:bodyPr/>
                    <a:lstStyle/>
                    <a:p>
                      <a:r>
                        <a:rPr lang="en-GB">
                          <a:solidFill>
                            <a:srgbClr val="002060"/>
                          </a:solidFill>
                        </a:rPr>
                        <a:t>Have children</a:t>
                      </a:r>
                    </a:p>
                  </a:txBody>
                  <a:tcPr/>
                </a:tc>
                <a:extLst>
                  <a:ext uri="{0D108BD9-81ED-4DB2-BD59-A6C34878D82A}">
                    <a16:rowId xmlns:a16="http://schemas.microsoft.com/office/drawing/2014/main" val="559804507"/>
                  </a:ext>
                </a:extLst>
              </a:tr>
              <a:tr h="370840">
                <a:tc>
                  <a:txBody>
                    <a:bodyPr/>
                    <a:lstStyle/>
                    <a:p>
                      <a:r>
                        <a:rPr lang="en-GB">
                          <a:solidFill>
                            <a:srgbClr val="002060"/>
                          </a:solidFill>
                        </a:rPr>
                        <a:t>Informal care</a:t>
                      </a:r>
                    </a:p>
                  </a:txBody>
                  <a:tcPr/>
                </a:tc>
                <a:tc>
                  <a:txBody>
                    <a:bodyPr/>
                    <a:lstStyle/>
                    <a:p>
                      <a:r>
                        <a:rPr lang="en-GB">
                          <a:solidFill>
                            <a:srgbClr val="002060"/>
                          </a:solidFill>
                        </a:rPr>
                        <a:t>16%</a:t>
                      </a:r>
                    </a:p>
                  </a:txBody>
                  <a:tcPr/>
                </a:tc>
                <a:tc>
                  <a:txBody>
                    <a:bodyPr/>
                    <a:lstStyle/>
                    <a:p>
                      <a:r>
                        <a:rPr lang="en-GB">
                          <a:solidFill>
                            <a:srgbClr val="002060"/>
                          </a:solidFill>
                        </a:rPr>
                        <a:t>21%</a:t>
                      </a:r>
                    </a:p>
                  </a:txBody>
                  <a:tcPr/>
                </a:tc>
                <a:extLst>
                  <a:ext uri="{0D108BD9-81ED-4DB2-BD59-A6C34878D82A}">
                    <a16:rowId xmlns:a16="http://schemas.microsoft.com/office/drawing/2014/main" val="2375593580"/>
                  </a:ext>
                </a:extLst>
              </a:tr>
              <a:tr h="370840">
                <a:tc>
                  <a:txBody>
                    <a:bodyPr/>
                    <a:lstStyle/>
                    <a:p>
                      <a:r>
                        <a:rPr lang="en-GB">
                          <a:solidFill>
                            <a:srgbClr val="002060"/>
                          </a:solidFill>
                        </a:rPr>
                        <a:t>Formal care</a:t>
                      </a:r>
                    </a:p>
                  </a:txBody>
                  <a:tcPr/>
                </a:tc>
                <a:tc>
                  <a:txBody>
                    <a:bodyPr/>
                    <a:lstStyle/>
                    <a:p>
                      <a:r>
                        <a:rPr lang="en-GB">
                          <a:solidFill>
                            <a:srgbClr val="002060"/>
                          </a:solidFill>
                        </a:rPr>
                        <a:t>12%</a:t>
                      </a:r>
                    </a:p>
                  </a:txBody>
                  <a:tcPr/>
                </a:tc>
                <a:tc>
                  <a:txBody>
                    <a:bodyPr/>
                    <a:lstStyle/>
                    <a:p>
                      <a:r>
                        <a:rPr lang="en-GB">
                          <a:solidFill>
                            <a:srgbClr val="002060"/>
                          </a:solidFill>
                        </a:rPr>
                        <a:t>7%</a:t>
                      </a:r>
                    </a:p>
                  </a:txBody>
                  <a:tcPr/>
                </a:tc>
                <a:extLst>
                  <a:ext uri="{0D108BD9-81ED-4DB2-BD59-A6C34878D82A}">
                    <a16:rowId xmlns:a16="http://schemas.microsoft.com/office/drawing/2014/main" val="2257998172"/>
                  </a:ext>
                </a:extLst>
              </a:tr>
              <a:tr h="370840">
                <a:tc>
                  <a:txBody>
                    <a:bodyPr/>
                    <a:lstStyle/>
                    <a:p>
                      <a:r>
                        <a:rPr lang="en-GB">
                          <a:solidFill>
                            <a:srgbClr val="002060"/>
                          </a:solidFill>
                        </a:rPr>
                        <a:t>All care</a:t>
                      </a:r>
                    </a:p>
                  </a:txBody>
                  <a:tcPr/>
                </a:tc>
                <a:tc>
                  <a:txBody>
                    <a:bodyPr/>
                    <a:lstStyle/>
                    <a:p>
                      <a:r>
                        <a:rPr lang="en-GB">
                          <a:solidFill>
                            <a:srgbClr val="002060"/>
                          </a:solidFill>
                        </a:rPr>
                        <a:t>23%</a:t>
                      </a:r>
                    </a:p>
                  </a:txBody>
                  <a:tcPr/>
                </a:tc>
                <a:tc>
                  <a:txBody>
                    <a:bodyPr/>
                    <a:lstStyle/>
                    <a:p>
                      <a:r>
                        <a:rPr lang="en-GB">
                          <a:solidFill>
                            <a:srgbClr val="002060"/>
                          </a:solidFill>
                        </a:rPr>
                        <a:t>24%</a:t>
                      </a:r>
                    </a:p>
                  </a:txBody>
                  <a:tcPr/>
                </a:tc>
                <a:extLst>
                  <a:ext uri="{0D108BD9-81ED-4DB2-BD59-A6C34878D82A}">
                    <a16:rowId xmlns:a16="http://schemas.microsoft.com/office/drawing/2014/main" val="3409590464"/>
                  </a:ext>
                </a:extLst>
              </a:tr>
            </a:tbl>
          </a:graphicData>
        </a:graphic>
      </p:graphicFrame>
      <p:sp>
        <p:nvSpPr>
          <p:cNvPr id="6" name="Rectangle 3">
            <a:extLst>
              <a:ext uri="{FF2B5EF4-FFF2-40B4-BE49-F238E27FC236}">
                <a16:creationId xmlns:a16="http://schemas.microsoft.com/office/drawing/2014/main" id="{468BA7D0-11CB-40A5-95C3-D610C2807F32}"/>
              </a:ext>
            </a:extLst>
          </p:cNvPr>
          <p:cNvSpPr txBox="1">
            <a:spLocks noChangeArrowheads="1"/>
          </p:cNvSpPr>
          <p:nvPr/>
        </p:nvSpPr>
        <p:spPr bwMode="auto">
          <a:xfrm>
            <a:off x="2129481" y="4874159"/>
            <a:ext cx="7933037" cy="52031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2800">
                <a:solidFill>
                  <a:srgbClr val="002D46"/>
                </a:solidFill>
                <a:latin typeface="+mn-lt"/>
                <a:ea typeface="+mn-ea"/>
                <a:cs typeface="+mn-cs"/>
              </a:defRPr>
            </a:lvl1pPr>
            <a:lvl2pPr marL="742950" indent="-285750" algn="l" rtl="0" fontAlgn="base">
              <a:spcBef>
                <a:spcPct val="20000"/>
              </a:spcBef>
              <a:spcAft>
                <a:spcPct val="0"/>
              </a:spcAft>
              <a:defRPr sz="2400">
                <a:solidFill>
                  <a:srgbClr val="002D46"/>
                </a:solidFill>
                <a:latin typeface="+mn-lt"/>
              </a:defRPr>
            </a:lvl2pPr>
            <a:lvl3pPr marL="1143000" indent="-228600" algn="l" rtl="0" fontAlgn="base">
              <a:spcBef>
                <a:spcPct val="20000"/>
              </a:spcBef>
              <a:spcAft>
                <a:spcPct val="0"/>
              </a:spcAft>
              <a:buChar char="•"/>
              <a:defRPr sz="2000">
                <a:solidFill>
                  <a:srgbClr val="002D46"/>
                </a:solidFill>
                <a:latin typeface="+mn-lt"/>
              </a:defRPr>
            </a:lvl3pPr>
            <a:lvl4pPr marL="1600200" indent="-228600" algn="l" rtl="0" fontAlgn="base">
              <a:spcBef>
                <a:spcPct val="20000"/>
              </a:spcBef>
              <a:spcAft>
                <a:spcPct val="0"/>
              </a:spcAft>
              <a:defRPr>
                <a:solidFill>
                  <a:srgbClr val="002D46"/>
                </a:solidFill>
                <a:latin typeface="+mn-lt"/>
              </a:defRPr>
            </a:lvl4pPr>
            <a:lvl5pPr marL="2057400" indent="-228600" algn="l" rtl="0" fontAlgn="base">
              <a:spcBef>
                <a:spcPct val="20000"/>
              </a:spcBef>
              <a:spcAft>
                <a:spcPct val="0"/>
              </a:spcAft>
              <a:defRPr sz="2000">
                <a:solidFill>
                  <a:schemeClr val="tx1"/>
                </a:solidFill>
                <a:latin typeface="+mn-lt"/>
              </a:defRPr>
            </a:lvl5pPr>
            <a:lvl6pPr marL="2514600" indent="-228600" algn="l" rtl="0" fontAlgn="base">
              <a:spcBef>
                <a:spcPct val="20000"/>
              </a:spcBef>
              <a:spcAft>
                <a:spcPct val="0"/>
              </a:spcAft>
              <a:defRPr sz="2000">
                <a:solidFill>
                  <a:schemeClr val="tx1"/>
                </a:solidFill>
                <a:latin typeface="+mn-lt"/>
              </a:defRPr>
            </a:lvl6pPr>
            <a:lvl7pPr marL="2971800" indent="-228600" algn="l" rtl="0" fontAlgn="base">
              <a:spcBef>
                <a:spcPct val="20000"/>
              </a:spcBef>
              <a:spcAft>
                <a:spcPct val="0"/>
              </a:spcAft>
              <a:defRPr sz="2000">
                <a:solidFill>
                  <a:schemeClr val="tx1"/>
                </a:solidFill>
                <a:latin typeface="+mn-lt"/>
              </a:defRPr>
            </a:lvl7pPr>
            <a:lvl8pPr marL="3429000" indent="-228600" algn="l" rtl="0" fontAlgn="base">
              <a:spcBef>
                <a:spcPct val="20000"/>
              </a:spcBef>
              <a:spcAft>
                <a:spcPct val="0"/>
              </a:spcAft>
              <a:defRPr sz="2000">
                <a:solidFill>
                  <a:schemeClr val="tx1"/>
                </a:solidFill>
                <a:latin typeface="+mn-lt"/>
              </a:defRPr>
            </a:lvl8pPr>
            <a:lvl9pPr marL="3886200" indent="-228600" algn="l" rtl="0" fontAlgn="base">
              <a:spcBef>
                <a:spcPct val="20000"/>
              </a:spcBef>
              <a:spcAft>
                <a:spcPct val="0"/>
              </a:spcAft>
              <a:defRPr sz="2000">
                <a:solidFill>
                  <a:schemeClr val="tx1"/>
                </a:solidFill>
                <a:latin typeface="+mn-lt"/>
              </a:defRPr>
            </a:lvl9pPr>
          </a:lstStyle>
          <a:p>
            <a:pPr marL="0" indent="0">
              <a:buNone/>
            </a:pPr>
            <a:r>
              <a:rPr lang="en-GB" sz="1600" kern="0">
                <a:latin typeface="Arial"/>
              </a:rPr>
              <a:t>Source: English Longitudinal Study of Ageing, Wave 8, 2016 to 2017</a:t>
            </a:r>
          </a:p>
        </p:txBody>
      </p:sp>
    </p:spTree>
    <p:extLst>
      <p:ext uri="{BB962C8B-B14F-4D97-AF65-F5344CB8AC3E}">
        <p14:creationId xmlns:p14="http://schemas.microsoft.com/office/powerpoint/2010/main" val="88277885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CB256D8-3ED6-4213-AA61-0271A231B981}"/>
              </a:ext>
            </a:extLst>
          </p:cNvPr>
          <p:cNvSpPr>
            <a:spLocks noGrp="1"/>
          </p:cNvSpPr>
          <p:nvPr>
            <p:ph type="title"/>
          </p:nvPr>
        </p:nvSpPr>
        <p:spPr/>
        <p:txBody>
          <a:bodyPr/>
          <a:lstStyle/>
          <a:p>
            <a:r>
              <a:rPr lang="en-GB"/>
              <a:t>Differences by ethnicity and socio-economic classification</a:t>
            </a:r>
          </a:p>
        </p:txBody>
      </p:sp>
      <p:sp>
        <p:nvSpPr>
          <p:cNvPr id="4" name="Content Placeholder 3">
            <a:extLst>
              <a:ext uri="{FF2B5EF4-FFF2-40B4-BE49-F238E27FC236}">
                <a16:creationId xmlns:a16="http://schemas.microsoft.com/office/drawing/2014/main" id="{9AED2C38-94F9-4213-ADF3-1D2474204385}"/>
              </a:ext>
            </a:extLst>
          </p:cNvPr>
          <p:cNvSpPr>
            <a:spLocks noGrp="1"/>
          </p:cNvSpPr>
          <p:nvPr>
            <p:ph idx="1"/>
          </p:nvPr>
        </p:nvSpPr>
        <p:spPr>
          <a:xfrm>
            <a:off x="838200" y="1424326"/>
            <a:ext cx="10515600" cy="4569713"/>
          </a:xfrm>
        </p:spPr>
        <p:txBody>
          <a:bodyPr/>
          <a:lstStyle/>
          <a:p>
            <a:r>
              <a:rPr lang="en-GB"/>
              <a:t>18% of those aged 65 and over in Black, Asian and minority ethnic groups receive informal help from their adult children compared with 10% in White groups. </a:t>
            </a:r>
          </a:p>
          <a:p>
            <a:r>
              <a:rPr lang="en-GB"/>
              <a:t>Of those receiving care from a child, 44% in a Black, Asian and minority ethnic group receive care from a child living in the same household compared with 18% of those from a White group.</a:t>
            </a:r>
          </a:p>
          <a:p>
            <a:r>
              <a:rPr lang="en-GB"/>
              <a:t>Older people from routine and manual occupation groups are more likely to receive informal care than those previously in managerial and professional occupations</a:t>
            </a:r>
          </a:p>
          <a:p>
            <a:endParaRPr lang="en-GB"/>
          </a:p>
        </p:txBody>
      </p:sp>
    </p:spTree>
    <p:extLst>
      <p:ext uri="{BB962C8B-B14F-4D97-AF65-F5344CB8AC3E}">
        <p14:creationId xmlns:p14="http://schemas.microsoft.com/office/powerpoint/2010/main" val="137103927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28E71-07E0-47EE-B3FC-9FB40AADDC88}"/>
              </a:ext>
            </a:extLst>
          </p:cNvPr>
          <p:cNvSpPr>
            <a:spLocks noGrp="1"/>
          </p:cNvSpPr>
          <p:nvPr>
            <p:ph type="title"/>
          </p:nvPr>
        </p:nvSpPr>
        <p:spPr/>
        <p:txBody>
          <a:bodyPr/>
          <a:lstStyle/>
          <a:p>
            <a:r>
              <a:rPr lang="en-GB"/>
              <a:t>Contributing factors to provision of care</a:t>
            </a:r>
          </a:p>
        </p:txBody>
      </p:sp>
      <p:sp>
        <p:nvSpPr>
          <p:cNvPr id="3" name="Content Placeholder 2">
            <a:extLst>
              <a:ext uri="{FF2B5EF4-FFF2-40B4-BE49-F238E27FC236}">
                <a16:creationId xmlns:a16="http://schemas.microsoft.com/office/drawing/2014/main" id="{E21355FC-D6E9-4E03-8FC6-E25780A97627}"/>
              </a:ext>
            </a:extLst>
          </p:cNvPr>
          <p:cNvSpPr>
            <a:spLocks noGrp="1"/>
          </p:cNvSpPr>
          <p:nvPr>
            <p:ph idx="1"/>
          </p:nvPr>
        </p:nvSpPr>
        <p:spPr>
          <a:xfrm>
            <a:off x="838200" y="1424326"/>
            <a:ext cx="10515600" cy="3936719"/>
          </a:xfrm>
        </p:spPr>
        <p:txBody>
          <a:bodyPr/>
          <a:lstStyle/>
          <a:p>
            <a:r>
              <a:rPr lang="en-GB"/>
              <a:t>Proximity to their nearest child is similar: 48% of the post-WW2 and 42% of the1960s cohorts live within 15 minutes </a:t>
            </a:r>
          </a:p>
          <a:p>
            <a:r>
              <a:rPr lang="en-GB"/>
              <a:t>However 10% of both cohorts live more than 2 hours from their nearest child</a:t>
            </a:r>
          </a:p>
          <a:p>
            <a:r>
              <a:rPr lang="en-GB"/>
              <a:t>Over half of the post-WW2 cohort (58%) and just under half of the 1960s cohort (49%) meet up with their children at least once a week.</a:t>
            </a:r>
          </a:p>
          <a:p>
            <a:endParaRPr lang="en-GB"/>
          </a:p>
          <a:p>
            <a:endParaRPr lang="en-GB"/>
          </a:p>
        </p:txBody>
      </p:sp>
    </p:spTree>
    <p:extLst>
      <p:ext uri="{BB962C8B-B14F-4D97-AF65-F5344CB8AC3E}">
        <p14:creationId xmlns:p14="http://schemas.microsoft.com/office/powerpoint/2010/main" val="228326148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DC58FDB-14F7-4586-B6F0-D2925F4C2439}"/>
              </a:ext>
            </a:extLst>
          </p:cNvPr>
          <p:cNvSpPr>
            <a:spLocks noGrp="1"/>
          </p:cNvSpPr>
          <p:nvPr>
            <p:ph type="title"/>
          </p:nvPr>
        </p:nvSpPr>
        <p:spPr/>
        <p:txBody>
          <a:bodyPr/>
          <a:lstStyle/>
          <a:p>
            <a:r>
              <a:rPr lang="en-GB"/>
              <a:t>Are we meeting the care needs of the current older population?</a:t>
            </a:r>
          </a:p>
        </p:txBody>
      </p:sp>
      <p:sp>
        <p:nvSpPr>
          <p:cNvPr id="4" name="Content Placeholder 3">
            <a:extLst>
              <a:ext uri="{FF2B5EF4-FFF2-40B4-BE49-F238E27FC236}">
                <a16:creationId xmlns:a16="http://schemas.microsoft.com/office/drawing/2014/main" id="{62894A96-3FCD-41F4-ACAA-9BAC50E0305F}"/>
              </a:ext>
            </a:extLst>
          </p:cNvPr>
          <p:cNvSpPr>
            <a:spLocks noGrp="1"/>
          </p:cNvSpPr>
          <p:nvPr>
            <p:ph idx="1"/>
          </p:nvPr>
        </p:nvSpPr>
        <p:spPr>
          <a:xfrm>
            <a:off x="838200" y="1424326"/>
            <a:ext cx="3823887" cy="1952586"/>
          </a:xfrm>
        </p:spPr>
        <p:txBody>
          <a:bodyPr/>
          <a:lstStyle/>
          <a:p>
            <a:r>
              <a:rPr lang="en-GB"/>
              <a:t>There is currently unmet care needs: 41% of those ages 80 years and over have an unmet care need</a:t>
            </a:r>
          </a:p>
          <a:p>
            <a:r>
              <a:rPr lang="en-GB"/>
              <a:t>Large numbers of older people in the future are projected to live alone</a:t>
            </a:r>
          </a:p>
          <a:p>
            <a:endParaRPr lang="en-GB"/>
          </a:p>
        </p:txBody>
      </p:sp>
      <p:sp>
        <p:nvSpPr>
          <p:cNvPr id="6" name="Rectangle 3">
            <a:extLst>
              <a:ext uri="{FF2B5EF4-FFF2-40B4-BE49-F238E27FC236}">
                <a16:creationId xmlns:a16="http://schemas.microsoft.com/office/drawing/2014/main" id="{A8EC663D-C15B-41FD-B6A1-BF8A5C647349}"/>
              </a:ext>
            </a:extLst>
          </p:cNvPr>
          <p:cNvSpPr txBox="1">
            <a:spLocks noChangeArrowheads="1"/>
          </p:cNvSpPr>
          <p:nvPr/>
        </p:nvSpPr>
        <p:spPr>
          <a:xfrm>
            <a:off x="5791934" y="5397671"/>
            <a:ext cx="4138697" cy="218586"/>
          </a:xfrm>
          <a:prstGeom prst="rect">
            <a:avLst/>
          </a:prstGeom>
        </p:spPr>
        <p:txBody>
          <a:bodyPr vert="horz" wrap="square" lIns="0" tIns="0" rIns="0" bIns="0" rtlCol="0" anchor="t" anchorCtr="0">
            <a:spAutoFit/>
          </a:bodyPr>
          <a:lstStyle>
            <a:lvl1pPr marL="228600" indent="-228600" algn="l" defTabSz="914400" rtl="0" eaLnBrk="1" latinLnBrk="0" hangingPunct="1">
              <a:lnSpc>
                <a:spcPct val="110000"/>
              </a:lnSpc>
              <a:spcBef>
                <a:spcPts val="1000"/>
              </a:spcBef>
              <a:spcAft>
                <a:spcPts val="375"/>
              </a:spcAft>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spcAft>
                <a:spcPts val="375"/>
              </a:spcAft>
              <a:buFont typeface="Arial" panose="020B0604020202020204" pitchFamily="34" charset="0"/>
              <a:buChar char="•"/>
              <a:defRPr sz="21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spcAft>
                <a:spcPts val="375"/>
              </a:spcAft>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spcAft>
                <a:spcPts val="375"/>
              </a:spcAft>
              <a:buFont typeface="Arial" panose="020B0604020202020204" pitchFamily="34" charset="0"/>
              <a:buChar char="•"/>
              <a:defRPr sz="15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spcAft>
                <a:spcPts val="375"/>
              </a:spcAft>
              <a:buFont typeface="Arial" panose="020B0604020202020204" pitchFamily="34" charset="0"/>
              <a:buChar char="•"/>
              <a:defRPr sz="135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1400"/>
              <a:t>Source: Office for National Statistics</a:t>
            </a:r>
          </a:p>
        </p:txBody>
      </p:sp>
      <p:pic>
        <p:nvPicPr>
          <p:cNvPr id="7" name="Picture 6">
            <a:extLst>
              <a:ext uri="{FF2B5EF4-FFF2-40B4-BE49-F238E27FC236}">
                <a16:creationId xmlns:a16="http://schemas.microsoft.com/office/drawing/2014/main" id="{39D44B26-F3E6-4EBE-A9A0-CF9056E51600}"/>
              </a:ext>
            </a:extLst>
          </p:cNvPr>
          <p:cNvPicPr>
            <a:picLocks noChangeAspect="1"/>
          </p:cNvPicPr>
          <p:nvPr/>
        </p:nvPicPr>
        <p:blipFill>
          <a:blip r:embed="rId3"/>
          <a:stretch>
            <a:fillRect/>
          </a:stretch>
        </p:blipFill>
        <p:spPr>
          <a:xfrm>
            <a:off x="4843436" y="1301044"/>
            <a:ext cx="6267231" cy="4151736"/>
          </a:xfrm>
          <a:prstGeom prst="rect">
            <a:avLst/>
          </a:prstGeom>
        </p:spPr>
      </p:pic>
    </p:spTree>
    <p:extLst>
      <p:ext uri="{BB962C8B-B14F-4D97-AF65-F5344CB8AC3E}">
        <p14:creationId xmlns:p14="http://schemas.microsoft.com/office/powerpoint/2010/main" val="322711228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F821FF-6E97-41CE-B0F1-23CF3DF50922}"/>
              </a:ext>
            </a:extLst>
          </p:cNvPr>
          <p:cNvSpPr>
            <a:spLocks noGrp="1"/>
          </p:cNvSpPr>
          <p:nvPr>
            <p:ph type="title"/>
          </p:nvPr>
        </p:nvSpPr>
        <p:spPr/>
        <p:txBody>
          <a:bodyPr/>
          <a:lstStyle/>
          <a:p>
            <a:r>
              <a:rPr lang="en-GB"/>
              <a:t>Summary</a:t>
            </a:r>
          </a:p>
        </p:txBody>
      </p:sp>
      <p:sp>
        <p:nvSpPr>
          <p:cNvPr id="3" name="Content Placeholder 2">
            <a:extLst>
              <a:ext uri="{FF2B5EF4-FFF2-40B4-BE49-F238E27FC236}">
                <a16:creationId xmlns:a16="http://schemas.microsoft.com/office/drawing/2014/main" id="{EDB6CDEA-ECD6-4D1D-94EC-E105280CAE46}"/>
              </a:ext>
            </a:extLst>
          </p:cNvPr>
          <p:cNvSpPr>
            <a:spLocks noGrp="1"/>
          </p:cNvSpPr>
          <p:nvPr>
            <p:ph idx="1"/>
          </p:nvPr>
        </p:nvSpPr>
        <p:spPr/>
        <p:txBody>
          <a:bodyPr/>
          <a:lstStyle/>
          <a:p>
            <a:r>
              <a:rPr lang="en-GB"/>
              <a:t>There will be much larger numbers of older people in the future who do not have children</a:t>
            </a:r>
          </a:p>
          <a:p>
            <a:r>
              <a:rPr lang="en-GB"/>
              <a:t>30% of those aged 65 and over without children considered themselves to have a high likelihood of needing formal care in the future, compared with 22% of those with children</a:t>
            </a:r>
          </a:p>
          <a:p>
            <a:r>
              <a:rPr lang="en-GB"/>
              <a:t>Higher levels of childlessness among the older population in the future implies demand for formal care will increase</a:t>
            </a:r>
          </a:p>
          <a:p>
            <a:endParaRPr lang="en-GB"/>
          </a:p>
        </p:txBody>
      </p:sp>
    </p:spTree>
    <p:extLst>
      <p:ext uri="{BB962C8B-B14F-4D97-AF65-F5344CB8AC3E}">
        <p14:creationId xmlns:p14="http://schemas.microsoft.com/office/powerpoint/2010/main" val="209532425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Content Placeholder 50">
            <a:extLst>
              <a:ext uri="{FF2B5EF4-FFF2-40B4-BE49-F238E27FC236}">
                <a16:creationId xmlns:a16="http://schemas.microsoft.com/office/drawing/2014/main" id="{28A3E78C-BAB1-4A56-9A0E-61064A9588E6}"/>
              </a:ext>
            </a:extLst>
          </p:cNvPr>
          <p:cNvSpPr>
            <a:spLocks noGrp="1"/>
          </p:cNvSpPr>
          <p:nvPr>
            <p:ph idx="13"/>
          </p:nvPr>
        </p:nvSpPr>
        <p:spPr>
          <a:xfrm>
            <a:off x="838200" y="4423555"/>
            <a:ext cx="6752422" cy="975332"/>
          </a:xfrm>
        </p:spPr>
        <p:txBody>
          <a:bodyPr/>
          <a:lstStyle/>
          <a:p>
            <a:r>
              <a:rPr lang="en-GB">
                <a:latin typeface="Arial"/>
                <a:cs typeface="Arial"/>
              </a:rPr>
              <a:t>Contact: </a:t>
            </a:r>
            <a:r>
              <a:rPr lang="en-GB">
                <a:latin typeface="Arial"/>
                <a:cs typeface="Arial"/>
                <a:hlinkClick r:id="rId3"/>
              </a:rPr>
              <a:t>pop.info@ons.gov.uk</a:t>
            </a:r>
            <a:endParaRPr lang="en-GB">
              <a:latin typeface="Arial"/>
              <a:cs typeface="Arial"/>
            </a:endParaRPr>
          </a:p>
          <a:p>
            <a:r>
              <a:rPr lang="en-GB">
                <a:latin typeface="Arial"/>
                <a:cs typeface="Arial"/>
              </a:rPr>
              <a:t>Website: </a:t>
            </a:r>
            <a:r>
              <a:rPr lang="en-GB">
                <a:latin typeface="Arial"/>
                <a:cs typeface="Arial"/>
                <a:hlinkClick r:id="rId4"/>
              </a:rPr>
              <a:t>Ageing topic page</a:t>
            </a:r>
            <a:endParaRPr lang="en-GB">
              <a:latin typeface="Arial"/>
              <a:cs typeface="Arial"/>
            </a:endParaRPr>
          </a:p>
        </p:txBody>
      </p:sp>
      <p:sp>
        <p:nvSpPr>
          <p:cNvPr id="2" name="Date Placeholder">
            <a:extLst>
              <a:ext uri="{FF2B5EF4-FFF2-40B4-BE49-F238E27FC236}">
                <a16:creationId xmlns:a16="http://schemas.microsoft.com/office/drawing/2014/main" id="{2B42C91A-136F-0846-B8A8-6577BC19336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6C531F1-065E-594C-8147-D209A7179285}" type="datetime4">
              <a:rPr kumimoji="0" lang="en-GB" sz="2000" b="1" i="0" u="none" strike="noStrike" kern="1200" cap="none" spc="0" normalizeH="0" baseline="0" noProof="0" smtClean="0">
                <a:ln>
                  <a:noFill/>
                </a:ln>
                <a:solidFill>
                  <a:srgbClr val="FFFFFF"/>
                </a:solidFill>
                <a:effectLst/>
                <a:uLnTx/>
                <a:uFillTx/>
                <a:latin typeface="Arial" panose="020B06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 November 2021</a:t>
            </a:fld>
            <a:endParaRPr kumimoji="0" lang="en-US" sz="2000" b="1"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 name="Title">
            <a:extLst>
              <a:ext uri="{FF2B5EF4-FFF2-40B4-BE49-F238E27FC236}">
                <a16:creationId xmlns:a16="http://schemas.microsoft.com/office/drawing/2014/main" id="{33390947-43D2-4B70-9AF9-17A7702A05F3}"/>
              </a:ext>
            </a:extLst>
          </p:cNvPr>
          <p:cNvSpPr txBox="1">
            <a:spLocks/>
          </p:cNvSpPr>
          <p:nvPr/>
        </p:nvSpPr>
        <p:spPr>
          <a:xfrm>
            <a:off x="897083" y="1459113"/>
            <a:ext cx="5860237" cy="2044409"/>
          </a:xfrm>
          <a:prstGeom prst="rect">
            <a:avLst/>
          </a:prstGeom>
        </p:spPr>
        <p:txBody>
          <a:bodyPr vert="horz" lIns="0" tIns="0" rIns="0" bIns="0" rtlCol="0" anchor="t" anchorCtr="0">
            <a:normAutofit/>
          </a:bodyPr>
          <a:lstStyle>
            <a:lvl1pPr algn="l" defTabSz="914400" rtl="0" eaLnBrk="1" latinLnBrk="0" hangingPunct="1">
              <a:lnSpc>
                <a:spcPct val="95000"/>
              </a:lnSpc>
              <a:spcBef>
                <a:spcPct val="0"/>
              </a:spcBef>
              <a:spcAft>
                <a:spcPts val="1000"/>
              </a:spcAft>
              <a:buNone/>
              <a:defRPr sz="4800" b="1" kern="1200" baseline="0">
                <a:solidFill>
                  <a:schemeClr val="bg1"/>
                </a:solidFill>
                <a:latin typeface="+mj-lt"/>
                <a:ea typeface="+mj-ea"/>
                <a:cs typeface="+mj-cs"/>
              </a:defRPr>
            </a:lvl1pPr>
          </a:lstStyle>
          <a:p>
            <a:pPr>
              <a:tabLst>
                <a:tab pos="2063354" algn="l"/>
              </a:tabLst>
            </a:pPr>
            <a:r>
              <a:rPr lang="en-GB"/>
              <a:t>Thank you for listening</a:t>
            </a:r>
            <a:endParaRPr lang="en-US"/>
          </a:p>
        </p:txBody>
      </p:sp>
    </p:spTree>
    <p:extLst>
      <p:ext uri="{BB962C8B-B14F-4D97-AF65-F5344CB8AC3E}">
        <p14:creationId xmlns:p14="http://schemas.microsoft.com/office/powerpoint/2010/main" val="27104614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3">
            <a:extLst>
              <a:ext uri="{FF2B5EF4-FFF2-40B4-BE49-F238E27FC236}">
                <a16:creationId xmlns:a16="http://schemas.microsoft.com/office/drawing/2014/main" id="{A43081F8-B831-49D8-B985-AB6F814B353F}"/>
              </a:ext>
            </a:extLst>
          </p:cNvPr>
          <p:cNvSpPr txBox="1">
            <a:spLocks/>
          </p:cNvSpPr>
          <p:nvPr/>
        </p:nvSpPr>
        <p:spPr>
          <a:xfrm>
            <a:off x="1442166" y="774172"/>
            <a:ext cx="5547351" cy="276999"/>
          </a:xfrm>
          <a:prstGeom prst="rect">
            <a:avLst/>
          </a:prstGeom>
        </p:spPr>
        <p:txBody>
          <a:bodyPr vert="horz" wrap="square" lIns="0" tIns="0" rIns="0" bIns="0" rtlCol="0" anchor="t" anchorCtr="0">
            <a:spAutoFit/>
          </a:bodyPr>
          <a:lstStyle>
            <a:lvl1pPr marL="189000" indent="-189000" algn="l" defTabSz="685800" rtl="0" eaLnBrk="1" latinLnBrk="0" hangingPunct="1">
              <a:lnSpc>
                <a:spcPct val="110000"/>
              </a:lnSpc>
              <a:spcBef>
                <a:spcPts val="0"/>
              </a:spcBef>
              <a:spcAft>
                <a:spcPts val="375"/>
              </a:spcAft>
              <a:buFont typeface="Arial" panose="020B0604020202020204" pitchFamily="34" charset="0"/>
              <a:buChar char="•"/>
              <a:defRPr sz="2400" kern="1200">
                <a:solidFill>
                  <a:schemeClr val="tx1"/>
                </a:solidFill>
                <a:latin typeface="+mn-lt"/>
                <a:ea typeface="+mn-ea"/>
                <a:cs typeface="+mn-cs"/>
              </a:defRPr>
            </a:lvl1pPr>
            <a:lvl2pPr marL="351000" indent="-162000" algn="l" defTabSz="685800" rtl="0" eaLnBrk="1" latinLnBrk="0" hangingPunct="1">
              <a:lnSpc>
                <a:spcPct val="110000"/>
              </a:lnSpc>
              <a:spcBef>
                <a:spcPts val="0"/>
              </a:spcBef>
              <a:spcAft>
                <a:spcPts val="375"/>
              </a:spcAft>
              <a:buFont typeface="Arial" panose="020B0604020202020204" pitchFamily="34" charset="0"/>
              <a:buChar char="•"/>
              <a:defRPr sz="2100" kern="1200">
                <a:solidFill>
                  <a:schemeClr val="tx1"/>
                </a:solidFill>
                <a:latin typeface="+mn-lt"/>
                <a:ea typeface="+mn-ea"/>
                <a:cs typeface="+mn-cs"/>
              </a:defRPr>
            </a:lvl2pPr>
            <a:lvl3pPr marL="486000" indent="-135000" algn="l" defTabSz="685800" rtl="0" eaLnBrk="1" latinLnBrk="0" hangingPunct="1">
              <a:lnSpc>
                <a:spcPct val="110000"/>
              </a:lnSpc>
              <a:spcBef>
                <a:spcPts val="0"/>
              </a:spcBef>
              <a:spcAft>
                <a:spcPts val="375"/>
              </a:spcAft>
              <a:buFont typeface="Arial" panose="020B0604020202020204" pitchFamily="34" charset="0"/>
              <a:buChar char="•"/>
              <a:defRPr sz="1800" kern="1200">
                <a:solidFill>
                  <a:schemeClr val="tx1"/>
                </a:solidFill>
                <a:latin typeface="+mn-lt"/>
                <a:ea typeface="+mn-ea"/>
                <a:cs typeface="+mn-cs"/>
              </a:defRPr>
            </a:lvl3pPr>
            <a:lvl4pPr marL="621000" indent="-135000" algn="l" defTabSz="685800" rtl="0" eaLnBrk="1" latinLnBrk="0" hangingPunct="1">
              <a:lnSpc>
                <a:spcPct val="110000"/>
              </a:lnSpc>
              <a:spcBef>
                <a:spcPts val="0"/>
              </a:spcBef>
              <a:spcAft>
                <a:spcPts val="375"/>
              </a:spcAft>
              <a:buFont typeface="Arial" panose="020B0604020202020204" pitchFamily="34" charset="0"/>
              <a:buChar char="•"/>
              <a:defRPr sz="1500" kern="1200">
                <a:solidFill>
                  <a:schemeClr val="tx1"/>
                </a:solidFill>
                <a:latin typeface="+mn-lt"/>
                <a:ea typeface="+mn-ea"/>
                <a:cs typeface="+mn-cs"/>
              </a:defRPr>
            </a:lvl4pPr>
            <a:lvl5pPr marL="756000" indent="-135000" algn="l" defTabSz="685800" rtl="0" eaLnBrk="1" latinLnBrk="0" hangingPunct="1">
              <a:lnSpc>
                <a:spcPct val="110000"/>
              </a:lnSpc>
              <a:spcBef>
                <a:spcPts val="0"/>
              </a:spcBef>
              <a:spcAft>
                <a:spcPts val="375"/>
              </a:spcAft>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100000"/>
              </a:lnSpc>
              <a:spcAft>
                <a:spcPts val="0"/>
              </a:spcAft>
              <a:buFontTx/>
              <a:buNone/>
            </a:pPr>
            <a:r>
              <a:rPr kumimoji="0" lang="en-US" sz="1800" i="0" u="none" strike="noStrike" kern="1200" cap="none" spc="0" normalizeH="0" baseline="0" noProof="0">
                <a:ln>
                  <a:noFill/>
                </a:ln>
                <a:solidFill>
                  <a:srgbClr val="323132"/>
                </a:solidFill>
                <a:effectLst/>
                <a:uLnTx/>
                <a:uFillTx/>
                <a:latin typeface="Arial"/>
                <a:cs typeface="Arial"/>
              </a:rPr>
              <a:t>Population by age group, selected years UK</a:t>
            </a:r>
            <a:endParaRPr lang="en-GB" sz="2800">
              <a:solidFill>
                <a:srgbClr val="323132"/>
              </a:solidFill>
              <a:latin typeface="Arial"/>
              <a:cs typeface="Arial"/>
            </a:endParaRPr>
          </a:p>
        </p:txBody>
      </p:sp>
      <p:pic>
        <p:nvPicPr>
          <p:cNvPr id="5" name="Picture 4">
            <a:extLst>
              <a:ext uri="{FF2B5EF4-FFF2-40B4-BE49-F238E27FC236}">
                <a16:creationId xmlns:a16="http://schemas.microsoft.com/office/drawing/2014/main" id="{ABC8C910-E7A3-43C8-9190-5C41034DF767}"/>
              </a:ext>
            </a:extLst>
          </p:cNvPr>
          <p:cNvPicPr>
            <a:picLocks noChangeAspect="1"/>
          </p:cNvPicPr>
          <p:nvPr/>
        </p:nvPicPr>
        <p:blipFill>
          <a:blip r:embed="rId3"/>
          <a:stretch>
            <a:fillRect/>
          </a:stretch>
        </p:blipFill>
        <p:spPr>
          <a:xfrm>
            <a:off x="942109" y="1156015"/>
            <a:ext cx="6547467" cy="4421759"/>
          </a:xfrm>
          <a:prstGeom prst="rect">
            <a:avLst/>
          </a:prstGeom>
        </p:spPr>
      </p:pic>
      <p:sp>
        <p:nvSpPr>
          <p:cNvPr id="4" name="Title 7">
            <a:extLst>
              <a:ext uri="{FF2B5EF4-FFF2-40B4-BE49-F238E27FC236}">
                <a16:creationId xmlns:a16="http://schemas.microsoft.com/office/drawing/2014/main" id="{7D1AE142-2C1F-4E11-BC41-E28DB04EBEEF}"/>
              </a:ext>
            </a:extLst>
          </p:cNvPr>
          <p:cNvSpPr txBox="1">
            <a:spLocks/>
          </p:cNvSpPr>
          <p:nvPr/>
        </p:nvSpPr>
        <p:spPr>
          <a:xfrm>
            <a:off x="942109" y="218423"/>
            <a:ext cx="10515600" cy="480131"/>
          </a:xfrm>
          <a:prstGeom prst="rect">
            <a:avLst/>
          </a:prstGeom>
        </p:spPr>
        <p:txBody>
          <a:bodyPr vert="horz" wrap="square" lIns="91440" tIns="45720" rIns="91440" bIns="45720" rtlCol="0" anchor="ctr">
            <a:spAutoFit/>
          </a:bodyPr>
          <a:lstStyle>
            <a:lvl1pPr algn="l" defTabSz="914400" rtl="0" eaLnBrk="1" latinLnBrk="0" hangingPunct="1">
              <a:lnSpc>
                <a:spcPct val="90000"/>
              </a:lnSpc>
              <a:spcBef>
                <a:spcPct val="0"/>
              </a:spcBef>
              <a:buNone/>
              <a:defRPr sz="2700" kern="1200" baseline="0">
                <a:solidFill>
                  <a:srgbClr val="323132"/>
                </a:solidFill>
                <a:latin typeface="+mj-lt"/>
                <a:ea typeface="+mj-ea"/>
                <a:cs typeface="+mj-cs"/>
              </a:defRPr>
            </a:lvl1pPr>
          </a:lstStyle>
          <a:p>
            <a:r>
              <a:rPr lang="en-GB" sz="2800"/>
              <a:t>The older population is growing faster than younger age groups</a:t>
            </a:r>
            <a:endParaRPr lang="en-GB" sz="2800">
              <a:cs typeface="Arial"/>
            </a:endParaRPr>
          </a:p>
        </p:txBody>
      </p:sp>
      <p:sp>
        <p:nvSpPr>
          <p:cNvPr id="8" name="Title 1">
            <a:extLst>
              <a:ext uri="{FF2B5EF4-FFF2-40B4-BE49-F238E27FC236}">
                <a16:creationId xmlns:a16="http://schemas.microsoft.com/office/drawing/2014/main" id="{F3E2C37B-62B6-4469-902B-BCA1602909A5}"/>
              </a:ext>
            </a:extLst>
          </p:cNvPr>
          <p:cNvSpPr txBox="1">
            <a:spLocks/>
          </p:cNvSpPr>
          <p:nvPr/>
        </p:nvSpPr>
        <p:spPr>
          <a:xfrm>
            <a:off x="73888" y="5730607"/>
            <a:ext cx="12192000" cy="286232"/>
          </a:xfrm>
          <a:prstGeom prst="rect">
            <a:avLst/>
          </a:prstGeom>
        </p:spPr>
        <p:txBody>
          <a:bodyPr vert="horz" wrap="square" lIns="0" tIns="45720" rIns="91440" bIns="45720" rtlCol="0" anchor="t" anchorCtr="0">
            <a:spAutoFit/>
          </a:bodyPr>
          <a:lstStyle>
            <a:lvl1pPr algn="l" defTabSz="914400" rtl="0" eaLnBrk="1" latinLnBrk="0" hangingPunct="1">
              <a:lnSpc>
                <a:spcPct val="90000"/>
              </a:lnSpc>
              <a:spcBef>
                <a:spcPct val="0"/>
              </a:spcBef>
              <a:buNone/>
              <a:defRPr sz="4800" b="1" kern="1200" baseline="0">
                <a:solidFill>
                  <a:srgbClr val="003C57"/>
                </a:solidFill>
                <a:latin typeface="+mj-lt"/>
                <a:ea typeface="+mj-ea"/>
                <a:cs typeface="+mj-cs"/>
              </a:defRPr>
            </a:lvl1pPr>
          </a:lstStyle>
          <a:p>
            <a:r>
              <a:rPr lang="en-GB" sz="1400"/>
              <a:t>Source:</a:t>
            </a:r>
            <a:r>
              <a:rPr lang="en-GB" sz="1400" b="0"/>
              <a:t> Office for National Statistics, </a:t>
            </a:r>
            <a:r>
              <a:rPr lang="en-GB" sz="1400" b="0">
                <a:ea typeface="+mj-lt"/>
                <a:cs typeface="+mj-lt"/>
              </a:rPr>
              <a:t>Population estimates &amp; National population projections</a:t>
            </a:r>
            <a:endParaRPr lang="en-GB" sz="1400" b="0"/>
          </a:p>
        </p:txBody>
      </p:sp>
      <p:sp>
        <p:nvSpPr>
          <p:cNvPr id="7" name="TextBox 6">
            <a:extLst>
              <a:ext uri="{FF2B5EF4-FFF2-40B4-BE49-F238E27FC236}">
                <a16:creationId xmlns:a16="http://schemas.microsoft.com/office/drawing/2014/main" id="{9BB5F97D-98CF-429E-81BD-E82F849F598F}"/>
              </a:ext>
            </a:extLst>
          </p:cNvPr>
          <p:cNvSpPr txBox="1"/>
          <p:nvPr/>
        </p:nvSpPr>
        <p:spPr>
          <a:xfrm>
            <a:off x="8232876" y="2398972"/>
            <a:ext cx="3303916"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a:t>In mid 2020, there were 1.7 million people aged 85 and over; by mid 2043, this is projected to increase to 3.0 million</a:t>
            </a:r>
          </a:p>
        </p:txBody>
      </p:sp>
    </p:spTree>
    <p:extLst>
      <p:ext uri="{BB962C8B-B14F-4D97-AF65-F5344CB8AC3E}">
        <p14:creationId xmlns:p14="http://schemas.microsoft.com/office/powerpoint/2010/main" val="29767971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3382F56-0273-4F0B-BA14-D0E945FA03AC}"/>
              </a:ext>
            </a:extLst>
          </p:cNvPr>
          <p:cNvSpPr>
            <a:spLocks noGrp="1"/>
          </p:cNvSpPr>
          <p:nvPr>
            <p:ph type="title"/>
          </p:nvPr>
        </p:nvSpPr>
        <p:spPr>
          <a:xfrm>
            <a:off x="838200" y="599424"/>
            <a:ext cx="10515600" cy="480131"/>
          </a:xfrm>
        </p:spPr>
        <p:txBody>
          <a:bodyPr/>
          <a:lstStyle/>
          <a:p>
            <a:r>
              <a:rPr lang="en-GB" sz="2800">
                <a:ea typeface="+mj-lt"/>
                <a:cs typeface="+mj-lt"/>
              </a:rPr>
              <a:t>The population aged 100 years and over has increased rapidly</a:t>
            </a:r>
            <a:endParaRPr lang="en-US" sz="2800">
              <a:cs typeface="Arial"/>
            </a:endParaRPr>
          </a:p>
        </p:txBody>
      </p:sp>
      <p:sp>
        <p:nvSpPr>
          <p:cNvPr id="10" name="Title 1">
            <a:extLst>
              <a:ext uri="{FF2B5EF4-FFF2-40B4-BE49-F238E27FC236}">
                <a16:creationId xmlns:a16="http://schemas.microsoft.com/office/drawing/2014/main" id="{8EC2512C-80A9-47A1-932D-C6000536B6B8}"/>
              </a:ext>
            </a:extLst>
          </p:cNvPr>
          <p:cNvSpPr txBox="1">
            <a:spLocks/>
          </p:cNvSpPr>
          <p:nvPr/>
        </p:nvSpPr>
        <p:spPr>
          <a:xfrm>
            <a:off x="73888" y="5730607"/>
            <a:ext cx="12192000" cy="286232"/>
          </a:xfrm>
          <a:prstGeom prst="rect">
            <a:avLst/>
          </a:prstGeom>
        </p:spPr>
        <p:txBody>
          <a:bodyPr vert="horz" wrap="square" lIns="0" tIns="45720" rIns="91440" bIns="45720" rtlCol="0" anchor="t" anchorCtr="0">
            <a:spAutoFit/>
          </a:bodyPr>
          <a:lstStyle>
            <a:lvl1pPr algn="l" defTabSz="914400" rtl="0" eaLnBrk="1" latinLnBrk="0" hangingPunct="1">
              <a:lnSpc>
                <a:spcPct val="90000"/>
              </a:lnSpc>
              <a:spcBef>
                <a:spcPct val="0"/>
              </a:spcBef>
              <a:buNone/>
              <a:defRPr sz="4800" b="1" kern="1200" baseline="0">
                <a:solidFill>
                  <a:srgbClr val="003C57"/>
                </a:solidFill>
                <a:latin typeface="+mj-lt"/>
                <a:ea typeface="+mj-ea"/>
                <a:cs typeface="+mj-cs"/>
              </a:defRPr>
            </a:lvl1pPr>
          </a:lstStyle>
          <a:p>
            <a:r>
              <a:rPr lang="en-GB" sz="1400"/>
              <a:t>Source:</a:t>
            </a:r>
            <a:r>
              <a:rPr lang="en-GB" sz="1400" b="0"/>
              <a:t> Office for National Statistics, National Records of Scotland, Northern Ireland Statistics and Research Agency</a:t>
            </a:r>
          </a:p>
        </p:txBody>
      </p:sp>
      <p:sp>
        <p:nvSpPr>
          <p:cNvPr id="13" name="Title 1">
            <a:extLst>
              <a:ext uri="{FF2B5EF4-FFF2-40B4-BE49-F238E27FC236}">
                <a16:creationId xmlns:a16="http://schemas.microsoft.com/office/drawing/2014/main" id="{DC2F359D-0764-4D72-B602-E24284FEF29A}"/>
              </a:ext>
            </a:extLst>
          </p:cNvPr>
          <p:cNvSpPr txBox="1">
            <a:spLocks/>
          </p:cNvSpPr>
          <p:nvPr/>
        </p:nvSpPr>
        <p:spPr>
          <a:xfrm>
            <a:off x="2389076" y="1415509"/>
            <a:ext cx="6552106" cy="341632"/>
          </a:xfrm>
          <a:prstGeom prst="rect">
            <a:avLst/>
          </a:prstGeom>
        </p:spPr>
        <p:txBody>
          <a:bodyPr vert="horz" wrap="square" lIns="0" tIns="45720" rIns="91440" bIns="45720" rtlCol="0" anchor="t" anchorCtr="0">
            <a:spAutoFit/>
          </a:bodyPr>
          <a:lstStyle>
            <a:lvl1pPr algn="l" defTabSz="914400" rtl="0" eaLnBrk="1" latinLnBrk="0" hangingPunct="1">
              <a:lnSpc>
                <a:spcPct val="90000"/>
              </a:lnSpc>
              <a:spcBef>
                <a:spcPct val="0"/>
              </a:spcBef>
              <a:buNone/>
              <a:defRPr sz="4800" b="1" kern="1200" baseline="0">
                <a:solidFill>
                  <a:srgbClr val="003C57"/>
                </a:solidFill>
                <a:latin typeface="+mj-lt"/>
                <a:ea typeface="+mj-ea"/>
                <a:cs typeface="+mj-cs"/>
              </a:defRPr>
            </a:lvl1pPr>
          </a:lstStyle>
          <a:p>
            <a:pPr algn="ctr"/>
            <a:r>
              <a:rPr lang="en-GB" sz="1800" b="0"/>
              <a:t>Number of people aged 100 years and over, UK, 2002 to 2020</a:t>
            </a:r>
          </a:p>
        </p:txBody>
      </p:sp>
      <p:pic>
        <p:nvPicPr>
          <p:cNvPr id="5" name="Picture 4">
            <a:extLst>
              <a:ext uri="{FF2B5EF4-FFF2-40B4-BE49-F238E27FC236}">
                <a16:creationId xmlns:a16="http://schemas.microsoft.com/office/drawing/2014/main" id="{D6C3A63F-A32E-4149-B8AA-1404FF76D19B}"/>
              </a:ext>
            </a:extLst>
          </p:cNvPr>
          <p:cNvPicPr>
            <a:picLocks noChangeAspect="1"/>
          </p:cNvPicPr>
          <p:nvPr/>
        </p:nvPicPr>
        <p:blipFill>
          <a:blip r:embed="rId3"/>
          <a:stretch>
            <a:fillRect/>
          </a:stretch>
        </p:blipFill>
        <p:spPr>
          <a:xfrm>
            <a:off x="2389077" y="1821994"/>
            <a:ext cx="6488593" cy="3748541"/>
          </a:xfrm>
          <a:prstGeom prst="rect">
            <a:avLst/>
          </a:prstGeom>
        </p:spPr>
      </p:pic>
    </p:spTree>
    <p:extLst>
      <p:ext uri="{BB962C8B-B14F-4D97-AF65-F5344CB8AC3E}">
        <p14:creationId xmlns:p14="http://schemas.microsoft.com/office/powerpoint/2010/main" val="32339755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3">
            <a:extLst>
              <a:ext uri="{FF2B5EF4-FFF2-40B4-BE49-F238E27FC236}">
                <a16:creationId xmlns:a16="http://schemas.microsoft.com/office/drawing/2014/main" id="{A43081F8-B831-49D8-B985-AB6F814B353F}"/>
              </a:ext>
            </a:extLst>
          </p:cNvPr>
          <p:cNvSpPr txBox="1">
            <a:spLocks/>
          </p:cNvSpPr>
          <p:nvPr/>
        </p:nvSpPr>
        <p:spPr>
          <a:xfrm>
            <a:off x="1032483" y="961701"/>
            <a:ext cx="10855971" cy="281103"/>
          </a:xfrm>
          <a:prstGeom prst="rect">
            <a:avLst/>
          </a:prstGeom>
        </p:spPr>
        <p:txBody>
          <a:bodyPr vert="horz" wrap="square" lIns="0" tIns="0" rIns="0" bIns="0" rtlCol="0" anchor="t" anchorCtr="0">
            <a:spAutoFit/>
          </a:bodyPr>
          <a:lstStyle>
            <a:lvl1pPr marL="189000" indent="-189000" algn="l" defTabSz="685800" rtl="0" eaLnBrk="1" latinLnBrk="0" hangingPunct="1">
              <a:lnSpc>
                <a:spcPct val="110000"/>
              </a:lnSpc>
              <a:spcBef>
                <a:spcPts val="0"/>
              </a:spcBef>
              <a:spcAft>
                <a:spcPts val="375"/>
              </a:spcAft>
              <a:buFont typeface="Arial" panose="020B0604020202020204" pitchFamily="34" charset="0"/>
              <a:buChar char="•"/>
              <a:defRPr sz="2400" kern="1200">
                <a:solidFill>
                  <a:schemeClr val="tx1"/>
                </a:solidFill>
                <a:latin typeface="+mn-lt"/>
                <a:ea typeface="+mn-ea"/>
                <a:cs typeface="+mn-cs"/>
              </a:defRPr>
            </a:lvl1pPr>
            <a:lvl2pPr marL="351000" indent="-162000" algn="l" defTabSz="685800" rtl="0" eaLnBrk="1" latinLnBrk="0" hangingPunct="1">
              <a:lnSpc>
                <a:spcPct val="110000"/>
              </a:lnSpc>
              <a:spcBef>
                <a:spcPts val="0"/>
              </a:spcBef>
              <a:spcAft>
                <a:spcPts val="375"/>
              </a:spcAft>
              <a:buFont typeface="Arial" panose="020B0604020202020204" pitchFamily="34" charset="0"/>
              <a:buChar char="•"/>
              <a:defRPr sz="2100" kern="1200">
                <a:solidFill>
                  <a:schemeClr val="tx1"/>
                </a:solidFill>
                <a:latin typeface="+mn-lt"/>
                <a:ea typeface="+mn-ea"/>
                <a:cs typeface="+mn-cs"/>
              </a:defRPr>
            </a:lvl2pPr>
            <a:lvl3pPr marL="486000" indent="-135000" algn="l" defTabSz="685800" rtl="0" eaLnBrk="1" latinLnBrk="0" hangingPunct="1">
              <a:lnSpc>
                <a:spcPct val="110000"/>
              </a:lnSpc>
              <a:spcBef>
                <a:spcPts val="0"/>
              </a:spcBef>
              <a:spcAft>
                <a:spcPts val="375"/>
              </a:spcAft>
              <a:buFont typeface="Arial" panose="020B0604020202020204" pitchFamily="34" charset="0"/>
              <a:buChar char="•"/>
              <a:defRPr sz="1800" kern="1200">
                <a:solidFill>
                  <a:schemeClr val="tx1"/>
                </a:solidFill>
                <a:latin typeface="+mn-lt"/>
                <a:ea typeface="+mn-ea"/>
                <a:cs typeface="+mn-cs"/>
              </a:defRPr>
            </a:lvl3pPr>
            <a:lvl4pPr marL="621000" indent="-135000" algn="l" defTabSz="685800" rtl="0" eaLnBrk="1" latinLnBrk="0" hangingPunct="1">
              <a:lnSpc>
                <a:spcPct val="110000"/>
              </a:lnSpc>
              <a:spcBef>
                <a:spcPts val="0"/>
              </a:spcBef>
              <a:spcAft>
                <a:spcPts val="375"/>
              </a:spcAft>
              <a:buFont typeface="Arial" panose="020B0604020202020204" pitchFamily="34" charset="0"/>
              <a:buChar char="•"/>
              <a:defRPr sz="1500" kern="1200">
                <a:solidFill>
                  <a:schemeClr val="tx1"/>
                </a:solidFill>
                <a:latin typeface="+mn-lt"/>
                <a:ea typeface="+mn-ea"/>
                <a:cs typeface="+mn-cs"/>
              </a:defRPr>
            </a:lvl4pPr>
            <a:lvl5pPr marL="756000" indent="-135000" algn="l" defTabSz="685800" rtl="0" eaLnBrk="1" latinLnBrk="0" hangingPunct="1">
              <a:lnSpc>
                <a:spcPct val="110000"/>
              </a:lnSpc>
              <a:spcBef>
                <a:spcPts val="0"/>
              </a:spcBef>
              <a:spcAft>
                <a:spcPts val="375"/>
              </a:spcAft>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GB" sz="1800" i="0">
                <a:solidFill>
                  <a:srgbClr val="323132"/>
                </a:solidFill>
                <a:effectLst/>
                <a:latin typeface="Arial"/>
                <a:ea typeface="Open Sans"/>
                <a:cs typeface="Arial"/>
              </a:rPr>
              <a:t>A heat map of proportion of people aged 65 years and over by local authority</a:t>
            </a:r>
            <a:r>
              <a:rPr lang="en-GB" sz="1800">
                <a:solidFill>
                  <a:srgbClr val="323132"/>
                </a:solidFill>
                <a:latin typeface="Arial"/>
                <a:ea typeface="Open Sans"/>
                <a:cs typeface="Arial"/>
              </a:rPr>
              <a:t>, 2018 and 2043</a:t>
            </a:r>
            <a:endParaRPr lang="en-US" sz="1600">
              <a:solidFill>
                <a:srgbClr val="323132"/>
              </a:solidFill>
              <a:latin typeface="Arial"/>
              <a:cs typeface="Arial"/>
            </a:endParaRPr>
          </a:p>
        </p:txBody>
      </p:sp>
      <p:pic>
        <p:nvPicPr>
          <p:cNvPr id="5" name="Picture 4">
            <a:extLst>
              <a:ext uri="{FF2B5EF4-FFF2-40B4-BE49-F238E27FC236}">
                <a16:creationId xmlns:a16="http://schemas.microsoft.com/office/drawing/2014/main" id="{39760EB1-62B2-4558-AE53-137D41456CFC}"/>
              </a:ext>
            </a:extLst>
          </p:cNvPr>
          <p:cNvPicPr>
            <a:picLocks noChangeAspect="1"/>
          </p:cNvPicPr>
          <p:nvPr/>
        </p:nvPicPr>
        <p:blipFill>
          <a:blip r:embed="rId3"/>
          <a:stretch>
            <a:fillRect/>
          </a:stretch>
        </p:blipFill>
        <p:spPr>
          <a:xfrm>
            <a:off x="5818572" y="1487170"/>
            <a:ext cx="3541093" cy="4232647"/>
          </a:xfrm>
          <a:prstGeom prst="rect">
            <a:avLst/>
          </a:prstGeom>
        </p:spPr>
      </p:pic>
      <p:pic>
        <p:nvPicPr>
          <p:cNvPr id="7" name="Picture 6">
            <a:extLst>
              <a:ext uri="{FF2B5EF4-FFF2-40B4-BE49-F238E27FC236}">
                <a16:creationId xmlns:a16="http://schemas.microsoft.com/office/drawing/2014/main" id="{30C3BC3E-170E-468D-8F06-02A5FCE04D88}"/>
              </a:ext>
            </a:extLst>
          </p:cNvPr>
          <p:cNvPicPr>
            <a:picLocks noChangeAspect="1"/>
          </p:cNvPicPr>
          <p:nvPr/>
        </p:nvPicPr>
        <p:blipFill>
          <a:blip r:embed="rId4"/>
          <a:stretch>
            <a:fillRect/>
          </a:stretch>
        </p:blipFill>
        <p:spPr>
          <a:xfrm>
            <a:off x="1601066" y="1487170"/>
            <a:ext cx="3469110" cy="4232646"/>
          </a:xfrm>
          <a:prstGeom prst="rect">
            <a:avLst/>
          </a:prstGeom>
        </p:spPr>
      </p:pic>
      <p:pic>
        <p:nvPicPr>
          <p:cNvPr id="9" name="Picture 8">
            <a:extLst>
              <a:ext uri="{FF2B5EF4-FFF2-40B4-BE49-F238E27FC236}">
                <a16:creationId xmlns:a16="http://schemas.microsoft.com/office/drawing/2014/main" id="{8213B911-BFAF-4D41-A9FB-953C106EA615}"/>
              </a:ext>
            </a:extLst>
          </p:cNvPr>
          <p:cNvPicPr>
            <a:picLocks noChangeAspect="1"/>
          </p:cNvPicPr>
          <p:nvPr/>
        </p:nvPicPr>
        <p:blipFill>
          <a:blip r:embed="rId5"/>
          <a:stretch>
            <a:fillRect/>
          </a:stretch>
        </p:blipFill>
        <p:spPr>
          <a:xfrm>
            <a:off x="5252146" y="2619375"/>
            <a:ext cx="466725" cy="1619250"/>
          </a:xfrm>
          <a:prstGeom prst="rect">
            <a:avLst/>
          </a:prstGeom>
        </p:spPr>
      </p:pic>
      <p:sp>
        <p:nvSpPr>
          <p:cNvPr id="8" name="Title 7">
            <a:extLst>
              <a:ext uri="{FF2B5EF4-FFF2-40B4-BE49-F238E27FC236}">
                <a16:creationId xmlns:a16="http://schemas.microsoft.com/office/drawing/2014/main" id="{D0308401-5510-40D7-84F4-8038F4658B18}"/>
              </a:ext>
            </a:extLst>
          </p:cNvPr>
          <p:cNvSpPr>
            <a:spLocks noGrp="1"/>
          </p:cNvSpPr>
          <p:nvPr>
            <p:ph type="title"/>
          </p:nvPr>
        </p:nvSpPr>
        <p:spPr>
          <a:xfrm>
            <a:off x="565356" y="119889"/>
            <a:ext cx="11178324" cy="696485"/>
          </a:xfrm>
        </p:spPr>
        <p:txBody>
          <a:bodyPr>
            <a:noAutofit/>
          </a:bodyPr>
          <a:lstStyle/>
          <a:p>
            <a:r>
              <a:rPr lang="en-GB" sz="2800"/>
              <a:t>There is variation in the ageing population across local areas.</a:t>
            </a:r>
            <a:endParaRPr lang="en-GB" sz="2800">
              <a:cs typeface="Arial"/>
            </a:endParaRPr>
          </a:p>
        </p:txBody>
      </p:sp>
      <p:sp>
        <p:nvSpPr>
          <p:cNvPr id="3" name="Title 1">
            <a:extLst>
              <a:ext uri="{FF2B5EF4-FFF2-40B4-BE49-F238E27FC236}">
                <a16:creationId xmlns:a16="http://schemas.microsoft.com/office/drawing/2014/main" id="{D458C91D-8E25-4D24-B351-631C5CC39E10}"/>
              </a:ext>
            </a:extLst>
          </p:cNvPr>
          <p:cNvSpPr txBox="1">
            <a:spLocks/>
          </p:cNvSpPr>
          <p:nvPr/>
        </p:nvSpPr>
        <p:spPr>
          <a:xfrm>
            <a:off x="73888" y="5730607"/>
            <a:ext cx="12192000" cy="286232"/>
          </a:xfrm>
          <a:prstGeom prst="rect">
            <a:avLst/>
          </a:prstGeom>
        </p:spPr>
        <p:txBody>
          <a:bodyPr vert="horz" wrap="square" lIns="0" tIns="45720" rIns="91440" bIns="45720" rtlCol="0" anchor="t" anchorCtr="0">
            <a:spAutoFit/>
          </a:bodyPr>
          <a:lstStyle>
            <a:lvl1pPr algn="l" defTabSz="914400" rtl="0" eaLnBrk="1" latinLnBrk="0" hangingPunct="1">
              <a:lnSpc>
                <a:spcPct val="90000"/>
              </a:lnSpc>
              <a:spcBef>
                <a:spcPct val="0"/>
              </a:spcBef>
              <a:buNone/>
              <a:defRPr sz="4800" b="1" kern="1200" baseline="0">
                <a:solidFill>
                  <a:srgbClr val="003C57"/>
                </a:solidFill>
                <a:latin typeface="+mj-lt"/>
                <a:ea typeface="+mj-ea"/>
                <a:cs typeface="+mj-cs"/>
              </a:defRPr>
            </a:lvl1pPr>
          </a:lstStyle>
          <a:p>
            <a:r>
              <a:rPr lang="en-GB" sz="1400"/>
              <a:t>Source:</a:t>
            </a:r>
            <a:r>
              <a:rPr lang="en-GB" sz="1400" b="0"/>
              <a:t> Office for National Statistics, </a:t>
            </a:r>
            <a:r>
              <a:rPr lang="en-GB" sz="1400" b="0">
                <a:ea typeface="+mj-lt"/>
                <a:cs typeface="+mj-lt"/>
              </a:rPr>
              <a:t>Subnational population projections for England: 2018-based </a:t>
            </a:r>
          </a:p>
        </p:txBody>
      </p:sp>
    </p:spTree>
    <p:extLst>
      <p:ext uri="{BB962C8B-B14F-4D97-AF65-F5344CB8AC3E}">
        <p14:creationId xmlns:p14="http://schemas.microsoft.com/office/powerpoint/2010/main" val="30243913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FE1FACE3-F6CF-45BD-99E7-41D192990FC9}"/>
              </a:ext>
            </a:extLst>
          </p:cNvPr>
          <p:cNvSpPr txBox="1">
            <a:spLocks/>
          </p:cNvSpPr>
          <p:nvPr/>
        </p:nvSpPr>
        <p:spPr>
          <a:xfrm>
            <a:off x="6048660" y="5488153"/>
            <a:ext cx="5585114" cy="480131"/>
          </a:xfrm>
          <a:prstGeom prst="rect">
            <a:avLst/>
          </a:prstGeom>
        </p:spPr>
        <p:txBody>
          <a:bodyPr vert="horz" wrap="square" lIns="0" tIns="45720" rIns="91440" bIns="45720" rtlCol="0" anchor="t" anchorCtr="0">
            <a:spAutoFit/>
          </a:bodyPr>
          <a:lstStyle>
            <a:lvl1pPr algn="l" defTabSz="914400" rtl="0" eaLnBrk="1" latinLnBrk="0" hangingPunct="1">
              <a:lnSpc>
                <a:spcPct val="90000"/>
              </a:lnSpc>
              <a:spcBef>
                <a:spcPct val="0"/>
              </a:spcBef>
              <a:buNone/>
              <a:defRPr sz="4800" b="1" kern="1200" baseline="0">
                <a:solidFill>
                  <a:srgbClr val="003C57"/>
                </a:solidFill>
                <a:latin typeface="+mj-lt"/>
                <a:ea typeface="+mj-ea"/>
                <a:cs typeface="+mj-cs"/>
              </a:defRPr>
            </a:lvl1pPr>
          </a:lstStyle>
          <a:p>
            <a:r>
              <a:rPr lang="en-GB" sz="1400"/>
              <a:t>Source:</a:t>
            </a:r>
            <a:r>
              <a:rPr lang="en-GB" sz="1400" b="0"/>
              <a:t> Office for National Statistics, </a:t>
            </a:r>
            <a:r>
              <a:rPr lang="en-GB" sz="1400" b="0">
                <a:ea typeface="+mj-lt"/>
                <a:cs typeface="+mj-lt"/>
              </a:rPr>
              <a:t>Births in England and Wales: 2020</a:t>
            </a:r>
          </a:p>
        </p:txBody>
      </p:sp>
      <p:sp>
        <p:nvSpPr>
          <p:cNvPr id="3" name="Title 2">
            <a:extLst>
              <a:ext uri="{FF2B5EF4-FFF2-40B4-BE49-F238E27FC236}">
                <a16:creationId xmlns:a16="http://schemas.microsoft.com/office/drawing/2014/main" id="{9881463F-9824-4249-9F05-2F5F00C313E2}"/>
              </a:ext>
            </a:extLst>
          </p:cNvPr>
          <p:cNvSpPr>
            <a:spLocks noGrp="1"/>
          </p:cNvSpPr>
          <p:nvPr>
            <p:ph type="title"/>
          </p:nvPr>
        </p:nvSpPr>
        <p:spPr>
          <a:xfrm>
            <a:off x="838200" y="405525"/>
            <a:ext cx="10515600" cy="867930"/>
          </a:xfrm>
        </p:spPr>
        <p:txBody>
          <a:bodyPr/>
          <a:lstStyle/>
          <a:p>
            <a:r>
              <a:rPr lang="en-GB" sz="2800"/>
              <a:t>Declining mortality and fertility rates have caused population ageing.</a:t>
            </a:r>
            <a:endParaRPr lang="en-GB">
              <a:cs typeface="Arial"/>
            </a:endParaRPr>
          </a:p>
        </p:txBody>
      </p:sp>
      <p:pic>
        <p:nvPicPr>
          <p:cNvPr id="6" name="Picture 5">
            <a:extLst>
              <a:ext uri="{FF2B5EF4-FFF2-40B4-BE49-F238E27FC236}">
                <a16:creationId xmlns:a16="http://schemas.microsoft.com/office/drawing/2014/main" id="{88E137C2-4428-44A8-8F31-B16A1B731FC1}"/>
              </a:ext>
            </a:extLst>
          </p:cNvPr>
          <p:cNvPicPr>
            <a:picLocks noChangeAspect="1"/>
          </p:cNvPicPr>
          <p:nvPr/>
        </p:nvPicPr>
        <p:blipFill>
          <a:blip r:embed="rId3"/>
          <a:stretch>
            <a:fillRect/>
          </a:stretch>
        </p:blipFill>
        <p:spPr>
          <a:xfrm>
            <a:off x="538234" y="2228575"/>
            <a:ext cx="5026161" cy="2989304"/>
          </a:xfrm>
          <a:prstGeom prst="rect">
            <a:avLst/>
          </a:prstGeom>
        </p:spPr>
      </p:pic>
      <p:sp>
        <p:nvSpPr>
          <p:cNvPr id="9" name="TextBox 8">
            <a:extLst>
              <a:ext uri="{FF2B5EF4-FFF2-40B4-BE49-F238E27FC236}">
                <a16:creationId xmlns:a16="http://schemas.microsoft.com/office/drawing/2014/main" id="{FDD3FC03-7E6D-4509-97BB-404F03C8E795}"/>
              </a:ext>
            </a:extLst>
          </p:cNvPr>
          <p:cNvSpPr txBox="1"/>
          <p:nvPr/>
        </p:nvSpPr>
        <p:spPr>
          <a:xfrm>
            <a:off x="538235" y="1502776"/>
            <a:ext cx="5118854" cy="646331"/>
          </a:xfrm>
          <a:prstGeom prst="rect">
            <a:avLst/>
          </a:prstGeom>
          <a:noFill/>
        </p:spPr>
        <p:txBody>
          <a:bodyPr wrap="square">
            <a:spAutoFit/>
          </a:bodyPr>
          <a:lstStyle/>
          <a:p>
            <a:pPr algn="l"/>
            <a:r>
              <a:rPr lang="en-GB" i="0">
                <a:solidFill>
                  <a:srgbClr val="323132"/>
                </a:solidFill>
                <a:effectLst/>
                <a:latin typeface="Arial"/>
                <a:cs typeface="Arial"/>
              </a:rPr>
              <a:t>Age-standardised mortality rates, England and Wales, 1994 to 2020</a:t>
            </a:r>
          </a:p>
        </p:txBody>
      </p:sp>
      <p:grpSp>
        <p:nvGrpSpPr>
          <p:cNvPr id="15" name="Group 14">
            <a:extLst>
              <a:ext uri="{FF2B5EF4-FFF2-40B4-BE49-F238E27FC236}">
                <a16:creationId xmlns:a16="http://schemas.microsoft.com/office/drawing/2014/main" id="{3FE80260-B424-4A87-B78C-66337546016E}"/>
              </a:ext>
            </a:extLst>
          </p:cNvPr>
          <p:cNvGrpSpPr/>
          <p:nvPr/>
        </p:nvGrpSpPr>
        <p:grpSpPr>
          <a:xfrm>
            <a:off x="6096000" y="2228574"/>
            <a:ext cx="5331565" cy="2989305"/>
            <a:chOff x="3901441" y="960717"/>
            <a:chExt cx="7392900" cy="4256962"/>
          </a:xfrm>
        </p:grpSpPr>
        <p:pic>
          <p:nvPicPr>
            <p:cNvPr id="13" name="Picture 12">
              <a:extLst>
                <a:ext uri="{FF2B5EF4-FFF2-40B4-BE49-F238E27FC236}">
                  <a16:creationId xmlns:a16="http://schemas.microsoft.com/office/drawing/2014/main" id="{06C96B37-5FB9-4EEC-8FB7-BF70CDC49E41}"/>
                </a:ext>
              </a:extLst>
            </p:cNvPr>
            <p:cNvPicPr>
              <a:picLocks noChangeAspect="1"/>
            </p:cNvPicPr>
            <p:nvPr/>
          </p:nvPicPr>
          <p:blipFill>
            <a:blip r:embed="rId4"/>
            <a:stretch>
              <a:fillRect/>
            </a:stretch>
          </p:blipFill>
          <p:spPr>
            <a:xfrm>
              <a:off x="3901441" y="962711"/>
              <a:ext cx="7392900" cy="4254968"/>
            </a:xfrm>
            <a:prstGeom prst="rect">
              <a:avLst/>
            </a:prstGeom>
          </p:spPr>
        </p:pic>
        <p:sp>
          <p:nvSpPr>
            <p:cNvPr id="14" name="TextBox 13">
              <a:extLst>
                <a:ext uri="{FF2B5EF4-FFF2-40B4-BE49-F238E27FC236}">
                  <a16:creationId xmlns:a16="http://schemas.microsoft.com/office/drawing/2014/main" id="{6A97F509-793C-427B-984E-4EF9998D5045}"/>
                </a:ext>
              </a:extLst>
            </p:cNvPr>
            <p:cNvSpPr txBox="1"/>
            <p:nvPr/>
          </p:nvSpPr>
          <p:spPr>
            <a:xfrm>
              <a:off x="4233820" y="960717"/>
              <a:ext cx="6921860" cy="306806"/>
            </a:xfrm>
            <a:prstGeom prst="rect">
              <a:avLst/>
            </a:prstGeom>
            <a:ln>
              <a:noFill/>
            </a:ln>
          </p:spPr>
          <p:style>
            <a:lnRef idx="2">
              <a:schemeClr val="dk1"/>
            </a:lnRef>
            <a:fillRef idx="1">
              <a:schemeClr val="lt1"/>
            </a:fillRef>
            <a:effectRef idx="0">
              <a:schemeClr val="dk1"/>
            </a:effectRef>
            <a:fontRef idx="minor">
              <a:schemeClr val="dk1"/>
            </a:fontRef>
          </p:style>
          <p:txBody>
            <a:bodyPr wrap="square" rtlCol="0">
              <a:spAutoFit/>
            </a:bodyPr>
            <a:lstStyle/>
            <a:p>
              <a:r>
                <a:rPr lang="en-GB" sz="800"/>
                <a:t>Total fertility rate (number of children per woman)</a:t>
              </a:r>
            </a:p>
          </p:txBody>
        </p:sp>
      </p:grpSp>
      <p:sp>
        <p:nvSpPr>
          <p:cNvPr id="18" name="TextBox 17">
            <a:extLst>
              <a:ext uri="{FF2B5EF4-FFF2-40B4-BE49-F238E27FC236}">
                <a16:creationId xmlns:a16="http://schemas.microsoft.com/office/drawing/2014/main" id="{A5421787-A4D8-444C-9DC4-CE41363139CC}"/>
              </a:ext>
            </a:extLst>
          </p:cNvPr>
          <p:cNvSpPr txBox="1"/>
          <p:nvPr/>
        </p:nvSpPr>
        <p:spPr>
          <a:xfrm>
            <a:off x="6193536" y="1484785"/>
            <a:ext cx="4852416" cy="646331"/>
          </a:xfrm>
          <a:prstGeom prst="rect">
            <a:avLst/>
          </a:prstGeom>
          <a:noFill/>
        </p:spPr>
        <p:txBody>
          <a:bodyPr wrap="square">
            <a:spAutoFit/>
          </a:bodyPr>
          <a:lstStyle/>
          <a:p>
            <a:r>
              <a:rPr lang="en-GB"/>
              <a:t>Total Fertility Rate, England and Wales, 1938 to 2020</a:t>
            </a:r>
          </a:p>
        </p:txBody>
      </p:sp>
      <p:sp>
        <p:nvSpPr>
          <p:cNvPr id="5" name="Title 1">
            <a:extLst>
              <a:ext uri="{FF2B5EF4-FFF2-40B4-BE49-F238E27FC236}">
                <a16:creationId xmlns:a16="http://schemas.microsoft.com/office/drawing/2014/main" id="{2AF1B0B2-1A1B-45E7-8EAD-D985728D617A}"/>
              </a:ext>
            </a:extLst>
          </p:cNvPr>
          <p:cNvSpPr txBox="1">
            <a:spLocks/>
          </p:cNvSpPr>
          <p:nvPr/>
        </p:nvSpPr>
        <p:spPr>
          <a:xfrm>
            <a:off x="73888" y="5548767"/>
            <a:ext cx="5585114" cy="480131"/>
          </a:xfrm>
          <a:prstGeom prst="rect">
            <a:avLst/>
          </a:prstGeom>
        </p:spPr>
        <p:txBody>
          <a:bodyPr vert="horz" wrap="square" lIns="0" tIns="45720" rIns="91440" bIns="45720" rtlCol="0" anchor="t" anchorCtr="0">
            <a:spAutoFit/>
          </a:bodyPr>
          <a:lstStyle>
            <a:lvl1pPr algn="l" defTabSz="914400" rtl="0" eaLnBrk="1" latinLnBrk="0" hangingPunct="1">
              <a:lnSpc>
                <a:spcPct val="90000"/>
              </a:lnSpc>
              <a:spcBef>
                <a:spcPct val="0"/>
              </a:spcBef>
              <a:buNone/>
              <a:defRPr sz="4800" b="1" kern="1200" baseline="0">
                <a:solidFill>
                  <a:srgbClr val="003C57"/>
                </a:solidFill>
                <a:latin typeface="+mj-lt"/>
                <a:ea typeface="+mj-ea"/>
                <a:cs typeface="+mj-cs"/>
              </a:defRPr>
            </a:lvl1pPr>
          </a:lstStyle>
          <a:p>
            <a:r>
              <a:rPr lang="en-GB" sz="1400"/>
              <a:t>Source:</a:t>
            </a:r>
            <a:r>
              <a:rPr lang="en-GB" sz="1400" b="0"/>
              <a:t> Office for National Statistics, </a:t>
            </a:r>
            <a:r>
              <a:rPr lang="en-GB" sz="1400" b="0">
                <a:ea typeface="+mj-lt"/>
                <a:cs typeface="+mj-lt"/>
              </a:rPr>
              <a:t>Deaths registered in England and Wales: 2020</a:t>
            </a:r>
          </a:p>
        </p:txBody>
      </p:sp>
    </p:spTree>
    <p:extLst>
      <p:ext uri="{BB962C8B-B14F-4D97-AF65-F5344CB8AC3E}">
        <p14:creationId xmlns:p14="http://schemas.microsoft.com/office/powerpoint/2010/main" val="928033557"/>
      </p:ext>
    </p:extLst>
  </p:cSld>
  <p:clrMapOvr>
    <a:masterClrMapping/>
  </p:clrMapOvr>
</p:sld>
</file>

<file path=ppt/theme/theme1.xml><?xml version="1.0" encoding="utf-8"?>
<a:theme xmlns:a="http://schemas.openxmlformats.org/drawingml/2006/main" name="Default Design Slide Master: blank">
  <a:themeElements>
    <a:clrScheme name="Default Design Slide Master: 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Slide Master: 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Arial" charset="0"/>
            <a:ea typeface="ＭＳ Ｐゴシック"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Arial" charset="0"/>
            <a:ea typeface="ＭＳ Ｐゴシック" pitchFamily="1" charset="-128"/>
          </a:defRPr>
        </a:defPPr>
      </a:lstStyle>
    </a:lnDef>
  </a:objectDefaults>
  <a:extraClrSchemeLst>
    <a:extraClrScheme>
      <a:clrScheme name="Default Design Slide Master: 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Slide Master: 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Slide Master: 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Slide Master: 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Slide Master: 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Slide Master: 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Slide Master: blank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Slide Master: 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Slide Master: 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Slide Master: 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Slide Master: 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Slide Master: 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NS">
  <a:themeElements>
    <a:clrScheme name="ONS Colour Theme">
      <a:dk1>
        <a:srgbClr val="003B57"/>
      </a:dk1>
      <a:lt1>
        <a:srgbClr val="FFFFFF"/>
      </a:lt1>
      <a:dk2>
        <a:srgbClr val="414041"/>
      </a:dk2>
      <a:lt2>
        <a:srgbClr val="CFD2D3"/>
      </a:lt2>
      <a:accent1>
        <a:srgbClr val="053D57"/>
      </a:accent1>
      <a:accent2>
        <a:srgbClr val="24A79B"/>
      </a:accent2>
      <a:accent3>
        <a:srgbClr val="3A7899"/>
      </a:accent3>
      <a:accent4>
        <a:srgbClr val="ABC148"/>
      </a:accent4>
      <a:accent5>
        <a:srgbClr val="005D5F"/>
      </a:accent5>
      <a:accent6>
        <a:srgbClr val="483B7F"/>
      </a:accent6>
      <a:hlink>
        <a:srgbClr val="3383EF"/>
      </a:hlink>
      <a:folHlink>
        <a:srgbClr val="2A5EB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0" tIns="45720" rIns="91440" bIns="45720" rtlCol="0" anchor="b" anchorCtr="0">
        <a:spAutoFit/>
      </a:bodyPr>
      <a:lstStyle>
        <a:defPPr algn="l">
          <a:defRPr dirty="0" smtClean="0">
            <a:solidFill>
              <a:srgbClr val="183E56"/>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4-3 Powerpoint Template - Office for National Statistics" id="{CD696BFA-7BA3-1149-805D-85D448BC925A}" vid="{B284AF89-8293-2741-9107-014EE2A0E6F1}"/>
    </a:ext>
  </a:extLst>
</a:theme>
</file>

<file path=ppt/theme/theme3.xml><?xml version="1.0" encoding="utf-8"?>
<a:theme xmlns:a="http://schemas.openxmlformats.org/drawingml/2006/main" name="2_Office Theme">
  <a:themeElements>
    <a:clrScheme name="ONS">
      <a:dk1>
        <a:srgbClr val="323132"/>
      </a:dk1>
      <a:lt1>
        <a:sysClr val="window" lastClr="FFFFFF"/>
      </a:lt1>
      <a:dk2>
        <a:srgbClr val="3B7A9E"/>
      </a:dk2>
      <a:lt2>
        <a:srgbClr val="E7E6E6"/>
      </a:lt2>
      <a:accent1>
        <a:srgbClr val="3B7A9E"/>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N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NS">
  <a:themeElements>
    <a:clrScheme name="ONS Colour Theme">
      <a:dk1>
        <a:srgbClr val="003B57"/>
      </a:dk1>
      <a:lt1>
        <a:srgbClr val="FFFFFF"/>
      </a:lt1>
      <a:dk2>
        <a:srgbClr val="414041"/>
      </a:dk2>
      <a:lt2>
        <a:srgbClr val="CFD2D3"/>
      </a:lt2>
      <a:accent1>
        <a:srgbClr val="053D57"/>
      </a:accent1>
      <a:accent2>
        <a:srgbClr val="24A79B"/>
      </a:accent2>
      <a:accent3>
        <a:srgbClr val="3A7899"/>
      </a:accent3>
      <a:accent4>
        <a:srgbClr val="ABC148"/>
      </a:accent4>
      <a:accent5>
        <a:srgbClr val="005D5F"/>
      </a:accent5>
      <a:accent6>
        <a:srgbClr val="483B7F"/>
      </a:accent6>
      <a:hlink>
        <a:srgbClr val="3383EF"/>
      </a:hlink>
      <a:folHlink>
        <a:srgbClr val="2A5EB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0" tIns="45720" rIns="91440" bIns="45720" rtlCol="0" anchor="b" anchorCtr="0">
        <a:spAutoFit/>
      </a:bodyPr>
      <a:lstStyle>
        <a:defPPr algn="l">
          <a:defRPr dirty="0" smtClean="0">
            <a:solidFill>
              <a:srgbClr val="183E56"/>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Widescreen Powerpoint Template - Office for National Statistics.potx" id="{8C3F4A88-3BC3-424C-994B-972A5D7FD191}" vid="{4F709E7B-91A8-4248-AD32-F68F591B6705}"/>
    </a:ext>
  </a:extLst>
</a:theme>
</file>

<file path=ppt/theme/theme5.xml><?xml version="1.0" encoding="utf-8"?>
<a:theme xmlns:a="http://schemas.openxmlformats.org/drawingml/2006/main" name="2_ONS">
  <a:themeElements>
    <a:clrScheme name="Custom 2">
      <a:dk1>
        <a:srgbClr val="003B57"/>
      </a:dk1>
      <a:lt1>
        <a:srgbClr val="FFFFFF"/>
      </a:lt1>
      <a:dk2>
        <a:srgbClr val="414041"/>
      </a:dk2>
      <a:lt2>
        <a:srgbClr val="CFD2D3"/>
      </a:lt2>
      <a:accent1>
        <a:srgbClr val="206095"/>
      </a:accent1>
      <a:accent2>
        <a:srgbClr val="27A0CC"/>
      </a:accent2>
      <a:accent3>
        <a:srgbClr val="003C57"/>
      </a:accent3>
      <a:accent4>
        <a:srgbClr val="118C7B"/>
      </a:accent4>
      <a:accent5>
        <a:srgbClr val="A8BD3A"/>
      </a:accent5>
      <a:accent6>
        <a:srgbClr val="871A5B"/>
      </a:accent6>
      <a:hlink>
        <a:srgbClr val="3383EF"/>
      </a:hlink>
      <a:folHlink>
        <a:srgbClr val="2A5EB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0" tIns="45720" rIns="91440" bIns="45720" rtlCol="0" anchor="b" anchorCtr="0">
        <a:spAutoFit/>
      </a:bodyPr>
      <a:lstStyle>
        <a:defPPr algn="l">
          <a:defRPr dirty="0" smtClean="0">
            <a:solidFill>
              <a:srgbClr val="183E56"/>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Office for National Statistics Powerpoint Template v5-06" id="{4AA31625-65EB-D141-9091-C49F0E63EB0A}" vid="{75903E48-F888-234A-BA37-1F6CAD49057B}"/>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0DD068EDFA43A458B3633B02D1F3C63" ma:contentTypeVersion="32" ma:contentTypeDescription="Create a new document." ma:contentTypeScope="" ma:versionID="b1b1c73ae9fe736e4ddebca5d2e2ed7e">
  <xsd:schema xmlns:xsd="http://www.w3.org/2001/XMLSchema" xmlns:xs="http://www.w3.org/2001/XMLSchema" xmlns:p="http://schemas.microsoft.com/office/2006/metadata/properties" xmlns:ns2="eb8c0be1-eb5f-4b09-9aad-2bd5a3d4f116" xmlns:ns3="79d61770-8e0b-4f37-99a3-54c2399cfa00" targetNamespace="http://schemas.microsoft.com/office/2006/metadata/properties" ma:root="true" ma:fieldsID="ef8fc3818abcb03a05eb720779cc0649" ns2:_="" ns3:_="">
    <xsd:import namespace="eb8c0be1-eb5f-4b09-9aad-2bd5a3d4f116"/>
    <xsd:import namespace="79d61770-8e0b-4f37-99a3-54c2399cfa00"/>
    <xsd:element name="properties">
      <xsd:complexType>
        <xsd:sequence>
          <xsd:element name="documentManagement">
            <xsd:complexType>
              <xsd:all>
                <xsd:element ref="ns2:EDRMSOwner" minOccurs="0"/>
                <xsd:element ref="ns2:Record_Type" minOccurs="0"/>
                <xsd:element ref="ns2:RetentionDate" minOccurs="0"/>
                <xsd:element ref="ns2:RetentionType" minOccurs="0"/>
                <xsd:element ref="ns2:Retention" minOccurs="0"/>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b8c0be1-eb5f-4b09-9aad-2bd5a3d4f116" elementFormDefault="qualified">
    <xsd:import namespace="http://schemas.microsoft.com/office/2006/documentManagement/types"/>
    <xsd:import namespace="http://schemas.microsoft.com/office/infopath/2007/PartnerControls"/>
    <xsd:element name="EDRMSOwner" ma:index="4" nillable="true" ma:displayName="EDRMSOwner" ma:internalName="EDRMSOwner" ma:readOnly="false">
      <xsd:simpleType>
        <xsd:restriction base="dms:Text"/>
      </xsd:simpleType>
    </xsd:element>
    <xsd:element name="Record_Type" ma:index="5" nillable="true" ma:displayName="Record Type" ma:format="Dropdown" ma:internalName="Record_Type" ma:readOnly="false">
      <xsd:simpleType>
        <xsd:union memberTypes="dms:Text">
          <xsd:simpleType>
            <xsd:restriction base="dms:Choice">
              <xsd:enumeration value="Business Plans"/>
              <xsd:enumeration value="Commercial"/>
              <xsd:enumeration value="Correspondence, Guidance etc"/>
              <xsd:enumeration value="Financial"/>
              <xsd:enumeration value="Legislation"/>
              <xsd:enumeration value="Meeting papers (inc. agendas minutes etc)"/>
              <xsd:enumeration value="Policy Papers"/>
              <xsd:enumeration value="Private Office Papers"/>
              <xsd:enumeration value="Programme and Project"/>
              <xsd:enumeration value="Reports"/>
              <xsd:enumeration value="Salaries"/>
              <xsd:enumeration value="Staff Disciplinary Matters"/>
              <xsd:enumeration value="Staff Employment, Career, Health etc"/>
              <xsd:enumeration value="Statistical"/>
              <xsd:enumeration value="Systems"/>
              <xsd:enumeration value="zMigration"/>
            </xsd:restriction>
          </xsd:simpleType>
        </xsd:union>
      </xsd:simpleType>
    </xsd:element>
    <xsd:element name="RetentionDate" ma:index="6" nillable="true" ma:displayName="Retention Date" ma:format="DateOnly" ma:internalName="Retention_x0020_Date" ma:readOnly="false">
      <xsd:simpleType>
        <xsd:restriction base="dms:DateTime"/>
      </xsd:simpleType>
    </xsd:element>
    <xsd:element name="RetentionType" ma:index="7" nillable="true" ma:displayName="Retention Type" ma:default="Notify" ma:format="Dropdown" ma:internalName="Retention_x0020_Type" ma:readOnly="false">
      <xsd:simpleType>
        <xsd:restriction base="dms:Choice">
          <xsd:enumeration value="Notify"/>
          <xsd:enumeration value="Delete"/>
          <xsd:enumeration value="Declare"/>
        </xsd:restriction>
      </xsd:simpleType>
    </xsd:element>
    <xsd:element name="Retention" ma:index="8" nillable="true" ma:displayName="Retention" ma:default="0" ma:internalName="Retention" ma:readOnly="false" ma:percentage="FALSE">
      <xsd:simpleType>
        <xsd:restriction base="dms:Number"/>
      </xsd:simpleType>
    </xsd:element>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9d61770-8e0b-4f37-99a3-54c2399cfa00" elementFormDefault="qualified">
    <xsd:import namespace="http://schemas.microsoft.com/office/2006/documentManagement/types"/>
    <xsd:import namespace="http://schemas.microsoft.com/office/infopath/2007/PartnerControls"/>
    <xsd:element name="MediaServiceMetadata" ma:index="15" nillable="true" ma:displayName="MediaServiceMetadata" ma:hidden="true" ma:internalName="MediaServiceMetadata" ma:readOnly="true">
      <xsd:simpleType>
        <xsd:restriction base="dms:Note"/>
      </xsd:simpleType>
    </xsd:element>
    <xsd:element name="MediaServiceFastMetadata" ma:index="16" nillable="true" ma:displayName="MediaServiceFastMetadata" ma:hidden="true" ma:internalName="MediaServiceFastMetadata" ma:readOnly="true">
      <xsd:simpleType>
        <xsd:restriction base="dms:Note"/>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AutoTags" ma:index="19" nillable="true" ma:displayName="Tags" ma:internalName="MediaServiceAutoTags"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9"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EDRMSOwner xmlns="eb8c0be1-eb5f-4b09-9aad-2bd5a3d4f116" xsi:nil="true"/>
    <Record_Type xmlns="eb8c0be1-eb5f-4b09-9aad-2bd5a3d4f116" xsi:nil="true"/>
    <Retention xmlns="eb8c0be1-eb5f-4b09-9aad-2bd5a3d4f116">0</Retention>
    <RetentionDate xmlns="eb8c0be1-eb5f-4b09-9aad-2bd5a3d4f116" xsi:nil="true"/>
    <RetentionType xmlns="eb8c0be1-eb5f-4b09-9aad-2bd5a3d4f116">Notify</RetentionType>
  </documentManagement>
</p:properties>
</file>

<file path=customXml/item3.xml><?xml version="1.0" encoding="utf-8"?>
<?mso-contentType ?>
<FormTemplates xmlns="http://schemas.microsoft.com/sharepoint/v3/contenttype/forms"/>
</file>

<file path=customXml/itemProps1.xml><?xml version="1.0" encoding="utf-8"?>
<ds:datastoreItem xmlns:ds="http://schemas.openxmlformats.org/officeDocument/2006/customXml" ds:itemID="{596B1E0E-C7F4-4D11-84B6-C48EB2EE9E11}">
  <ds:schemaRefs>
    <ds:schemaRef ds:uri="79d61770-8e0b-4f37-99a3-54c2399cfa00"/>
    <ds:schemaRef ds:uri="eb8c0be1-eb5f-4b09-9aad-2bd5a3d4f11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8BD44BC7-B03A-4A8B-9C74-C6BAB6E7EAD0}">
  <ds:schemaRefs>
    <ds:schemaRef ds:uri="79d61770-8e0b-4f37-99a3-54c2399cfa00"/>
    <ds:schemaRef ds:uri="eb8c0be1-eb5f-4b09-9aad-2bd5a3d4f116"/>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9E7237BA-2DD6-4837-9317-D0BF0234023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14</TotalTime>
  <Words>3565</Words>
  <Application>Microsoft Office PowerPoint</Application>
  <PresentationFormat>Widescreen</PresentationFormat>
  <Paragraphs>430</Paragraphs>
  <Slides>58</Slides>
  <Notes>56</Notes>
  <HiddenSlides>0</HiddenSlides>
  <MMClips>0</MMClips>
  <ScaleCrop>false</ScaleCrop>
  <HeadingPairs>
    <vt:vector size="6" baseType="variant">
      <vt:variant>
        <vt:lpstr>Fonts Used</vt:lpstr>
      </vt:variant>
      <vt:variant>
        <vt:i4>5</vt:i4>
      </vt:variant>
      <vt:variant>
        <vt:lpstr>Theme</vt:lpstr>
      </vt:variant>
      <vt:variant>
        <vt:i4>5</vt:i4>
      </vt:variant>
      <vt:variant>
        <vt:lpstr>Slide Titles</vt:lpstr>
      </vt:variant>
      <vt:variant>
        <vt:i4>58</vt:i4>
      </vt:variant>
    </vt:vector>
  </HeadingPairs>
  <TitlesOfParts>
    <vt:vector size="68" baseType="lpstr">
      <vt:lpstr>Arial</vt:lpstr>
      <vt:lpstr>Arial Black</vt:lpstr>
      <vt:lpstr>Calibri</vt:lpstr>
      <vt:lpstr>Open Sans</vt:lpstr>
      <vt:lpstr>Wingdings</vt:lpstr>
      <vt:lpstr>Default Design Slide Master: blank</vt:lpstr>
      <vt:lpstr>ONS</vt:lpstr>
      <vt:lpstr>2_Office Theme</vt:lpstr>
      <vt:lpstr>1_ONS</vt:lpstr>
      <vt:lpstr>2_ONS</vt:lpstr>
      <vt:lpstr>Population ageing in the UK and globally</vt:lpstr>
      <vt:lpstr>PowerPoint Presentation</vt:lpstr>
      <vt:lpstr>Who we are and where we sit</vt:lpstr>
      <vt:lpstr>Population by single year of age and sex, UK</vt:lpstr>
      <vt:lpstr>Population by single year of age and sex, mid-2020 and projected mid-2043</vt:lpstr>
      <vt:lpstr>PowerPoint Presentation</vt:lpstr>
      <vt:lpstr>The population aged 100 years and over has increased rapidly</vt:lpstr>
      <vt:lpstr>There is variation in the ageing population across local areas.</vt:lpstr>
      <vt:lpstr>Declining mortality and fertility rates have caused population ageing.</vt:lpstr>
      <vt:lpstr>PowerPoint Presentation</vt:lpstr>
      <vt:lpstr>Life expectancy calculator  </vt:lpstr>
      <vt:lpstr>Variation of life Expectancy by Index of Multiple Deprivation</vt:lpstr>
      <vt:lpstr>Ageing is a cross-cutting issue with implications for multiple policy areas</vt:lpstr>
      <vt:lpstr>UK focus – recent work</vt:lpstr>
      <vt:lpstr>Q&amp;A</vt:lpstr>
      <vt:lpstr>UN Titchfield City Group on Ageing and Age Disaggregated Statistics</vt:lpstr>
      <vt:lpstr>Population ageing is happening globally</vt:lpstr>
      <vt:lpstr>Data issues in measurement of older people’s lives</vt:lpstr>
      <vt:lpstr>PowerPoint Presentation</vt:lpstr>
      <vt:lpstr>PowerPoint Presentation</vt:lpstr>
      <vt:lpstr>TCGA -</vt:lpstr>
      <vt:lpstr>TCGA representation</vt:lpstr>
      <vt:lpstr>Introducing the work plan</vt:lpstr>
      <vt:lpstr>Timelines for priority workstrands: Short-term</vt:lpstr>
      <vt:lpstr> Longer-term outputs </vt:lpstr>
      <vt:lpstr>Getting involved</vt:lpstr>
      <vt:lpstr>Alternative measures of population ageing</vt:lpstr>
      <vt:lpstr>Alternative measures</vt:lpstr>
      <vt:lpstr>Background</vt:lpstr>
      <vt:lpstr>Population ageing and its measures</vt:lpstr>
      <vt:lpstr>Percentage of people aged 65 years and over, 75 years and over, and 85 years and over, 1950 to 2050, GB.  </vt:lpstr>
      <vt:lpstr>Problems with traditional methods of measuring population ageing</vt:lpstr>
      <vt:lpstr>Prospective measures of ageing</vt:lpstr>
      <vt:lpstr>Number of people aged 65 years and over, and with RLE15, 1981 to 2017, GB.  </vt:lpstr>
      <vt:lpstr>According to prospective measures of ageing, the population is ageing far more slowly</vt:lpstr>
      <vt:lpstr>Is age 70 the new age 65?</vt:lpstr>
      <vt:lpstr>Is age 70 the new age 65 in terms of health? (Women)   </vt:lpstr>
      <vt:lpstr>Is age 70 the new age 65 in terms of health? (Men)   </vt:lpstr>
      <vt:lpstr>Implications and limitations </vt:lpstr>
      <vt:lpstr>Old-Age Dependency Ratio</vt:lpstr>
      <vt:lpstr>PowerPoint Presentation</vt:lpstr>
      <vt:lpstr>Active Dependency Ratio</vt:lpstr>
      <vt:lpstr>Active Dependency Ratio for the aged 16 years and over population, UK, 1993 to 2020</vt:lpstr>
      <vt:lpstr>Percentage of population economically active by age group, UK, 1993 to 2020</vt:lpstr>
      <vt:lpstr>In summary</vt:lpstr>
      <vt:lpstr>Conclusions</vt:lpstr>
      <vt:lpstr>Q&amp;A</vt:lpstr>
      <vt:lpstr>PowerPoint Presentation</vt:lpstr>
      <vt:lpstr>Numbers of births peaked post-WW1, post-WW2 and in the 1960s</vt:lpstr>
      <vt:lpstr>Differences in childlessness in the three large 20th century birth cohorts</vt:lpstr>
      <vt:lpstr>The number of women reaching old age without children</vt:lpstr>
      <vt:lpstr>What are the informal care implications of high levels of childlessness? </vt:lpstr>
      <vt:lpstr>What are the informal care implications of high levels of childlessness? </vt:lpstr>
      <vt:lpstr>Differences by ethnicity and socio-economic classification</vt:lpstr>
      <vt:lpstr>Contributing factors to provision of care</vt:lpstr>
      <vt:lpstr>Are we meeting the care needs of the current older population?</vt:lpstr>
      <vt:lpstr>Summary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RSS_Ageing_Session_Nov2021</dc:title>
  <dc:creator>Payne, Sapphire</dc:creator>
  <cp:lastModifiedBy>Payne, Sapphire</cp:lastModifiedBy>
  <cp:revision>4</cp:revision>
  <dcterms:created xsi:type="dcterms:W3CDTF">2021-10-13T13:59:43Z</dcterms:created>
  <dcterms:modified xsi:type="dcterms:W3CDTF">2021-11-22T15:58:18Z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0x01010030DD068EDFA43A458B3633B02D1F3C63</vt:lpwstr>
  </property>
</Properties>
</file>